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>
        <p:scale>
          <a:sx n="200" d="100"/>
          <a:sy n="200" d="100"/>
        </p:scale>
        <p:origin x="-2964" y="-16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7115-D668-46C1-A717-0E41BA435571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0DDC-C680-4F80-BFBD-F9647F95B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362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7115-D668-46C1-A717-0E41BA435571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0DDC-C680-4F80-BFBD-F9647F95B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0771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7115-D668-46C1-A717-0E41BA435571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0DDC-C680-4F80-BFBD-F9647F95B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55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7115-D668-46C1-A717-0E41BA435571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0DDC-C680-4F80-BFBD-F9647F95B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609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7115-D668-46C1-A717-0E41BA435571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0DDC-C680-4F80-BFBD-F9647F95B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411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7115-D668-46C1-A717-0E41BA435571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0DDC-C680-4F80-BFBD-F9647F95B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767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7115-D668-46C1-A717-0E41BA435571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0DDC-C680-4F80-BFBD-F9647F95B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53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7115-D668-46C1-A717-0E41BA435571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0DDC-C680-4F80-BFBD-F9647F95B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990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7115-D668-46C1-A717-0E41BA435571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0DDC-C680-4F80-BFBD-F9647F95B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156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7115-D668-46C1-A717-0E41BA435571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0DDC-C680-4F80-BFBD-F9647F95B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994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7115-D668-46C1-A717-0E41BA435571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0DDC-C680-4F80-BFBD-F9647F95B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770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67115-D668-46C1-A717-0E41BA435571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C0DDC-C680-4F80-BFBD-F9647F95B3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412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907" y="599702"/>
            <a:ext cx="8903421" cy="514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0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059" y="106878"/>
            <a:ext cx="9260183" cy="719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51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865" y="1366836"/>
            <a:ext cx="5240734" cy="4071937"/>
          </a:xfrm>
          <a:prstGeom prst="rect">
            <a:avLst/>
          </a:prstGeom>
        </p:spPr>
      </p:pic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67739" y="2043113"/>
            <a:ext cx="3978053" cy="309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122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와이드스크린</PresentationFormat>
  <Paragraphs>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dcterms:created xsi:type="dcterms:W3CDTF">2019-11-27T02:15:54Z</dcterms:created>
  <dcterms:modified xsi:type="dcterms:W3CDTF">2019-11-27T02:22:53Z</dcterms:modified>
</cp:coreProperties>
</file>