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
  </p:notesMasterIdLst>
  <p:handoutMasterIdLst>
    <p:handoutMasterId r:id="rId4"/>
  </p:handoutMasterIdLst>
  <p:sldIdLst>
    <p:sldId id="749" r:id="rId2"/>
  </p:sldIdLst>
  <p:sldSz cx="34201100" cy="43195875"/>
  <p:notesSz cx="6797675" cy="9874250"/>
  <p:defaultTextStyle>
    <a:defPPr>
      <a:defRPr lang="en-US"/>
    </a:defPPr>
    <a:lvl1pPr marL="0" algn="l" defTabSz="2098047" rtl="0" eaLnBrk="1" latinLnBrk="0" hangingPunct="1">
      <a:defRPr sz="8262" kern="1200">
        <a:solidFill>
          <a:schemeClr val="tx1"/>
        </a:solidFill>
        <a:latin typeface="+mn-lt"/>
        <a:ea typeface="+mn-ea"/>
        <a:cs typeface="+mn-cs"/>
      </a:defRPr>
    </a:lvl1pPr>
    <a:lvl2pPr marL="2098047" algn="l" defTabSz="2098047" rtl="0" eaLnBrk="1" latinLnBrk="0" hangingPunct="1">
      <a:defRPr sz="8262" kern="1200">
        <a:solidFill>
          <a:schemeClr val="tx1"/>
        </a:solidFill>
        <a:latin typeface="+mn-lt"/>
        <a:ea typeface="+mn-ea"/>
        <a:cs typeface="+mn-cs"/>
      </a:defRPr>
    </a:lvl2pPr>
    <a:lvl3pPr marL="4196096" algn="l" defTabSz="2098047" rtl="0" eaLnBrk="1" latinLnBrk="0" hangingPunct="1">
      <a:defRPr sz="8262" kern="1200">
        <a:solidFill>
          <a:schemeClr val="tx1"/>
        </a:solidFill>
        <a:latin typeface="+mn-lt"/>
        <a:ea typeface="+mn-ea"/>
        <a:cs typeface="+mn-cs"/>
      </a:defRPr>
    </a:lvl3pPr>
    <a:lvl4pPr marL="6294146" algn="l" defTabSz="2098047" rtl="0" eaLnBrk="1" latinLnBrk="0" hangingPunct="1">
      <a:defRPr sz="8262" kern="1200">
        <a:solidFill>
          <a:schemeClr val="tx1"/>
        </a:solidFill>
        <a:latin typeface="+mn-lt"/>
        <a:ea typeface="+mn-ea"/>
        <a:cs typeface="+mn-cs"/>
      </a:defRPr>
    </a:lvl4pPr>
    <a:lvl5pPr marL="8392193" algn="l" defTabSz="2098047" rtl="0" eaLnBrk="1" latinLnBrk="0" hangingPunct="1">
      <a:defRPr sz="8262" kern="1200">
        <a:solidFill>
          <a:schemeClr val="tx1"/>
        </a:solidFill>
        <a:latin typeface="+mn-lt"/>
        <a:ea typeface="+mn-ea"/>
        <a:cs typeface="+mn-cs"/>
      </a:defRPr>
    </a:lvl5pPr>
    <a:lvl6pPr marL="10490236" algn="l" defTabSz="2098047" rtl="0" eaLnBrk="1" latinLnBrk="0" hangingPunct="1">
      <a:defRPr sz="8262" kern="1200">
        <a:solidFill>
          <a:schemeClr val="tx1"/>
        </a:solidFill>
        <a:latin typeface="+mn-lt"/>
        <a:ea typeface="+mn-ea"/>
        <a:cs typeface="+mn-cs"/>
      </a:defRPr>
    </a:lvl6pPr>
    <a:lvl7pPr marL="12588283" algn="l" defTabSz="2098047" rtl="0" eaLnBrk="1" latinLnBrk="0" hangingPunct="1">
      <a:defRPr sz="8262" kern="1200">
        <a:solidFill>
          <a:schemeClr val="tx1"/>
        </a:solidFill>
        <a:latin typeface="+mn-lt"/>
        <a:ea typeface="+mn-ea"/>
        <a:cs typeface="+mn-cs"/>
      </a:defRPr>
    </a:lvl7pPr>
    <a:lvl8pPr marL="14686326" algn="l" defTabSz="2098047" rtl="0" eaLnBrk="1" latinLnBrk="0" hangingPunct="1">
      <a:defRPr sz="8262" kern="1200">
        <a:solidFill>
          <a:schemeClr val="tx1"/>
        </a:solidFill>
        <a:latin typeface="+mn-lt"/>
        <a:ea typeface="+mn-ea"/>
        <a:cs typeface="+mn-cs"/>
      </a:defRPr>
    </a:lvl8pPr>
    <a:lvl9pPr marL="16784379" algn="l" defTabSz="2098047" rtl="0" eaLnBrk="1" latinLnBrk="0" hangingPunct="1">
      <a:defRPr sz="826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userDrawn="1">
          <p15:clr>
            <a:srgbClr val="A4A3A4"/>
          </p15:clr>
        </p15:guide>
        <p15:guide id="2" pos="107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AA3"/>
    <a:srgbClr val="101454"/>
    <a:srgbClr val="9DBFE2"/>
    <a:srgbClr val="07104B"/>
    <a:srgbClr val="7030A0"/>
    <a:srgbClr val="0070C0"/>
    <a:srgbClr val="0067A8"/>
    <a:srgbClr val="FAFAF8"/>
    <a:srgbClr val="F4F4F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보통 스타일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보통 스타일 3 - 강조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보통 스타일 3 - 강조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11" autoAdjust="0"/>
    <p:restoredTop sz="94216" autoAdjust="0"/>
  </p:normalViewPr>
  <p:slideViewPr>
    <p:cSldViewPr snapToGrid="0" snapToObjects="1">
      <p:cViewPr varScale="1">
        <p:scale>
          <a:sx n="18" d="100"/>
          <a:sy n="18" d="100"/>
        </p:scale>
        <p:origin x="3504" y="174"/>
      </p:cViewPr>
      <p:guideLst>
        <p:guide orient="horz" pos="13606"/>
        <p:guide pos="10775"/>
      </p:guideLst>
    </p:cSldViewPr>
  </p:slideViewPr>
  <p:outlineViewPr>
    <p:cViewPr>
      <p:scale>
        <a:sx n="33" d="100"/>
        <a:sy n="33" d="100"/>
      </p:scale>
      <p:origin x="0" y="-22002"/>
    </p:cViewPr>
  </p:outlineViewPr>
  <p:notesTextViewPr>
    <p:cViewPr>
      <p:scale>
        <a:sx n="100" d="100"/>
        <a:sy n="100" d="100"/>
      </p:scale>
      <p:origin x="0" y="0"/>
    </p:cViewPr>
  </p:notesTextViewPr>
  <p:sorterViewPr>
    <p:cViewPr>
      <p:scale>
        <a:sx n="200" d="100"/>
        <a:sy n="200" d="100"/>
      </p:scale>
      <p:origin x="0" y="-206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371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4" y="1"/>
            <a:ext cx="2945659" cy="493712"/>
          </a:xfrm>
          <a:prstGeom prst="rect">
            <a:avLst/>
          </a:prstGeom>
        </p:spPr>
        <p:txBody>
          <a:bodyPr vert="horz" lIns="91440" tIns="45720" rIns="91440" bIns="45720" rtlCol="0"/>
          <a:lstStyle>
            <a:lvl1pPr algn="r">
              <a:defRPr sz="1200"/>
            </a:lvl1pPr>
          </a:lstStyle>
          <a:p>
            <a:fld id="{FD293B26-DCD9-FE4F-9FE4-30F434F2E0A0}" type="datetimeFigureOut">
              <a:rPr lang="en-US" smtClean="0"/>
              <a:t>5/27/2022</a:t>
            </a:fld>
            <a:endParaRPr lang="en-US" dirty="0"/>
          </a:p>
        </p:txBody>
      </p:sp>
      <p:sp>
        <p:nvSpPr>
          <p:cNvPr id="4" name="Footer Placeholder 3"/>
          <p:cNvSpPr>
            <a:spLocks noGrp="1"/>
          </p:cNvSpPr>
          <p:nvPr>
            <p:ph type="ftr" sz="quarter" idx="2"/>
          </p:nvPr>
        </p:nvSpPr>
        <p:spPr>
          <a:xfrm>
            <a:off x="1" y="9378825"/>
            <a:ext cx="2945659" cy="49371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4" y="9378825"/>
            <a:ext cx="2945659" cy="493712"/>
          </a:xfrm>
          <a:prstGeom prst="rect">
            <a:avLst/>
          </a:prstGeom>
        </p:spPr>
        <p:txBody>
          <a:bodyPr vert="horz" lIns="91440" tIns="45720" rIns="91440" bIns="45720" rtlCol="0" anchor="b"/>
          <a:lstStyle>
            <a:lvl1pPr algn="r">
              <a:defRPr sz="1200"/>
            </a:lvl1pPr>
          </a:lstStyle>
          <a:p>
            <a:fld id="{234E2953-BF70-B04A-AAF4-4A6BE5C2BF64}" type="slidenum">
              <a:rPr lang="en-US" smtClean="0"/>
              <a:t>‹#›</a:t>
            </a:fld>
            <a:endParaRPr lang="en-US" dirty="0"/>
          </a:p>
        </p:txBody>
      </p:sp>
    </p:spTree>
    <p:extLst>
      <p:ext uri="{BB962C8B-B14F-4D97-AF65-F5344CB8AC3E}">
        <p14:creationId xmlns:p14="http://schemas.microsoft.com/office/powerpoint/2010/main" val="3997698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371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4" y="1"/>
            <a:ext cx="2945659" cy="493712"/>
          </a:xfrm>
          <a:prstGeom prst="rect">
            <a:avLst/>
          </a:prstGeom>
        </p:spPr>
        <p:txBody>
          <a:bodyPr vert="horz" lIns="91440" tIns="45720" rIns="91440" bIns="45720" rtlCol="0"/>
          <a:lstStyle>
            <a:lvl1pPr algn="r">
              <a:defRPr sz="1200"/>
            </a:lvl1pPr>
          </a:lstStyle>
          <a:p>
            <a:fld id="{5AD98828-B440-F849-A996-B43452500FD5}" type="datetimeFigureOut">
              <a:rPr lang="en-US" smtClean="0"/>
              <a:t>5/27/2022</a:t>
            </a:fld>
            <a:endParaRPr lang="en-US" dirty="0"/>
          </a:p>
        </p:txBody>
      </p:sp>
      <p:sp>
        <p:nvSpPr>
          <p:cNvPr id="4" name="Slide Image Placeholder 3"/>
          <p:cNvSpPr>
            <a:spLocks noGrp="1" noRot="1" noChangeAspect="1"/>
          </p:cNvSpPr>
          <p:nvPr>
            <p:ph type="sldImg" idx="2"/>
          </p:nvPr>
        </p:nvSpPr>
        <p:spPr>
          <a:xfrm>
            <a:off x="1931988" y="739775"/>
            <a:ext cx="2933700" cy="370363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378825"/>
            <a:ext cx="2945659"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4" y="9378825"/>
            <a:ext cx="2945659" cy="493712"/>
          </a:xfrm>
          <a:prstGeom prst="rect">
            <a:avLst/>
          </a:prstGeom>
        </p:spPr>
        <p:txBody>
          <a:bodyPr vert="horz" lIns="91440" tIns="45720" rIns="91440" bIns="45720" rtlCol="0" anchor="b"/>
          <a:lstStyle>
            <a:lvl1pPr algn="r">
              <a:defRPr sz="1200"/>
            </a:lvl1pPr>
          </a:lstStyle>
          <a:p>
            <a:fld id="{3BC50056-55B1-0749-B59A-9768440B4F51}" type="slidenum">
              <a:rPr lang="en-US" smtClean="0"/>
              <a:t>‹#›</a:t>
            </a:fld>
            <a:endParaRPr lang="en-US" dirty="0"/>
          </a:p>
        </p:txBody>
      </p:sp>
    </p:spTree>
    <p:extLst>
      <p:ext uri="{BB962C8B-B14F-4D97-AF65-F5344CB8AC3E}">
        <p14:creationId xmlns:p14="http://schemas.microsoft.com/office/powerpoint/2010/main" val="3984151429"/>
      </p:ext>
    </p:extLst>
  </p:cSld>
  <p:clrMap bg1="lt1" tx1="dk1" bg2="lt2" tx2="dk2" accent1="accent1" accent2="accent2" accent3="accent3" accent4="accent4" accent5="accent5" accent6="accent6" hlink="hlink" folHlink="folHlink"/>
  <p:hf hdr="0" ftr="0" dt="0"/>
  <p:notesStyle>
    <a:lvl1pPr marL="0" algn="l" defTabSz="2098047" rtl="0" eaLnBrk="1" latinLnBrk="0" hangingPunct="1">
      <a:defRPr sz="5508" kern="1200">
        <a:solidFill>
          <a:schemeClr val="tx1"/>
        </a:solidFill>
        <a:latin typeface="+mn-lt"/>
        <a:ea typeface="+mn-ea"/>
        <a:cs typeface="+mn-cs"/>
      </a:defRPr>
    </a:lvl1pPr>
    <a:lvl2pPr marL="2098047" algn="l" defTabSz="2098047" rtl="0" eaLnBrk="1" latinLnBrk="0" hangingPunct="1">
      <a:defRPr sz="5508" kern="1200">
        <a:solidFill>
          <a:schemeClr val="tx1"/>
        </a:solidFill>
        <a:latin typeface="+mn-lt"/>
        <a:ea typeface="+mn-ea"/>
        <a:cs typeface="+mn-cs"/>
      </a:defRPr>
    </a:lvl2pPr>
    <a:lvl3pPr marL="4196096" algn="l" defTabSz="2098047" rtl="0" eaLnBrk="1" latinLnBrk="0" hangingPunct="1">
      <a:defRPr sz="5508" kern="1200">
        <a:solidFill>
          <a:schemeClr val="tx1"/>
        </a:solidFill>
        <a:latin typeface="+mn-lt"/>
        <a:ea typeface="+mn-ea"/>
        <a:cs typeface="+mn-cs"/>
      </a:defRPr>
    </a:lvl3pPr>
    <a:lvl4pPr marL="6294146" algn="l" defTabSz="2098047" rtl="0" eaLnBrk="1" latinLnBrk="0" hangingPunct="1">
      <a:defRPr sz="5508" kern="1200">
        <a:solidFill>
          <a:schemeClr val="tx1"/>
        </a:solidFill>
        <a:latin typeface="+mn-lt"/>
        <a:ea typeface="+mn-ea"/>
        <a:cs typeface="+mn-cs"/>
      </a:defRPr>
    </a:lvl4pPr>
    <a:lvl5pPr marL="8392193" algn="l" defTabSz="2098047" rtl="0" eaLnBrk="1" latinLnBrk="0" hangingPunct="1">
      <a:defRPr sz="5508" kern="1200">
        <a:solidFill>
          <a:schemeClr val="tx1"/>
        </a:solidFill>
        <a:latin typeface="+mn-lt"/>
        <a:ea typeface="+mn-ea"/>
        <a:cs typeface="+mn-cs"/>
      </a:defRPr>
    </a:lvl5pPr>
    <a:lvl6pPr marL="10490236" algn="l" defTabSz="2098047" rtl="0" eaLnBrk="1" latinLnBrk="0" hangingPunct="1">
      <a:defRPr sz="5508" kern="1200">
        <a:solidFill>
          <a:schemeClr val="tx1"/>
        </a:solidFill>
        <a:latin typeface="+mn-lt"/>
        <a:ea typeface="+mn-ea"/>
        <a:cs typeface="+mn-cs"/>
      </a:defRPr>
    </a:lvl6pPr>
    <a:lvl7pPr marL="12588283" algn="l" defTabSz="2098047" rtl="0" eaLnBrk="1" latinLnBrk="0" hangingPunct="1">
      <a:defRPr sz="5508" kern="1200">
        <a:solidFill>
          <a:schemeClr val="tx1"/>
        </a:solidFill>
        <a:latin typeface="+mn-lt"/>
        <a:ea typeface="+mn-ea"/>
        <a:cs typeface="+mn-cs"/>
      </a:defRPr>
    </a:lvl7pPr>
    <a:lvl8pPr marL="14686326" algn="l" defTabSz="2098047" rtl="0" eaLnBrk="1" latinLnBrk="0" hangingPunct="1">
      <a:defRPr sz="5508" kern="1200">
        <a:solidFill>
          <a:schemeClr val="tx1"/>
        </a:solidFill>
        <a:latin typeface="+mn-lt"/>
        <a:ea typeface="+mn-ea"/>
        <a:cs typeface="+mn-cs"/>
      </a:defRPr>
    </a:lvl8pPr>
    <a:lvl9pPr marL="16784379" algn="l" defTabSz="2098047" rtl="0" eaLnBrk="1" latinLnBrk="0" hangingPunct="1">
      <a:defRPr sz="55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31988" y="739775"/>
            <a:ext cx="2933700" cy="3703638"/>
          </a:xfrm>
        </p:spPr>
      </p:sp>
      <p:sp>
        <p:nvSpPr>
          <p:cNvPr id="3" name="Notes Placeholder 2"/>
          <p:cNvSpPr>
            <a:spLocks noGrp="1"/>
          </p:cNvSpPr>
          <p:nvPr>
            <p:ph type="body" idx="1"/>
          </p:nvPr>
        </p:nvSpPr>
        <p:spPr/>
        <p:txBody>
          <a:bodyPr/>
          <a:lstStyle/>
          <a:p>
            <a:r>
              <a:rPr lang="en-US" altLang="ko-KR" dirty="0"/>
              <a:t> </a:t>
            </a:r>
            <a:endParaRPr lang="ko-KR" altLang="en-US" dirty="0"/>
          </a:p>
        </p:txBody>
      </p:sp>
      <p:sp>
        <p:nvSpPr>
          <p:cNvPr id="4" name="Slide Number Placeholder 3"/>
          <p:cNvSpPr>
            <a:spLocks noGrp="1"/>
          </p:cNvSpPr>
          <p:nvPr>
            <p:ph type="sldNum" sz="quarter" idx="10"/>
          </p:nvPr>
        </p:nvSpPr>
        <p:spPr/>
        <p:txBody>
          <a:bodyPr/>
          <a:lstStyle/>
          <a:p>
            <a:fld id="{3BC50056-55B1-0749-B59A-9768440B4F51}" type="slidenum">
              <a:rPr lang="en-US" smtClean="0"/>
              <a:t>1</a:t>
            </a:fld>
            <a:endParaRPr lang="en-US" dirty="0"/>
          </a:p>
        </p:txBody>
      </p:sp>
    </p:spTree>
    <p:extLst>
      <p:ext uri="{BB962C8B-B14F-4D97-AF65-F5344CB8AC3E}">
        <p14:creationId xmlns:p14="http://schemas.microsoft.com/office/powerpoint/2010/main" val="3177602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목차 슬라이드">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7633" y="6414442"/>
            <a:ext cx="28813415" cy="5679345"/>
          </a:xfrm>
        </p:spPr>
        <p:txBody>
          <a:bodyPr anchor="ctr">
            <a:normAutofit/>
          </a:bodyPr>
          <a:lstStyle>
            <a:lvl1pPr>
              <a:defRPr kumimoji="1" lang="en-US" sz="10097" b="1" kern="1200" dirty="0">
                <a:solidFill>
                  <a:schemeClr val="tx1"/>
                </a:solidFill>
                <a:latin typeface="+mj-lt"/>
                <a:ea typeface="맑은 고딕" panose="020B0503020000020004" pitchFamily="50" charset="-127"/>
                <a:cs typeface="+mn-cs"/>
              </a:defRPr>
            </a:lvl1pPr>
          </a:lstStyle>
          <a:p>
            <a:r>
              <a:rPr lang="en-US" dirty="0"/>
              <a:t>Click to edit title  </a:t>
            </a:r>
          </a:p>
        </p:txBody>
      </p:sp>
      <p:sp>
        <p:nvSpPr>
          <p:cNvPr id="9" name="직사각형 8"/>
          <p:cNvSpPr/>
          <p:nvPr userDrawn="1"/>
        </p:nvSpPr>
        <p:spPr bwMode="auto">
          <a:xfrm>
            <a:off x="2565086" y="12714444"/>
            <a:ext cx="29355944" cy="68025"/>
          </a:xfrm>
          <a:prstGeom prst="rect">
            <a:avLst/>
          </a:prstGeom>
          <a:solidFill>
            <a:schemeClr val="bg1">
              <a:lumMod val="85000"/>
            </a:schemeClr>
          </a:solidFill>
          <a:ln w="25400" cap="flat" cmpd="sng" algn="ctr">
            <a:noFill/>
            <a:prstDash val="solid"/>
            <a:round/>
            <a:headEnd type="none" w="med" len="med"/>
            <a:tailEnd type="none" w="med" len="med"/>
          </a:ln>
          <a:effectLst/>
        </p:spPr>
        <p:txBody>
          <a:bodyPr vert="horz" wrap="none" lIns="192380" tIns="96192" rIns="192380" bIns="96192" numCol="1" rtlCol="0" anchor="ctr" anchorCtr="0" compatLnSpc="1">
            <a:prstTxWarp prst="textNoShape">
              <a:avLst/>
            </a:prstTxWarp>
            <a:normAutofit fontScale="25000" lnSpcReduction="20000"/>
          </a:bodyPr>
          <a:lstStyle/>
          <a:p>
            <a:endParaRPr lang="ko-KR" altLang="en-US" sz="5302">
              <a:solidFill>
                <a:srgbClr val="000000"/>
              </a:solidFill>
              <a:latin typeface="나눔고딕 ExtraBold" panose="020D0904000000000000" pitchFamily="50" charset="-127"/>
              <a:ea typeface="나눔고딕 ExtraBold" panose="020D0904000000000000" pitchFamily="50" charset="-127"/>
            </a:endParaRPr>
          </a:p>
        </p:txBody>
      </p:sp>
      <p:sp>
        <p:nvSpPr>
          <p:cNvPr id="11" name="텍스트 개체 틀 10"/>
          <p:cNvSpPr>
            <a:spLocks noGrp="1"/>
          </p:cNvSpPr>
          <p:nvPr>
            <p:ph type="body" sz="quarter" idx="13"/>
          </p:nvPr>
        </p:nvSpPr>
        <p:spPr>
          <a:xfrm>
            <a:off x="2850106" y="32422502"/>
            <a:ext cx="29237196" cy="4533988"/>
          </a:xfrm>
        </p:spPr>
        <p:txBody>
          <a:bodyPr anchor="ctr">
            <a:normAutofit/>
          </a:bodyPr>
          <a:lstStyle>
            <a:lvl1pPr marL="0" indent="0" algn="ctr">
              <a:buClr>
                <a:srgbClr val="595959"/>
              </a:buClr>
              <a:buFont typeface="+mj-lt"/>
              <a:buNone/>
              <a:defRPr kumimoji="1" lang="ko-KR" altLang="en-US" sz="3367" b="1" kern="1200" spc="-213" baseline="0" dirty="0" smtClean="0">
                <a:solidFill>
                  <a:schemeClr val="tx1"/>
                </a:solidFill>
                <a:latin typeface="+mj-lt"/>
                <a:ea typeface="+mj-ea"/>
                <a:cs typeface="+mn-cs"/>
              </a:defRPr>
            </a:lvl1pPr>
            <a:lvl2pPr marL="1779054" indent="-1202087">
              <a:buClr>
                <a:srgbClr val="595959"/>
              </a:buClr>
              <a:buFont typeface="+mj-lt"/>
              <a:buAutoNum type="arabicPeriod"/>
              <a:defRPr kumimoji="1" lang="ko-KR" altLang="en-US" sz="5885" b="1" kern="1200" spc="-213" baseline="0" dirty="0" smtClean="0">
                <a:solidFill>
                  <a:srgbClr val="000000">
                    <a:lumMod val="65000"/>
                    <a:lumOff val="35000"/>
                  </a:srgbClr>
                </a:solidFill>
                <a:latin typeface="+mj-lt"/>
                <a:ea typeface="+mj-ea"/>
                <a:cs typeface="+mn-cs"/>
              </a:defRPr>
            </a:lvl2pPr>
            <a:lvl3pPr marL="2356024" indent="-1202087">
              <a:buClr>
                <a:srgbClr val="595959"/>
              </a:buClr>
              <a:buFont typeface="+mj-lt"/>
              <a:buAutoNum type="arabicPeriod"/>
              <a:defRPr kumimoji="1" lang="ko-KR" altLang="en-US" sz="5885" b="1" kern="1200" spc="-213" baseline="0" dirty="0" smtClean="0">
                <a:solidFill>
                  <a:srgbClr val="000000">
                    <a:lumMod val="65000"/>
                    <a:lumOff val="35000"/>
                  </a:srgbClr>
                </a:solidFill>
                <a:latin typeface="+mj-lt"/>
                <a:ea typeface="+mj-ea"/>
                <a:cs typeface="+mn-cs"/>
              </a:defRPr>
            </a:lvl3pPr>
            <a:lvl4pPr marL="2932991" indent="-1202087">
              <a:buClr>
                <a:srgbClr val="595959"/>
              </a:buClr>
              <a:buFont typeface="+mj-lt"/>
              <a:buAutoNum type="arabicPeriod"/>
              <a:defRPr kumimoji="1" lang="ko-KR" altLang="en-US" sz="5885" b="1" kern="1200" spc="-213" baseline="0" dirty="0" smtClean="0">
                <a:solidFill>
                  <a:srgbClr val="000000">
                    <a:lumMod val="65000"/>
                    <a:lumOff val="35000"/>
                  </a:srgbClr>
                </a:solidFill>
                <a:latin typeface="+mj-lt"/>
                <a:ea typeface="+mj-ea"/>
                <a:cs typeface="+mn-cs"/>
              </a:defRPr>
            </a:lvl4pPr>
            <a:lvl5pPr marL="3413804" indent="-1202087">
              <a:buClr>
                <a:srgbClr val="595959"/>
              </a:buClr>
              <a:buFont typeface="+mj-lt"/>
              <a:buAutoNum type="arabicPeriod"/>
              <a:defRPr kumimoji="1" lang="ko-KR" altLang="en-US" sz="5885" b="1" kern="1200" spc="-213" baseline="0" dirty="0">
                <a:solidFill>
                  <a:srgbClr val="000000">
                    <a:lumMod val="65000"/>
                    <a:lumOff val="35000"/>
                  </a:srgbClr>
                </a:solidFill>
                <a:latin typeface="+mj-lt"/>
                <a:ea typeface="+mj-ea"/>
                <a:cs typeface="+mn-cs"/>
              </a:defRPr>
            </a:lvl5pPr>
          </a:lstStyle>
          <a:p>
            <a:pPr lvl="0"/>
            <a:r>
              <a:rPr lang="ko-KR" altLang="en-US" dirty="0"/>
              <a:t>마스터 텍스트 스타일을 편집합니다</a:t>
            </a:r>
          </a:p>
        </p:txBody>
      </p:sp>
      <p:sp>
        <p:nvSpPr>
          <p:cNvPr id="13"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4"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5"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6" name="텍스트 개체 틀 12"/>
          <p:cNvSpPr>
            <a:spLocks noGrp="1"/>
          </p:cNvSpPr>
          <p:nvPr>
            <p:ph type="body" sz="quarter" idx="17"/>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0" name="직사각형 9"/>
          <p:cNvSpPr/>
          <p:nvPr userDrawn="1"/>
        </p:nvSpPr>
        <p:spPr>
          <a:xfrm>
            <a:off x="2315721" y="6049561"/>
            <a:ext cx="249384" cy="6489264"/>
          </a:xfrm>
          <a:prstGeom prst="rect">
            <a:avLst/>
          </a:prstGeom>
          <a:solidFill>
            <a:schemeClr val="bg1">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5302"/>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cSld name="1_내용">
    <p:spTree>
      <p:nvGrpSpPr>
        <p:cNvPr id="1" name=""/>
        <p:cNvGrpSpPr/>
        <p:nvPr/>
      </p:nvGrpSpPr>
      <p:grpSpPr>
        <a:xfrm>
          <a:off x="0" y="0"/>
          <a:ext cx="0" cy="0"/>
          <a:chOff x="0" y="0"/>
          <a:chExt cx="0" cy="0"/>
        </a:xfrm>
      </p:grpSpPr>
      <p:sp>
        <p:nvSpPr>
          <p:cNvPr id="2" name="내용 개체 틀 1"/>
          <p:cNvSpPr>
            <a:spLocks noGrp="1"/>
          </p:cNvSpPr>
          <p:nvPr>
            <p:ph/>
          </p:nvPr>
        </p:nvSpPr>
        <p:spPr>
          <a:xfrm>
            <a:off x="1710059" y="1729860"/>
            <a:ext cx="30780991" cy="36856478"/>
          </a:xfrm>
          <a:prstGeom prst="rect">
            <a:avLst/>
          </a:prstGeom>
        </p:spPr>
        <p:txBody>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3"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extLst>
      <p:ext uri="{BB962C8B-B14F-4D97-AF65-F5344CB8AC3E}">
        <p14:creationId xmlns:p14="http://schemas.microsoft.com/office/powerpoint/2010/main" val="4188255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빈 화면">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extLst>
      <p:ext uri="{BB962C8B-B14F-4D97-AF65-F5344CB8AC3E}">
        <p14:creationId xmlns:p14="http://schemas.microsoft.com/office/powerpoint/2010/main" val="3369212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p:cNvSpPr>
            <a:spLocks noGrp="1" noChangeArrowheads="1"/>
          </p:cNvSpPr>
          <p:nvPr>
            <p:ph type="dt" sz="half" idx="10"/>
          </p:nvPr>
        </p:nvSpPr>
        <p:spPr>
          <a:xfrm>
            <a:off x="2565083" y="39356241"/>
            <a:ext cx="7125229" cy="2879725"/>
          </a:xfrm>
          <a:prstGeom prst="rect">
            <a:avLst/>
          </a:prstGeom>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xfrm>
            <a:off x="4" y="38376358"/>
            <a:ext cx="34201100" cy="3859629"/>
          </a:xfrm>
          <a:prstGeom prst="rect">
            <a:avLst/>
          </a:prstGeom>
          <a:ln/>
        </p:spPr>
        <p:txBody>
          <a:bodyPr/>
          <a:lstStyle>
            <a:lvl1pPr>
              <a:defRPr/>
            </a:lvl1pPr>
          </a:lstStyle>
          <a:p>
            <a:pPr>
              <a:defRPr/>
            </a:pPr>
            <a:endParaRPr lang="en-GB" dirty="0">
              <a:solidFill>
                <a:schemeClr val="accent2"/>
              </a:solidFill>
            </a:endParaRPr>
          </a:p>
        </p:txBody>
      </p:sp>
      <p:sp>
        <p:nvSpPr>
          <p:cNvPr id="6" name="Rectangle 6"/>
          <p:cNvSpPr>
            <a:spLocks noGrp="1" noChangeArrowheads="1"/>
          </p:cNvSpPr>
          <p:nvPr>
            <p:ph type="sldNum" sz="quarter" idx="12"/>
          </p:nvPr>
        </p:nvSpPr>
        <p:spPr>
          <a:xfrm>
            <a:off x="24510790" y="39356241"/>
            <a:ext cx="7125229" cy="2879725"/>
          </a:xfrm>
          <a:prstGeom prst="rect">
            <a:avLst/>
          </a:prstGeom>
          <a:ln/>
        </p:spPr>
        <p:txBody>
          <a:bodyPr/>
          <a:lstStyle>
            <a:lvl1pPr>
              <a:defRPr/>
            </a:lvl1pPr>
          </a:lstStyle>
          <a:p>
            <a:fld id="{40FA8CE6-F3AC-4348-AA5E-743D917F9BF0}" type="slidenum">
              <a:rPr lang="en-GB" altLang="ko-KR"/>
              <a:pPr/>
              <a:t>‹#›</a:t>
            </a:fld>
            <a:endParaRPr lang="en-GB" altLang="ko-KR" dirty="0"/>
          </a:p>
        </p:txBody>
      </p:sp>
    </p:spTree>
    <p:extLst>
      <p:ext uri="{BB962C8B-B14F-4D97-AF65-F5344CB8AC3E}">
        <p14:creationId xmlns:p14="http://schemas.microsoft.com/office/powerpoint/2010/main" val="4150681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제목 슬라이드">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a:xfrm>
            <a:off x="25918027" y="41116084"/>
            <a:ext cx="7980257" cy="2079800"/>
          </a:xfrm>
          <a:prstGeom prst="rect">
            <a:avLst/>
          </a:prstGeom>
        </p:spPr>
        <p:txBody>
          <a:bodyPr/>
          <a:lstStyle>
            <a:lvl1pPr>
              <a:defRPr>
                <a:latin typeface="나눔고딕 ExtraBold" panose="020D0904000000000000" pitchFamily="50" charset="-127"/>
                <a:ea typeface="나눔고딕 ExtraBold" panose="020D0904000000000000" pitchFamily="50" charset="-127"/>
              </a:defRPr>
            </a:lvl1pPr>
          </a:lstStyle>
          <a:p>
            <a:fld id="{88BFE065-A0D0-489F-B2E2-D1684D8BDC34}" type="slidenum">
              <a:rPr lang="ko-KR" altLang="en-US" smtClean="0"/>
              <a:pPr/>
              <a:t>‹#›</a:t>
            </a:fld>
            <a:endParaRPr lang="ko-KR" altLang="en-US"/>
          </a:p>
        </p:txBody>
      </p:sp>
      <p:sp>
        <p:nvSpPr>
          <p:cNvPr id="35" name="내용 개체 틀 34"/>
          <p:cNvSpPr>
            <a:spLocks noGrp="1"/>
          </p:cNvSpPr>
          <p:nvPr>
            <p:ph sz="quarter" idx="12"/>
          </p:nvPr>
        </p:nvSpPr>
        <p:spPr>
          <a:xfrm>
            <a:off x="4201782" y="10712746"/>
            <a:ext cx="28315267" cy="4535503"/>
          </a:xfrm>
        </p:spPr>
        <p:txBody>
          <a:bodyPr anchor="ctr" anchorCtr="0"/>
          <a:lstStyle>
            <a:lvl1pPr marL="0" indent="0" algn="r">
              <a:buNone/>
              <a:defRPr sz="5679" b="1">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ea typeface="나눔고딕 ExtraBold" panose="020D0904000000000000" pitchFamily="50" charset="-127"/>
                <a:cs typeface="Times New Roman" panose="02020603050405020304" pitchFamily="18" charset="0"/>
              </a:defRPr>
            </a:lvl1pPr>
          </a:lstStyle>
          <a:p>
            <a:pPr lvl="0"/>
            <a:r>
              <a:rPr lang="ko-KR" altLang="en-US" dirty="0"/>
              <a:t>마스터 텍스트 스타일을 편집합니다</a:t>
            </a:r>
          </a:p>
        </p:txBody>
      </p:sp>
      <p:sp>
        <p:nvSpPr>
          <p:cNvPr id="26" name="직사각형 25"/>
          <p:cNvSpPr/>
          <p:nvPr userDrawn="1"/>
        </p:nvSpPr>
        <p:spPr bwMode="blackWhite">
          <a:xfrm>
            <a:off x="4137107" y="16044037"/>
            <a:ext cx="30064018" cy="287966"/>
          </a:xfrm>
          <a:prstGeom prst="rect">
            <a:avLst/>
          </a:prstGeom>
          <a:solidFill>
            <a:schemeClr val="bg2">
              <a:lumMod val="25000"/>
            </a:schemeClr>
          </a:solidFill>
          <a:ln>
            <a:noFill/>
            <a:headEnd/>
            <a:tailEnd/>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ko-KR" altLang="en-US" sz="2132">
              <a:latin typeface="나눔고딕 ExtraBold" panose="020D0904000000000000" pitchFamily="50" charset="-127"/>
              <a:ea typeface="나눔고딕 ExtraBold" panose="020D0904000000000000" pitchFamily="50" charset="-127"/>
            </a:endParaRPr>
          </a:p>
        </p:txBody>
      </p:sp>
    </p:spTree>
    <p:extLst>
      <p:ext uri="{BB962C8B-B14F-4D97-AF65-F5344CB8AC3E}">
        <p14:creationId xmlns:p14="http://schemas.microsoft.com/office/powerpoint/2010/main" val="359562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제목 슬라이드">
    <p:bg>
      <p:bgPr>
        <a:solidFill>
          <a:srgbClr val="F3F2ED"/>
        </a:solidFill>
        <a:effectLst/>
      </p:bgPr>
    </p:bg>
    <p:spTree>
      <p:nvGrpSpPr>
        <p:cNvPr id="1" name=""/>
        <p:cNvGrpSpPr/>
        <p:nvPr/>
      </p:nvGrpSpPr>
      <p:grpSpPr>
        <a:xfrm>
          <a:off x="0" y="0"/>
          <a:ext cx="0" cy="0"/>
          <a:chOff x="0" y="0"/>
          <a:chExt cx="0" cy="0"/>
        </a:xfrm>
      </p:grpSpPr>
      <p:sp>
        <p:nvSpPr>
          <p:cNvPr id="25" name="직사각형 24"/>
          <p:cNvSpPr/>
          <p:nvPr userDrawn="1"/>
        </p:nvSpPr>
        <p:spPr bwMode="blackWhite">
          <a:xfrm>
            <a:off x="4" y="3909502"/>
            <a:ext cx="34201100" cy="9524580"/>
          </a:xfrm>
          <a:prstGeom prst="rect">
            <a:avLst/>
          </a:prstGeom>
          <a:solidFill>
            <a:schemeClr val="bg2">
              <a:lumMod val="25000"/>
            </a:schemeClr>
          </a:solidFill>
          <a:ln>
            <a:noFill/>
            <a:headEnd/>
            <a:tailEnd/>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ko-KR" altLang="en-US" sz="2132">
              <a:latin typeface="Times New Roman" panose="02020603050405020304" pitchFamily="18" charset="0"/>
              <a:ea typeface="나눔고딕 ExtraBold" panose="020D0904000000000000" pitchFamily="50" charset="-127"/>
              <a:cs typeface="Times New Roman" panose="02020603050405020304" pitchFamily="18" charset="0"/>
            </a:endParaRPr>
          </a:p>
        </p:txBody>
      </p:sp>
      <p:sp>
        <p:nvSpPr>
          <p:cNvPr id="5" name="Rectangle 3"/>
          <p:cNvSpPr>
            <a:spLocks noChangeArrowheads="1"/>
          </p:cNvSpPr>
          <p:nvPr/>
        </p:nvSpPr>
        <p:spPr bwMode="auto">
          <a:xfrm>
            <a:off x="4" y="37476590"/>
            <a:ext cx="34201100" cy="5719455"/>
          </a:xfrm>
          <a:prstGeom prst="rect">
            <a:avLst/>
          </a:prstGeom>
          <a:solidFill>
            <a:schemeClr val="tx2">
              <a:lumMod val="60000"/>
              <a:lumOff val="40000"/>
            </a:schemeClr>
          </a:solidFill>
          <a:ln>
            <a:headEnd/>
            <a:tailEnd/>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anchor="ctr"/>
          <a:lstStyle/>
          <a:p>
            <a:pPr algn="r">
              <a:defRPr/>
            </a:pPr>
            <a:endParaRPr lang="en-US" altLang="ko-KR" sz="1416" b="1" dirty="0">
              <a:solidFill>
                <a:schemeClr val="bg1"/>
              </a:solidFill>
              <a:latin typeface="나눔고딕 ExtraBold" panose="020D0904000000000000" pitchFamily="50" charset="-127"/>
              <a:ea typeface="나눔고딕 ExtraBold" panose="020D0904000000000000" pitchFamily="50" charset="-127"/>
            </a:endParaRPr>
          </a:p>
        </p:txBody>
      </p:sp>
      <p:sp>
        <p:nvSpPr>
          <p:cNvPr id="12" name="Rectangle 46"/>
          <p:cNvSpPr>
            <a:spLocks noChangeArrowheads="1"/>
          </p:cNvSpPr>
          <p:nvPr/>
        </p:nvSpPr>
        <p:spPr bwMode="auto">
          <a:xfrm>
            <a:off x="35" y="37016511"/>
            <a:ext cx="34236725" cy="6179410"/>
          </a:xfrm>
          <a:prstGeom prst="rect">
            <a:avLst/>
          </a:prstGeom>
          <a:solidFill>
            <a:srgbClr val="F3F2ED"/>
          </a:solidFill>
          <a:ln w="9525" algn="ctr">
            <a:noFill/>
            <a:miter lim="800000"/>
            <a:headEnd/>
            <a:tailEnd/>
          </a:ln>
          <a:effectLst/>
        </p:spPr>
        <p:txBody>
          <a:bodyPr wrap="none" anchor="ctr"/>
          <a:lstStyle/>
          <a:p>
            <a:endParaRPr lang="ko-KR" altLang="en-US" sz="2132">
              <a:latin typeface="나눔고딕 ExtraBold" panose="020D0904000000000000" pitchFamily="50" charset="-127"/>
              <a:ea typeface="나눔고딕 ExtraBold" panose="020D0904000000000000" pitchFamily="50" charset="-127"/>
            </a:endParaRPr>
          </a:p>
        </p:txBody>
      </p:sp>
      <p:sp>
        <p:nvSpPr>
          <p:cNvPr id="28" name="제목 1"/>
          <p:cNvSpPr>
            <a:spLocks noGrp="1"/>
          </p:cNvSpPr>
          <p:nvPr>
            <p:ph type="title"/>
          </p:nvPr>
        </p:nvSpPr>
        <p:spPr>
          <a:xfrm>
            <a:off x="4172720" y="4816597"/>
            <a:ext cx="28215907" cy="7710347"/>
          </a:xfrm>
        </p:spPr>
        <p:txBody>
          <a:bodyPr/>
          <a:lstStyle>
            <a:lvl1pPr algn="ctr">
              <a:defRPr sz="6312" b="1">
                <a:solidFill>
                  <a:schemeClr val="bg1"/>
                </a:solidFill>
                <a:latin typeface="나눔고딕 ExtraBold" panose="020D0904000000000000" pitchFamily="50" charset="-127"/>
                <a:ea typeface="나눔고딕 ExtraBold" panose="020D0904000000000000" pitchFamily="50" charset="-127"/>
              </a:defRPr>
            </a:lvl1pPr>
          </a:lstStyle>
          <a:p>
            <a:r>
              <a:rPr lang="ko-KR" altLang="en-US" dirty="0"/>
              <a:t>마스터 제목 스타일 편집</a:t>
            </a:r>
          </a:p>
        </p:txBody>
      </p:sp>
      <p:sp>
        <p:nvSpPr>
          <p:cNvPr id="4" name="슬라이드 번호 개체 틀 3"/>
          <p:cNvSpPr>
            <a:spLocks noGrp="1"/>
          </p:cNvSpPr>
          <p:nvPr>
            <p:ph type="sldNum" sz="quarter" idx="11"/>
          </p:nvPr>
        </p:nvSpPr>
        <p:spPr/>
        <p:txBody>
          <a:bodyPr/>
          <a:lstStyle>
            <a:lvl1pPr>
              <a:defRPr>
                <a:latin typeface="나눔고딕 ExtraBold" panose="020D0904000000000000" pitchFamily="50" charset="-127"/>
                <a:ea typeface="나눔고딕 ExtraBold" panose="020D0904000000000000" pitchFamily="50" charset="-127"/>
              </a:defRPr>
            </a:lvl1pPr>
          </a:lstStyle>
          <a:p>
            <a:fld id="{88BFE065-A0D0-489F-B2E2-D1684D8BDC34}" type="slidenum">
              <a:rPr lang="ko-KR" altLang="en-US" smtClean="0"/>
              <a:pPr/>
              <a:t>‹#›</a:t>
            </a:fld>
            <a:endParaRPr lang="ko-KR" altLang="en-US"/>
          </a:p>
        </p:txBody>
      </p:sp>
      <p:sp>
        <p:nvSpPr>
          <p:cNvPr id="35" name="내용 개체 틀 34"/>
          <p:cNvSpPr>
            <a:spLocks noGrp="1"/>
          </p:cNvSpPr>
          <p:nvPr>
            <p:ph sz="quarter" idx="12"/>
          </p:nvPr>
        </p:nvSpPr>
        <p:spPr>
          <a:xfrm>
            <a:off x="10905970" y="23414990"/>
            <a:ext cx="22895736" cy="2718486"/>
          </a:xfrm>
        </p:spPr>
        <p:txBody>
          <a:bodyPr anchor="ctr" anchorCtr="0"/>
          <a:lstStyle>
            <a:lvl1pPr marL="0" indent="0" algn="r">
              <a:buNone/>
              <a:defRPr sz="3154" b="1">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ea typeface="나눔고딕 ExtraBold" panose="020D0904000000000000" pitchFamily="50" charset="-127"/>
                <a:cs typeface="Times New Roman" panose="02020603050405020304" pitchFamily="18" charset="0"/>
              </a:defRPr>
            </a:lvl1pPr>
          </a:lstStyle>
          <a:p>
            <a:pPr lvl="0"/>
            <a:r>
              <a:rPr lang="ko-KR" altLang="en-US" dirty="0"/>
              <a:t>마스터 텍스트 스타일을 편집합니다</a:t>
            </a:r>
          </a:p>
        </p:txBody>
      </p:sp>
      <p:sp>
        <p:nvSpPr>
          <p:cNvPr id="26" name="직사각형 25"/>
          <p:cNvSpPr/>
          <p:nvPr userDrawn="1"/>
        </p:nvSpPr>
        <p:spPr bwMode="blackWhite">
          <a:xfrm>
            <a:off x="10905987" y="27174325"/>
            <a:ext cx="23330759" cy="319799"/>
          </a:xfrm>
          <a:prstGeom prst="rect">
            <a:avLst/>
          </a:prstGeom>
          <a:solidFill>
            <a:schemeClr val="bg2">
              <a:lumMod val="25000"/>
            </a:schemeClr>
          </a:solidFill>
          <a:ln>
            <a:noFill/>
            <a:headEnd/>
            <a:tailEnd/>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ko-KR" altLang="en-US" sz="2132">
              <a:latin typeface="나눔고딕 ExtraBold" panose="020D0904000000000000" pitchFamily="50" charset="-127"/>
              <a:ea typeface="나눔고딕 ExtraBold" panose="020D0904000000000000" pitchFamily="50" charset="-127"/>
            </a:endParaRPr>
          </a:p>
        </p:txBody>
      </p:sp>
      <p:sp>
        <p:nvSpPr>
          <p:cNvPr id="27" name="내용 개체 틀 34"/>
          <p:cNvSpPr>
            <a:spLocks noGrp="1"/>
          </p:cNvSpPr>
          <p:nvPr>
            <p:ph sz="quarter" idx="13"/>
          </p:nvPr>
        </p:nvSpPr>
        <p:spPr>
          <a:xfrm>
            <a:off x="10905970" y="28857590"/>
            <a:ext cx="22895736" cy="2718486"/>
          </a:xfrm>
        </p:spPr>
        <p:txBody>
          <a:bodyPr anchor="ctr" anchorCtr="0"/>
          <a:lstStyle>
            <a:lvl1pPr marL="0" indent="0" algn="r">
              <a:buNone/>
              <a:defRPr sz="3154" b="1">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ea typeface="나눔고딕 ExtraBold" panose="020D0904000000000000" pitchFamily="50" charset="-127"/>
                <a:cs typeface="Times New Roman" panose="02020603050405020304" pitchFamily="18" charset="0"/>
              </a:defRPr>
            </a:lvl1pPr>
          </a:lstStyle>
          <a:p>
            <a:pPr lvl="0"/>
            <a:r>
              <a:rPr lang="ko-KR" altLang="en-US" dirty="0"/>
              <a:t>마스터 텍스트 스타일을 편집합니다</a:t>
            </a:r>
          </a:p>
        </p:txBody>
      </p:sp>
    </p:spTree>
    <p:extLst>
      <p:ext uri="{BB962C8B-B14F-4D97-AF65-F5344CB8AC3E}">
        <p14:creationId xmlns:p14="http://schemas.microsoft.com/office/powerpoint/2010/main" val="851846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제목 및 내용">
    <p:bg>
      <p:bgPr>
        <a:solidFill>
          <a:srgbClr val="F3F2ED"/>
        </a:solidFill>
        <a:effectLst/>
      </p:bgPr>
    </p:bg>
    <p:spTree>
      <p:nvGrpSpPr>
        <p:cNvPr id="1" name=""/>
        <p:cNvGrpSpPr/>
        <p:nvPr/>
      </p:nvGrpSpPr>
      <p:grpSpPr>
        <a:xfrm>
          <a:off x="0" y="0"/>
          <a:ext cx="0" cy="0"/>
          <a:chOff x="0" y="0"/>
          <a:chExt cx="0" cy="0"/>
        </a:xfrm>
      </p:grpSpPr>
      <p:sp>
        <p:nvSpPr>
          <p:cNvPr id="4" name="직사각형 3"/>
          <p:cNvSpPr/>
          <p:nvPr userDrawn="1"/>
        </p:nvSpPr>
        <p:spPr bwMode="blackWhite">
          <a:xfrm>
            <a:off x="-35609" y="6"/>
            <a:ext cx="34236725" cy="3455926"/>
          </a:xfrm>
          <a:prstGeom prst="rect">
            <a:avLst/>
          </a:prstGeom>
          <a:solidFill>
            <a:schemeClr val="bg2">
              <a:lumMod val="25000"/>
            </a:schemeClr>
          </a:solidFill>
          <a:ln>
            <a:noFill/>
            <a:headEnd/>
            <a:tailEnd/>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ko-KR" altLang="en-US" sz="1893">
              <a:effectLst>
                <a:outerShdw blurRad="38100" dist="38100" dir="2700000" algn="tl">
                  <a:srgbClr val="000000">
                    <a:alpha val="43137"/>
                  </a:srgbClr>
                </a:outerShdw>
              </a:effectLst>
              <a:latin typeface="나눔고딕 ExtraBold" panose="020D0904000000000000" pitchFamily="50" charset="-127"/>
              <a:ea typeface="나눔고딕 ExtraBold" panose="020D0904000000000000" pitchFamily="50" charset="-127"/>
            </a:endParaRPr>
          </a:p>
        </p:txBody>
      </p:sp>
      <p:sp>
        <p:nvSpPr>
          <p:cNvPr id="3" name="내용 개체 틀 2"/>
          <p:cNvSpPr>
            <a:spLocks noGrp="1"/>
          </p:cNvSpPr>
          <p:nvPr>
            <p:ph idx="1"/>
          </p:nvPr>
        </p:nvSpPr>
        <p:spPr>
          <a:xfrm>
            <a:off x="738779" y="5270144"/>
            <a:ext cx="32723586" cy="35845946"/>
          </a:xfrm>
        </p:spPr>
        <p:txBody>
          <a:bodyPr>
            <a:normAutofit/>
          </a:bodyPr>
          <a:lstStyle>
            <a:lvl1pPr marL="405704" indent="-405704">
              <a:buFont typeface="Wingdings" pitchFamily="2" charset="2"/>
              <a:buChar char="l"/>
              <a:defRPr sz="3786">
                <a:solidFill>
                  <a:schemeClr val="tx1">
                    <a:lumMod val="85000"/>
                    <a:lumOff val="15000"/>
                  </a:schemeClr>
                </a:solidFill>
                <a:latin typeface="Times New Roman" panose="02020603050405020304" pitchFamily="18" charset="0"/>
                <a:ea typeface="나눔고딕 ExtraBold" panose="020D0904000000000000" pitchFamily="50" charset="-127"/>
                <a:cs typeface="Times New Roman" panose="02020603050405020304" pitchFamily="18" charset="0"/>
              </a:defRPr>
            </a:lvl1pPr>
            <a:lvl2pPr>
              <a:defRPr sz="3786">
                <a:solidFill>
                  <a:schemeClr val="tx1">
                    <a:lumMod val="85000"/>
                    <a:lumOff val="15000"/>
                  </a:schemeClr>
                </a:solidFill>
                <a:latin typeface="Times New Roman" panose="02020603050405020304" pitchFamily="18" charset="0"/>
                <a:ea typeface="나눔고딕 ExtraBold" panose="020D0904000000000000" pitchFamily="50" charset="-127"/>
                <a:cs typeface="Times New Roman" panose="02020603050405020304" pitchFamily="18" charset="0"/>
              </a:defRPr>
            </a:lvl2pPr>
            <a:lvl3pPr>
              <a:defRPr sz="3786">
                <a:solidFill>
                  <a:schemeClr val="tx1">
                    <a:lumMod val="85000"/>
                    <a:lumOff val="15000"/>
                  </a:schemeClr>
                </a:solidFill>
                <a:latin typeface="Times New Roman" panose="02020603050405020304" pitchFamily="18" charset="0"/>
                <a:ea typeface="나눔고딕 ExtraBold" panose="020D0904000000000000" pitchFamily="50" charset="-127"/>
                <a:cs typeface="Times New Roman" panose="02020603050405020304" pitchFamily="18" charset="0"/>
              </a:defRPr>
            </a:lvl3pPr>
            <a:lvl4pPr>
              <a:defRPr sz="3786">
                <a:solidFill>
                  <a:schemeClr val="tx1">
                    <a:lumMod val="85000"/>
                    <a:lumOff val="15000"/>
                  </a:schemeClr>
                </a:solidFill>
                <a:latin typeface="Times New Roman" panose="02020603050405020304" pitchFamily="18" charset="0"/>
                <a:ea typeface="나눔고딕 ExtraBold" panose="020D0904000000000000" pitchFamily="50" charset="-127"/>
                <a:cs typeface="Times New Roman" panose="02020603050405020304" pitchFamily="18" charset="0"/>
              </a:defRPr>
            </a:lvl4pPr>
            <a:lvl5pPr>
              <a:defRPr sz="3786">
                <a:solidFill>
                  <a:schemeClr val="tx1">
                    <a:lumMod val="85000"/>
                    <a:lumOff val="15000"/>
                  </a:schemeClr>
                </a:solidFill>
                <a:latin typeface="Times New Roman" panose="02020603050405020304" pitchFamily="18" charset="0"/>
                <a:ea typeface="나눔고딕 ExtraBold" panose="020D0904000000000000" pitchFamily="50" charset="-127"/>
                <a:cs typeface="Times New Roman" panose="02020603050405020304" pitchFamily="18" charset="0"/>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6" name="슬라이드 번호 개체 틀 5"/>
          <p:cNvSpPr>
            <a:spLocks noGrp="1"/>
          </p:cNvSpPr>
          <p:nvPr>
            <p:ph type="sldNum" sz="quarter" idx="10"/>
          </p:nvPr>
        </p:nvSpPr>
        <p:spPr/>
        <p:txBody>
          <a:bodyPr/>
          <a:lstStyle>
            <a:lvl1pPr>
              <a:defRPr baseline="0">
                <a:solidFill>
                  <a:schemeClr val="tx1">
                    <a:lumMod val="95000"/>
                    <a:lumOff val="5000"/>
                  </a:schemeClr>
                </a:solidFill>
                <a:latin typeface="나눔고딕 ExtraBold" panose="020D0904000000000000" pitchFamily="50" charset="-127"/>
                <a:ea typeface="나눔고딕 ExtraBold" panose="020D0904000000000000" pitchFamily="50" charset="-127"/>
              </a:defRPr>
            </a:lvl1pPr>
          </a:lstStyle>
          <a:p>
            <a:fld id="{88BFE065-A0D0-489F-B2E2-D1684D8BDC34}" type="slidenum">
              <a:rPr lang="ko-KR" altLang="en-US" smtClean="0"/>
              <a:pPr/>
              <a:t>‹#›</a:t>
            </a:fld>
            <a:endParaRPr lang="ko-KR" altLang="en-US"/>
          </a:p>
        </p:txBody>
      </p:sp>
      <p:sp>
        <p:nvSpPr>
          <p:cNvPr id="7" name="제목 1"/>
          <p:cNvSpPr>
            <a:spLocks noGrp="1"/>
          </p:cNvSpPr>
          <p:nvPr>
            <p:ph type="title"/>
          </p:nvPr>
        </p:nvSpPr>
        <p:spPr>
          <a:xfrm>
            <a:off x="402118" y="2"/>
            <a:ext cx="33799006" cy="3455926"/>
          </a:xfrm>
        </p:spPr>
        <p:txBody>
          <a:bodyPr/>
          <a:lstStyle>
            <a:lvl1pPr algn="l">
              <a:defRPr sz="4419" b="1">
                <a:solidFill>
                  <a:schemeClr val="bg1"/>
                </a:solidFill>
                <a:effectLst/>
                <a:latin typeface="Times New Roman" panose="02020603050405020304" pitchFamily="18" charset="0"/>
                <a:ea typeface="나눔고딕 ExtraBold" panose="020D0904000000000000" pitchFamily="50" charset="-127"/>
                <a:cs typeface="Times New Roman" panose="02020603050405020304" pitchFamily="18" charset="0"/>
              </a:defRPr>
            </a:lvl1pPr>
          </a:lstStyle>
          <a:p>
            <a:r>
              <a:rPr lang="ko-KR" altLang="en-US" dirty="0"/>
              <a:t>마스터 제목 스타일 편집</a:t>
            </a:r>
          </a:p>
        </p:txBody>
      </p:sp>
    </p:spTree>
    <p:extLst>
      <p:ext uri="{BB962C8B-B14F-4D97-AF65-F5344CB8AC3E}">
        <p14:creationId xmlns:p14="http://schemas.microsoft.com/office/powerpoint/2010/main" val="4135131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65086" y="8639312"/>
            <a:ext cx="29355944" cy="12138845"/>
          </a:xfrm>
        </p:spPr>
        <p:txBody>
          <a:bodyPr anchor="b">
            <a:noAutofit/>
          </a:bodyPr>
          <a:lstStyle>
            <a:lvl1pPr>
              <a:defRPr sz="11362" cap="all" baseline="0"/>
            </a:lvl1pPr>
          </a:lstStyle>
          <a:p>
            <a:r>
              <a:rPr lang="en-US" dirty="0"/>
              <a:t>Click to edit Master title style</a:t>
            </a:r>
          </a:p>
        </p:txBody>
      </p:sp>
      <p:sp>
        <p:nvSpPr>
          <p:cNvPr id="3" name="Subtitle 2"/>
          <p:cNvSpPr>
            <a:spLocks noGrp="1"/>
          </p:cNvSpPr>
          <p:nvPr>
            <p:ph type="subTitle" idx="1"/>
          </p:nvPr>
        </p:nvSpPr>
        <p:spPr>
          <a:xfrm>
            <a:off x="2565084" y="22077893"/>
            <a:ext cx="23940771" cy="11038946"/>
          </a:xfrm>
        </p:spPr>
        <p:txBody>
          <a:bodyPr/>
          <a:lstStyle>
            <a:lvl1pPr marL="0" indent="0" algn="l">
              <a:buNone/>
              <a:defRPr>
                <a:solidFill>
                  <a:schemeClr val="tx1">
                    <a:lumMod val="75000"/>
                    <a:lumOff val="25000"/>
                  </a:schemeClr>
                </a:solidFill>
              </a:defRPr>
            </a:lvl1pPr>
            <a:lvl2pPr marL="961620" indent="0" algn="ctr">
              <a:buNone/>
              <a:defRPr>
                <a:solidFill>
                  <a:schemeClr val="tx1">
                    <a:tint val="75000"/>
                  </a:schemeClr>
                </a:solidFill>
              </a:defRPr>
            </a:lvl2pPr>
            <a:lvl3pPr marL="1923231" indent="0" algn="ctr">
              <a:buNone/>
              <a:defRPr>
                <a:solidFill>
                  <a:schemeClr val="tx1">
                    <a:tint val="75000"/>
                  </a:schemeClr>
                </a:solidFill>
              </a:defRPr>
            </a:lvl3pPr>
            <a:lvl4pPr marL="2884848" indent="0" algn="ctr">
              <a:buNone/>
              <a:defRPr>
                <a:solidFill>
                  <a:schemeClr val="tx1">
                    <a:tint val="75000"/>
                  </a:schemeClr>
                </a:solidFill>
              </a:defRPr>
            </a:lvl4pPr>
            <a:lvl5pPr marL="3846475" indent="0" algn="ctr">
              <a:buNone/>
              <a:defRPr>
                <a:solidFill>
                  <a:schemeClr val="tx1">
                    <a:tint val="75000"/>
                  </a:schemeClr>
                </a:solidFill>
              </a:defRPr>
            </a:lvl5pPr>
            <a:lvl6pPr marL="4808091" indent="0" algn="ctr">
              <a:buNone/>
              <a:defRPr>
                <a:solidFill>
                  <a:schemeClr val="tx1">
                    <a:tint val="75000"/>
                  </a:schemeClr>
                </a:solidFill>
              </a:defRPr>
            </a:lvl6pPr>
            <a:lvl7pPr marL="5769706" indent="0" algn="ctr">
              <a:buNone/>
              <a:defRPr>
                <a:solidFill>
                  <a:schemeClr val="tx1">
                    <a:tint val="75000"/>
                  </a:schemeClr>
                </a:solidFill>
              </a:defRPr>
            </a:lvl7pPr>
            <a:lvl8pPr marL="6731323" indent="0" algn="ctr">
              <a:buNone/>
              <a:defRPr>
                <a:solidFill>
                  <a:schemeClr val="tx1">
                    <a:tint val="75000"/>
                  </a:schemeClr>
                </a:solidFill>
              </a:defRPr>
            </a:lvl8pPr>
            <a:lvl9pPr marL="7692945"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51B7D2-B9B1-4A8E-9A24-AF1AFA3567BA}" type="datetime1">
              <a:rPr lang="en-US" altLang="ko-KR" smtClean="0"/>
              <a:t>5/27/2022</a:t>
            </a:fld>
            <a:endParaRPr lang="en-US" dirty="0"/>
          </a:p>
        </p:txBody>
      </p:sp>
      <p:sp>
        <p:nvSpPr>
          <p:cNvPr id="5" name="Footer Placeholder 4"/>
          <p:cNvSpPr>
            <a:spLocks noGrp="1"/>
          </p:cNvSpPr>
          <p:nvPr>
            <p:ph type="ftr" sz="quarter" idx="11"/>
          </p:nvPr>
        </p:nvSpPr>
        <p:spPr/>
        <p:txBody>
          <a:bodyPr/>
          <a:lstStyle/>
          <a:p>
            <a:r>
              <a:rPr lang="en-US" altLang="ko-KR" dirty="0"/>
              <a:t>Neural Network and Deep Learning</a:t>
            </a:r>
          </a:p>
        </p:txBody>
      </p:sp>
      <p:sp>
        <p:nvSpPr>
          <p:cNvPr id="6" name="Slide Number Placeholder 5"/>
          <p:cNvSpPr>
            <a:spLocks noGrp="1"/>
          </p:cNvSpPr>
          <p:nvPr>
            <p:ph type="sldNum" sz="quarter" idx="12"/>
          </p:nvPr>
        </p:nvSpPr>
        <p:spPr/>
        <p:txBody>
          <a:bodyPr/>
          <a:lstStyle/>
          <a:p>
            <a:fld id="{E4FFCA10-EE3F-AF4E-9EA4-E5CA2D91A1E4}" type="slidenum">
              <a:rPr lang="en-US" smtClean="0"/>
              <a:pPr/>
              <a:t>‹#›</a:t>
            </a:fld>
            <a:endParaRPr lang="en-US" dirty="0"/>
          </a:p>
        </p:txBody>
      </p:sp>
      <p:cxnSp>
        <p:nvCxnSpPr>
          <p:cNvPr id="8" name="Straight Connector 7"/>
          <p:cNvCxnSpPr/>
          <p:nvPr/>
        </p:nvCxnSpPr>
        <p:spPr>
          <a:xfrm>
            <a:off x="2565086" y="21405974"/>
            <a:ext cx="29355944" cy="1000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630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내용">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
        <p:nvSpPr>
          <p:cNvPr id="3" name="Content Placeholder 2"/>
          <p:cNvSpPr>
            <a:spLocks noGrp="1"/>
          </p:cNvSpPr>
          <p:nvPr>
            <p:ph idx="1"/>
          </p:nvPr>
        </p:nvSpPr>
        <p:spPr>
          <a:xfrm>
            <a:off x="1710059" y="7327671"/>
            <a:ext cx="30780991" cy="32506641"/>
          </a:xfrm>
        </p:spPr>
        <p:txBody>
          <a:bodyPr>
            <a:normAutofit/>
          </a:bodyPr>
          <a:lstStyle>
            <a:lvl1pPr marL="560970" indent="-560970">
              <a:buClr>
                <a:srgbClr val="595959"/>
              </a:buClr>
              <a:buFont typeface="Wingdings" panose="05000000000000000000" pitchFamily="2" charset="2"/>
              <a:buChar char="l"/>
              <a:defRPr sz="3786" b="0">
                <a:latin typeface="+mj-lt"/>
                <a:ea typeface="나눔고딕 ExtraBold" panose="020D0904000000000000" pitchFamily="50" charset="-127"/>
              </a:defRPr>
            </a:lvl1pPr>
            <a:lvl2pPr marL="961620" indent="-384649">
              <a:buClr>
                <a:srgbClr val="595959"/>
              </a:buClr>
              <a:buFont typeface="Minion Pro" panose="02040503050201020203" pitchFamily="18" charset="0"/>
              <a:buChar char="−"/>
              <a:defRPr sz="3786" b="0">
                <a:latin typeface="+mj-lt"/>
                <a:ea typeface="나눔고딕 ExtraBold" panose="020D0904000000000000" pitchFamily="50" charset="-127"/>
              </a:defRPr>
            </a:lvl2pPr>
            <a:lvl3pPr marL="1538594" indent="-384649">
              <a:buClr>
                <a:srgbClr val="595959"/>
              </a:buClr>
              <a:buFont typeface="Arial" panose="020B0604020202020204" pitchFamily="34" charset="0"/>
              <a:buChar char="•"/>
              <a:defRPr sz="3786" b="0">
                <a:latin typeface="+mj-lt"/>
                <a:ea typeface="나눔고딕 ExtraBold" panose="020D0904000000000000" pitchFamily="50" charset="-127"/>
              </a:defRPr>
            </a:lvl3pPr>
            <a:lvl4pPr marL="2115564" indent="-384649">
              <a:buClr>
                <a:srgbClr val="595959"/>
              </a:buClr>
              <a:buFont typeface="Arial" panose="020B0604020202020204" pitchFamily="34" charset="0"/>
              <a:buChar char="•"/>
              <a:defRPr sz="3786" b="0">
                <a:latin typeface="+mj-lt"/>
                <a:ea typeface="나눔고딕 ExtraBold" panose="020D0904000000000000" pitchFamily="50" charset="-127"/>
              </a:defRPr>
            </a:lvl4pPr>
            <a:lvl5pPr marL="2500206" indent="-288486">
              <a:buClr>
                <a:srgbClr val="595959"/>
              </a:buClr>
              <a:buFont typeface="Arial" panose="020B0604020202020204" pitchFamily="34" charset="0"/>
              <a:buChar char="•"/>
              <a:defRPr sz="3786" b="0">
                <a:latin typeface="+mj-lt"/>
                <a:ea typeface="나눔고딕 ExtraBold" panose="020D0904000000000000" pitchFamily="50" charset="-12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9"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0"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1" name="텍스트 개체 틀 12"/>
          <p:cNvSpPr>
            <a:spLocks noGrp="1"/>
          </p:cNvSpPr>
          <p:nvPr>
            <p:ph type="body" sz="quarter" idx="17"/>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solidFill>
                  <a:schemeClr val="tx1"/>
                </a:solidFill>
              </a:defRPr>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2" name="Title 1"/>
          <p:cNvSpPr>
            <a:spLocks noGrp="1"/>
          </p:cNvSpPr>
          <p:nvPr>
            <p:ph type="title"/>
          </p:nvPr>
        </p:nvSpPr>
        <p:spPr>
          <a:xfrm>
            <a:off x="1710059" y="2080185"/>
            <a:ext cx="30780991" cy="4259650"/>
          </a:xfrm>
        </p:spPr>
        <p:txBody>
          <a:bodyPr>
            <a:normAutofit/>
          </a:bodyPr>
          <a:lstStyle>
            <a:lvl1pPr>
              <a:defRPr sz="6731"/>
            </a:lvl1p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710055" y="7786303"/>
            <a:ext cx="15105486" cy="29718763"/>
          </a:xfrm>
        </p:spPr>
        <p:txBody>
          <a:bodyPr/>
          <a:lstStyle>
            <a:lvl1pPr>
              <a:defRPr sz="5885"/>
            </a:lvl1pPr>
            <a:lvl2pPr>
              <a:defRPr sz="5047"/>
            </a:lvl2pPr>
            <a:lvl3pPr>
              <a:defRPr sz="4205"/>
            </a:lvl3pPr>
            <a:lvl4pPr>
              <a:defRPr sz="3786"/>
            </a:lvl4pPr>
            <a:lvl5pPr>
              <a:defRPr sz="3786"/>
            </a:lvl5pPr>
            <a:lvl6pPr>
              <a:defRPr sz="3786"/>
            </a:lvl6pPr>
            <a:lvl7pPr>
              <a:defRPr sz="3786"/>
            </a:lvl7pPr>
            <a:lvl8pPr>
              <a:defRPr sz="3786"/>
            </a:lvl8pPr>
            <a:lvl9pPr>
              <a:defRPr sz="378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7385563" y="7786303"/>
            <a:ext cx="15105486" cy="29718763"/>
          </a:xfrm>
        </p:spPr>
        <p:txBody>
          <a:bodyPr/>
          <a:lstStyle>
            <a:lvl1pPr>
              <a:defRPr sz="5885"/>
            </a:lvl1pPr>
            <a:lvl2pPr>
              <a:defRPr sz="5047"/>
            </a:lvl2pPr>
            <a:lvl3pPr>
              <a:defRPr sz="4205"/>
            </a:lvl3pPr>
            <a:lvl4pPr>
              <a:defRPr sz="3786"/>
            </a:lvl4pPr>
            <a:lvl5pPr>
              <a:defRPr sz="3786"/>
            </a:lvl5pPr>
            <a:lvl6pPr>
              <a:defRPr sz="3786"/>
            </a:lvl6pPr>
            <a:lvl7pPr>
              <a:defRPr sz="3786"/>
            </a:lvl7pPr>
            <a:lvl8pPr>
              <a:defRPr sz="3786"/>
            </a:lvl8pPr>
            <a:lvl9pPr>
              <a:defRPr sz="378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3"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4"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5" name="텍스트 개체 틀 12"/>
          <p:cNvSpPr>
            <a:spLocks noGrp="1"/>
          </p:cNvSpPr>
          <p:nvPr>
            <p:ph type="body" sz="quarter" idx="18"/>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0"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710057" y="8080863"/>
            <a:ext cx="14706473" cy="402961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4205" b="0">
                <a:solidFill>
                  <a:schemeClr val="tx2"/>
                </a:solidFill>
              </a:defRPr>
            </a:lvl1pPr>
            <a:lvl2pPr marL="961620" indent="0">
              <a:buNone/>
              <a:defRPr sz="4205" b="1"/>
            </a:lvl2pPr>
            <a:lvl3pPr marL="1923231" indent="0">
              <a:buNone/>
              <a:defRPr sz="3786" b="1"/>
            </a:lvl3pPr>
            <a:lvl4pPr marL="2884848" indent="0">
              <a:buNone/>
              <a:defRPr sz="3367" b="1"/>
            </a:lvl4pPr>
            <a:lvl5pPr marL="3846475" indent="0">
              <a:buNone/>
              <a:defRPr sz="3367" b="1"/>
            </a:lvl5pPr>
            <a:lvl6pPr marL="4808091" indent="0">
              <a:buNone/>
              <a:defRPr sz="3367" b="1"/>
            </a:lvl6pPr>
            <a:lvl7pPr marL="5769706" indent="0">
              <a:buNone/>
              <a:defRPr sz="3367" b="1"/>
            </a:lvl7pPr>
            <a:lvl8pPr marL="6731323" indent="0">
              <a:buNone/>
              <a:defRPr sz="3367" b="1"/>
            </a:lvl8pPr>
            <a:lvl9pPr marL="7692945" indent="0">
              <a:buNone/>
              <a:defRPr sz="3367" b="1"/>
            </a:lvl9pPr>
          </a:lstStyle>
          <a:p>
            <a:pPr lvl="0"/>
            <a:r>
              <a:rPr lang="en-US"/>
              <a:t>Click to edit Master text styles</a:t>
            </a:r>
          </a:p>
        </p:txBody>
      </p:sp>
      <p:sp>
        <p:nvSpPr>
          <p:cNvPr id="4" name="Content Placeholder 3"/>
          <p:cNvSpPr>
            <a:spLocks noGrp="1"/>
          </p:cNvSpPr>
          <p:nvPr>
            <p:ph sz="half" idx="2"/>
          </p:nvPr>
        </p:nvSpPr>
        <p:spPr>
          <a:xfrm>
            <a:off x="1710057" y="12880392"/>
            <a:ext cx="14706473" cy="24887621"/>
          </a:xfrm>
        </p:spPr>
        <p:txBody>
          <a:bodyPr/>
          <a:lstStyle>
            <a:lvl1pPr>
              <a:defRPr sz="5047"/>
            </a:lvl1pPr>
            <a:lvl2pPr>
              <a:defRPr sz="4205"/>
            </a:lvl2pPr>
            <a:lvl3pPr>
              <a:defRPr sz="3786"/>
            </a:lvl3pPr>
            <a:lvl4pPr>
              <a:defRPr sz="3367"/>
            </a:lvl4pPr>
            <a:lvl5pPr>
              <a:defRPr sz="3367"/>
            </a:lvl5pPr>
            <a:lvl6pPr>
              <a:defRPr sz="3367"/>
            </a:lvl6pPr>
            <a:lvl7pPr>
              <a:defRPr sz="3367"/>
            </a:lvl7pPr>
            <a:lvl8pPr>
              <a:defRPr sz="3367"/>
            </a:lvl8pPr>
            <a:lvl9pPr>
              <a:defRPr sz="33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17784577" y="8080863"/>
            <a:ext cx="14706473" cy="402961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4205" b="0" kern="1200" dirty="0" smtClean="0">
                <a:solidFill>
                  <a:schemeClr val="tx2"/>
                </a:solidFill>
                <a:latin typeface="+mn-lt"/>
                <a:ea typeface="+mn-ea"/>
                <a:cs typeface="+mn-cs"/>
              </a:defRPr>
            </a:lvl1pPr>
            <a:lvl2pPr marL="961620" indent="0">
              <a:buNone/>
              <a:defRPr sz="4205" b="1"/>
            </a:lvl2pPr>
            <a:lvl3pPr marL="1923231" indent="0">
              <a:buNone/>
              <a:defRPr sz="3786" b="1"/>
            </a:lvl3pPr>
            <a:lvl4pPr marL="2884848" indent="0">
              <a:buNone/>
              <a:defRPr sz="3367" b="1"/>
            </a:lvl4pPr>
            <a:lvl5pPr marL="3846475" indent="0">
              <a:buNone/>
              <a:defRPr sz="3367" b="1"/>
            </a:lvl5pPr>
            <a:lvl6pPr marL="4808091" indent="0">
              <a:buNone/>
              <a:defRPr sz="3367" b="1"/>
            </a:lvl6pPr>
            <a:lvl7pPr marL="5769706" indent="0">
              <a:buNone/>
              <a:defRPr sz="3367" b="1"/>
            </a:lvl7pPr>
            <a:lvl8pPr marL="6731323" indent="0">
              <a:buNone/>
              <a:defRPr sz="3367" b="1"/>
            </a:lvl8pPr>
            <a:lvl9pPr marL="7692945" indent="0">
              <a:buNone/>
              <a:defRPr sz="3367" b="1"/>
            </a:lvl9pPr>
          </a:lstStyle>
          <a:p>
            <a:pPr lvl="0"/>
            <a:r>
              <a:rPr lang="en-US"/>
              <a:t>Click to edit Master text styles</a:t>
            </a:r>
          </a:p>
        </p:txBody>
      </p:sp>
      <p:sp>
        <p:nvSpPr>
          <p:cNvPr id="6" name="Content Placeholder 5"/>
          <p:cNvSpPr>
            <a:spLocks noGrp="1"/>
          </p:cNvSpPr>
          <p:nvPr>
            <p:ph sz="quarter" idx="4"/>
          </p:nvPr>
        </p:nvSpPr>
        <p:spPr>
          <a:xfrm>
            <a:off x="17784577" y="12880392"/>
            <a:ext cx="14706473" cy="24887621"/>
          </a:xfrm>
        </p:spPr>
        <p:txBody>
          <a:bodyPr/>
          <a:lstStyle>
            <a:lvl1pPr>
              <a:defRPr sz="5047"/>
            </a:lvl1pPr>
            <a:lvl2pPr>
              <a:defRPr sz="4205"/>
            </a:lvl2pPr>
            <a:lvl3pPr>
              <a:defRPr sz="3786"/>
            </a:lvl3pPr>
            <a:lvl4pPr>
              <a:defRPr sz="3367"/>
            </a:lvl4pPr>
            <a:lvl5pPr>
              <a:defRPr sz="3367"/>
            </a:lvl5pPr>
            <a:lvl6pPr>
              <a:defRPr sz="3367"/>
            </a:lvl6pPr>
            <a:lvl7pPr>
              <a:defRPr sz="3367"/>
            </a:lvl7pPr>
            <a:lvl8pPr>
              <a:defRPr sz="3367"/>
            </a:lvl8pPr>
            <a:lvl9pPr>
              <a:defRPr sz="33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p:nvCxnSpPr>
        <p:spPr>
          <a:xfrm rot="5400000">
            <a:off x="2271453" y="23005941"/>
            <a:ext cx="29661167" cy="297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0"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1"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2" name="텍스트 개체 틀 12"/>
          <p:cNvSpPr>
            <a:spLocks noGrp="1"/>
          </p:cNvSpPr>
          <p:nvPr>
            <p:ph type="body" sz="quarter" idx="18"/>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3"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10059" y="10659794"/>
            <a:ext cx="30780991" cy="4259650"/>
          </a:xfrm>
        </p:spPr>
        <p:txBody>
          <a:bodyPr>
            <a:noAutofit/>
          </a:bodyPr>
          <a:lstStyle>
            <a:lvl1pPr algn="ctr">
              <a:defRPr sz="10097"/>
            </a:lvl1pPr>
          </a:lstStyle>
          <a:p>
            <a:r>
              <a:rPr lang="en-US" dirty="0"/>
              <a:t>Click to edit Master title style</a:t>
            </a:r>
          </a:p>
        </p:txBody>
      </p:sp>
      <p:sp>
        <p:nvSpPr>
          <p:cNvPr id="13"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4"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5"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6" name="텍스트 개체 틀 12"/>
          <p:cNvSpPr>
            <a:spLocks noGrp="1"/>
          </p:cNvSpPr>
          <p:nvPr>
            <p:ph type="body" sz="quarter" idx="18"/>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8"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10072" y="4989021"/>
            <a:ext cx="8003058" cy="7948047"/>
          </a:xfrm>
        </p:spPr>
        <p:txBody>
          <a:bodyPr anchor="b">
            <a:noAutofit/>
          </a:bodyPr>
          <a:lstStyle>
            <a:lvl1pPr algn="l">
              <a:defRPr sz="5047" b="0"/>
            </a:lvl1pPr>
          </a:lstStyle>
          <a:p>
            <a:r>
              <a:rPr lang="en-US" dirty="0"/>
              <a:t>Click to edit Master title style</a:t>
            </a:r>
          </a:p>
        </p:txBody>
      </p:sp>
      <p:sp>
        <p:nvSpPr>
          <p:cNvPr id="3" name="Content Placeholder 2"/>
          <p:cNvSpPr>
            <a:spLocks noGrp="1"/>
          </p:cNvSpPr>
          <p:nvPr>
            <p:ph idx="1"/>
          </p:nvPr>
        </p:nvSpPr>
        <p:spPr>
          <a:xfrm>
            <a:off x="11115362" y="4989003"/>
            <a:ext cx="21375687" cy="35132645"/>
          </a:xfrm>
        </p:spPr>
        <p:txBody>
          <a:bodyPr/>
          <a:lstStyle>
            <a:lvl1pPr>
              <a:defRPr sz="6731"/>
            </a:lvl1pPr>
            <a:lvl2pPr>
              <a:defRPr sz="5885"/>
            </a:lvl2pPr>
            <a:lvl3pPr>
              <a:defRPr sz="5047"/>
            </a:lvl3pPr>
            <a:lvl4pPr>
              <a:defRPr sz="4205"/>
            </a:lvl4pPr>
            <a:lvl5pPr>
              <a:defRPr sz="4205"/>
            </a:lvl5pPr>
            <a:lvl6pPr>
              <a:defRPr sz="4205"/>
            </a:lvl6pPr>
            <a:lvl7pPr>
              <a:defRPr sz="4205"/>
            </a:lvl7pPr>
            <a:lvl8pPr>
              <a:defRPr sz="4205"/>
            </a:lvl8pPr>
            <a:lvl9pPr>
              <a:defRPr sz="4205"/>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710075" y="13419662"/>
            <a:ext cx="8003058" cy="26728882"/>
          </a:xfrm>
        </p:spPr>
        <p:txBody>
          <a:bodyPr/>
          <a:lstStyle>
            <a:lvl1pPr marL="0" indent="0">
              <a:buNone/>
              <a:defRPr sz="2948"/>
            </a:lvl1pPr>
            <a:lvl2pPr marL="961620" indent="0">
              <a:buNone/>
              <a:defRPr sz="2526"/>
            </a:lvl2pPr>
            <a:lvl3pPr marL="1923231" indent="0">
              <a:buNone/>
              <a:defRPr sz="2107"/>
            </a:lvl3pPr>
            <a:lvl4pPr marL="2884848" indent="0">
              <a:buNone/>
              <a:defRPr sz="1893"/>
            </a:lvl4pPr>
            <a:lvl5pPr marL="3846475" indent="0">
              <a:buNone/>
              <a:defRPr sz="1893"/>
            </a:lvl5pPr>
            <a:lvl6pPr marL="4808091" indent="0">
              <a:buNone/>
              <a:defRPr sz="1893"/>
            </a:lvl6pPr>
            <a:lvl7pPr marL="5769706" indent="0">
              <a:buNone/>
              <a:defRPr sz="1893"/>
            </a:lvl7pPr>
            <a:lvl8pPr marL="6731323" indent="0">
              <a:buNone/>
              <a:defRPr sz="1893"/>
            </a:lvl8pPr>
            <a:lvl9pPr marL="7692945" indent="0">
              <a:buNone/>
              <a:defRPr sz="1893"/>
            </a:lvl9pPr>
          </a:lstStyle>
          <a:p>
            <a:pPr lvl="0"/>
            <a:r>
              <a:rPr lang="en-US" dirty="0"/>
              <a:t>Click to edit Master text styles</a:t>
            </a:r>
          </a:p>
        </p:txBody>
      </p:sp>
      <p:cxnSp>
        <p:nvCxnSpPr>
          <p:cNvPr id="9" name="Straight Connector 8"/>
          <p:cNvCxnSpPr/>
          <p:nvPr/>
        </p:nvCxnSpPr>
        <p:spPr>
          <a:xfrm rot="5400000">
            <a:off x="-7184045" y="22552398"/>
            <a:ext cx="35132645" cy="593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8"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9"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20" name="텍스트 개체 틀 12"/>
          <p:cNvSpPr>
            <a:spLocks noGrp="1"/>
          </p:cNvSpPr>
          <p:nvPr>
            <p:ph type="body" sz="quarter" idx="18"/>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1"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10063" y="4991523"/>
            <a:ext cx="8014219" cy="7967240"/>
          </a:xfrm>
        </p:spPr>
        <p:txBody>
          <a:bodyPr anchor="b">
            <a:normAutofit/>
          </a:bodyPr>
          <a:lstStyle>
            <a:lvl1pPr algn="l">
              <a:defRPr sz="5047" b="0"/>
            </a:lvl1pPr>
          </a:lstStyle>
          <a:p>
            <a:r>
              <a:rPr lang="en-US" dirty="0"/>
              <a:t>Click to edit Master title style</a:t>
            </a:r>
          </a:p>
        </p:txBody>
      </p:sp>
      <p:sp>
        <p:nvSpPr>
          <p:cNvPr id="3" name="Picture Placeholder 2"/>
          <p:cNvSpPr>
            <a:spLocks noGrp="1"/>
          </p:cNvSpPr>
          <p:nvPr>
            <p:ph type="pic" idx="1"/>
          </p:nvPr>
        </p:nvSpPr>
        <p:spPr>
          <a:xfrm>
            <a:off x="10691999" y="5279514"/>
            <a:ext cx="22084060" cy="34645234"/>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6731"/>
            </a:lvl1pPr>
            <a:lvl2pPr marL="961620" indent="0">
              <a:buNone/>
              <a:defRPr sz="5885"/>
            </a:lvl2pPr>
            <a:lvl3pPr marL="1923231" indent="0">
              <a:buNone/>
              <a:defRPr sz="5047"/>
            </a:lvl3pPr>
            <a:lvl4pPr marL="2884848" indent="0">
              <a:buNone/>
              <a:defRPr sz="4205"/>
            </a:lvl4pPr>
            <a:lvl5pPr marL="3846475" indent="0">
              <a:buNone/>
              <a:defRPr sz="4205"/>
            </a:lvl5pPr>
            <a:lvl6pPr marL="4808091" indent="0">
              <a:buNone/>
              <a:defRPr sz="4205"/>
            </a:lvl6pPr>
            <a:lvl7pPr marL="5769706" indent="0">
              <a:buNone/>
              <a:defRPr sz="4205"/>
            </a:lvl7pPr>
            <a:lvl8pPr marL="6731323" indent="0">
              <a:buNone/>
              <a:defRPr sz="4205"/>
            </a:lvl8pPr>
            <a:lvl9pPr marL="7692945" indent="0">
              <a:buNone/>
              <a:defRPr sz="4205"/>
            </a:lvl9pPr>
          </a:lstStyle>
          <a:p>
            <a:r>
              <a:rPr lang="en-US" dirty="0"/>
              <a:t>Drag picture to placeholder or click icon to add</a:t>
            </a:r>
          </a:p>
        </p:txBody>
      </p:sp>
      <p:sp>
        <p:nvSpPr>
          <p:cNvPr id="4" name="Text Placeholder 3"/>
          <p:cNvSpPr>
            <a:spLocks noGrp="1"/>
          </p:cNvSpPr>
          <p:nvPr>
            <p:ph type="body" sz="half" idx="2"/>
          </p:nvPr>
        </p:nvSpPr>
        <p:spPr>
          <a:xfrm>
            <a:off x="1710072" y="13438730"/>
            <a:ext cx="8003058" cy="26723847"/>
          </a:xfrm>
        </p:spPr>
        <p:txBody>
          <a:bodyPr/>
          <a:lstStyle>
            <a:lvl1pPr marL="0" indent="0">
              <a:buNone/>
              <a:defRPr sz="2948"/>
            </a:lvl1pPr>
            <a:lvl2pPr marL="961620" indent="0">
              <a:buNone/>
              <a:defRPr sz="2526"/>
            </a:lvl2pPr>
            <a:lvl3pPr marL="1923231" indent="0">
              <a:buNone/>
              <a:defRPr sz="2107"/>
            </a:lvl3pPr>
            <a:lvl4pPr marL="2884848" indent="0">
              <a:buNone/>
              <a:defRPr sz="1893"/>
            </a:lvl4pPr>
            <a:lvl5pPr marL="3846475" indent="0">
              <a:buNone/>
              <a:defRPr sz="1893"/>
            </a:lvl5pPr>
            <a:lvl6pPr marL="4808091" indent="0">
              <a:buNone/>
              <a:defRPr sz="1893"/>
            </a:lvl6pPr>
            <a:lvl7pPr marL="5769706" indent="0">
              <a:buNone/>
              <a:defRPr sz="1893"/>
            </a:lvl7pPr>
            <a:lvl8pPr marL="6731323" indent="0">
              <a:buNone/>
              <a:defRPr sz="1893"/>
            </a:lvl8pPr>
            <a:lvl9pPr marL="7692945" indent="0">
              <a:buNone/>
              <a:defRPr sz="1893"/>
            </a:lvl9pPr>
          </a:lstStyle>
          <a:p>
            <a:pPr lvl="0"/>
            <a:r>
              <a:rPr lang="en-US" dirty="0"/>
              <a:t>Click to edit Master text styles</a:t>
            </a:r>
          </a:p>
        </p:txBody>
      </p:sp>
      <p:sp>
        <p:nvSpPr>
          <p:cNvPr id="15"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6"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7"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8" name="텍스트 개체 틀 12"/>
          <p:cNvSpPr>
            <a:spLocks noGrp="1"/>
          </p:cNvSpPr>
          <p:nvPr>
            <p:ph type="body" sz="quarter" idx="18"/>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0"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5"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6"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7" name="텍스트 개체 틀 12"/>
          <p:cNvSpPr>
            <a:spLocks noGrp="1"/>
          </p:cNvSpPr>
          <p:nvPr>
            <p:ph type="body" sz="quarter" idx="18"/>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9"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795799" y="3839633"/>
            <a:ext cx="7695247" cy="36956471"/>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1710056" y="3839633"/>
            <a:ext cx="22515724" cy="369564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텍스트 개체 틀 12"/>
          <p:cNvSpPr>
            <a:spLocks noGrp="1"/>
          </p:cNvSpPr>
          <p:nvPr>
            <p:ph type="body" sz="quarter" idx="14"/>
          </p:nvPr>
        </p:nvSpPr>
        <p:spPr>
          <a:xfrm>
            <a:off x="2316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5" name="텍스트 개체 틀 12"/>
          <p:cNvSpPr>
            <a:spLocks noGrp="1"/>
          </p:cNvSpPr>
          <p:nvPr>
            <p:ph type="body" sz="quarter" idx="15"/>
          </p:nvPr>
        </p:nvSpPr>
        <p:spPr>
          <a:xfrm>
            <a:off x="8325449"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6" name="텍스트 개체 틀 12"/>
          <p:cNvSpPr>
            <a:spLocks noGrp="1"/>
          </p:cNvSpPr>
          <p:nvPr>
            <p:ph type="body" sz="quarter" idx="16"/>
          </p:nvPr>
        </p:nvSpPr>
        <p:spPr>
          <a:xfrm>
            <a:off x="16318240"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17" name="텍스트 개체 틀 12"/>
          <p:cNvSpPr>
            <a:spLocks noGrp="1"/>
          </p:cNvSpPr>
          <p:nvPr>
            <p:ph type="body" sz="quarter" idx="18"/>
          </p:nvPr>
        </p:nvSpPr>
        <p:spPr>
          <a:xfrm>
            <a:off x="24412048" y="-12"/>
            <a:ext cx="8079000" cy="1032593"/>
          </a:xfrm>
        </p:spPr>
        <p:txBody>
          <a:bodyPr anchor="ctr" anchorCtr="0">
            <a:noAutofit/>
          </a:bodyPr>
          <a:lstStyle>
            <a:lvl1pPr marL="384649" indent="-384649">
              <a:buFont typeface="Wingdings" panose="05000000000000000000" pitchFamily="2" charset="2"/>
              <a:buChar char="Ø"/>
              <a:defRPr sz="1261"/>
            </a:lvl1pPr>
            <a:lvl2pPr>
              <a:defRPr sz="1683"/>
            </a:lvl2pPr>
            <a:lvl3pPr>
              <a:defRPr sz="1683"/>
            </a:lvl3pPr>
            <a:lvl4pPr>
              <a:defRPr sz="1683"/>
            </a:lvl4pPr>
            <a:lvl5pPr>
              <a:defRPr sz="1683"/>
            </a:lvl5pPr>
          </a:lstStyle>
          <a:p>
            <a:pPr lvl="0"/>
            <a:r>
              <a:rPr lang="ko-KR" altLang="en-US" dirty="0"/>
              <a:t>마스터 텍스트 스타일을 편집합니다</a:t>
            </a:r>
          </a:p>
        </p:txBody>
      </p:sp>
      <p:sp>
        <p:nvSpPr>
          <p:cNvPr id="9" name="Slide Number Placeholder 5"/>
          <p:cNvSpPr>
            <a:spLocks noGrp="1"/>
          </p:cNvSpPr>
          <p:nvPr>
            <p:ph type="sldNum" sz="quarter" idx="12"/>
          </p:nvPr>
        </p:nvSpPr>
        <p:spPr>
          <a:xfrm>
            <a:off x="30905147" y="41267945"/>
            <a:ext cx="3171824" cy="1895586"/>
          </a:xfrm>
          <a:prstGeom prst="rect">
            <a:avLst/>
          </a:prstGeom>
        </p:spPr>
        <p:txBody>
          <a:bodyPr/>
          <a:lstStyle>
            <a:lvl1pPr algn="r">
              <a:defRPr>
                <a:solidFill>
                  <a:srgbClr val="595959"/>
                </a:solidFill>
              </a:defRPr>
            </a:lvl1pPr>
          </a:lstStyle>
          <a:p>
            <a:fld id="{E4FFCA10-EE3F-AF4E-9EA4-E5CA2D91A1E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10059" y="2080185"/>
            <a:ext cx="30780991" cy="42596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710059" y="7648914"/>
            <a:ext cx="30780991" cy="3250664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8" r:id="rId6"/>
    <p:sldLayoutId id="2147483669" r:id="rId7"/>
    <p:sldLayoutId id="2147483670" r:id="rId8"/>
    <p:sldLayoutId id="2147483671" r:id="rId9"/>
    <p:sldLayoutId id="2147483672" r:id="rId10"/>
    <p:sldLayoutId id="2147483673" r:id="rId11"/>
    <p:sldLayoutId id="2147483675" r:id="rId12"/>
    <p:sldLayoutId id="2147483676" r:id="rId13"/>
    <p:sldLayoutId id="2147483677" r:id="rId14"/>
    <p:sldLayoutId id="2147483678" r:id="rId15"/>
    <p:sldLayoutId id="2147483681" r:id="rId16"/>
  </p:sldLayoutIdLst>
  <p:hf hdr="0" ftr="0" dt="0"/>
  <p:txStyles>
    <p:titleStyle>
      <a:lvl1pPr algn="l" defTabSz="1923231" rtl="0" eaLnBrk="1" latinLnBrk="0" hangingPunct="1">
        <a:spcBef>
          <a:spcPct val="0"/>
        </a:spcBef>
        <a:buNone/>
        <a:defRPr kumimoji="1" lang="en-US" sz="8414" b="1" kern="1200" spc="-213" baseline="0" dirty="0">
          <a:solidFill>
            <a:schemeClr val="tx1"/>
          </a:solidFill>
          <a:latin typeface="+mj-lt"/>
          <a:ea typeface="+mj-ea"/>
          <a:cs typeface="+mn-cs"/>
        </a:defRPr>
      </a:lvl1pPr>
    </p:titleStyle>
    <p:bodyStyle>
      <a:lvl1pPr marL="560970" indent="-560970" algn="l" defTabSz="1923231" rtl="0" eaLnBrk="1" latinLnBrk="0" hangingPunct="1">
        <a:spcBef>
          <a:spcPct val="20000"/>
        </a:spcBef>
        <a:spcAft>
          <a:spcPts val="1261"/>
        </a:spcAft>
        <a:buClr>
          <a:srgbClr val="595959"/>
        </a:buClr>
        <a:buSzPct val="85000"/>
        <a:buFont typeface="Wingdings" panose="05000000000000000000" pitchFamily="2" charset="2"/>
        <a:buChar char="l"/>
        <a:defRPr sz="5047" kern="1200">
          <a:solidFill>
            <a:schemeClr val="tx1"/>
          </a:solidFill>
          <a:latin typeface="+mj-lt"/>
          <a:ea typeface="나눔고딕 ExtraBold" panose="020D0904000000000000" pitchFamily="50" charset="-127"/>
          <a:cs typeface="+mn-cs"/>
        </a:defRPr>
      </a:lvl1pPr>
      <a:lvl2pPr marL="1135300" indent="-560970" algn="l" defTabSz="1923231" rtl="0" eaLnBrk="1" latinLnBrk="0" hangingPunct="1">
        <a:spcBef>
          <a:spcPct val="20000"/>
        </a:spcBef>
        <a:spcAft>
          <a:spcPts val="1261"/>
        </a:spcAft>
        <a:buClr>
          <a:srgbClr val="595959"/>
        </a:buClr>
        <a:buSzPct val="85000"/>
        <a:buFont typeface="Wingdings" panose="05000000000000000000" pitchFamily="2" charset="2"/>
        <a:buChar char="l"/>
        <a:defRPr sz="4205" kern="1200">
          <a:solidFill>
            <a:schemeClr val="tx1"/>
          </a:solidFill>
          <a:latin typeface="+mj-lt"/>
          <a:ea typeface="나눔고딕 ExtraBold" panose="020D0904000000000000" pitchFamily="50" charset="-127"/>
          <a:cs typeface="+mn-cs"/>
        </a:defRPr>
      </a:lvl2pPr>
      <a:lvl3pPr marL="1696274" indent="-544276" algn="l" defTabSz="1923231" rtl="0" eaLnBrk="1" latinLnBrk="0" hangingPunct="1">
        <a:spcBef>
          <a:spcPct val="20000"/>
        </a:spcBef>
        <a:spcAft>
          <a:spcPts val="1261"/>
        </a:spcAft>
        <a:buClr>
          <a:srgbClr val="595959"/>
        </a:buClr>
        <a:buSzPct val="90000"/>
        <a:buFont typeface="Wingdings" panose="05000000000000000000" pitchFamily="2" charset="2"/>
        <a:buChar char="l"/>
        <a:defRPr sz="3786" kern="1200">
          <a:solidFill>
            <a:schemeClr val="tx1"/>
          </a:solidFill>
          <a:latin typeface="+mj-lt"/>
          <a:ea typeface="나눔고딕 ExtraBold" panose="020D0904000000000000" pitchFamily="50" charset="-127"/>
          <a:cs typeface="+mn-cs"/>
        </a:defRPr>
      </a:lvl3pPr>
      <a:lvl4pPr marL="2270597" indent="-540939" algn="l" defTabSz="1923231" rtl="0" eaLnBrk="1" latinLnBrk="0" hangingPunct="1">
        <a:spcBef>
          <a:spcPct val="20000"/>
        </a:spcBef>
        <a:spcAft>
          <a:spcPts val="1261"/>
        </a:spcAft>
        <a:buClr>
          <a:srgbClr val="595959"/>
        </a:buClr>
        <a:buFont typeface="Wingdings" panose="05000000000000000000" pitchFamily="2" charset="2"/>
        <a:buChar char="l"/>
        <a:defRPr sz="3367" kern="1200">
          <a:solidFill>
            <a:schemeClr val="tx1"/>
          </a:solidFill>
          <a:latin typeface="+mj-lt"/>
          <a:ea typeface="나눔고딕 ExtraBold" panose="020D0904000000000000" pitchFamily="50" charset="-127"/>
          <a:cs typeface="+mn-cs"/>
        </a:defRPr>
      </a:lvl4pPr>
      <a:lvl5pPr marL="2644582" indent="-434087" algn="l" defTabSz="1923231" rtl="0" eaLnBrk="1" latinLnBrk="0" hangingPunct="1">
        <a:spcBef>
          <a:spcPct val="20000"/>
        </a:spcBef>
        <a:spcAft>
          <a:spcPts val="1261"/>
        </a:spcAft>
        <a:buClr>
          <a:srgbClr val="595959"/>
        </a:buClr>
        <a:buSzPct val="100000"/>
        <a:buFont typeface="Wingdings" panose="05000000000000000000" pitchFamily="2" charset="2"/>
        <a:buChar char="l"/>
        <a:defRPr sz="2948" kern="1200" baseline="0">
          <a:solidFill>
            <a:schemeClr val="tx1"/>
          </a:solidFill>
          <a:latin typeface="+mj-lt"/>
          <a:ea typeface="나눔고딕 ExtraBold" panose="020D0904000000000000" pitchFamily="50" charset="-127"/>
          <a:cs typeface="+mn-cs"/>
        </a:defRPr>
      </a:lvl5pPr>
      <a:lvl6pPr marL="2884848" indent="-384649" algn="l" defTabSz="1923231" rtl="0" eaLnBrk="1" latinLnBrk="0" hangingPunct="1">
        <a:spcBef>
          <a:spcPct val="20000"/>
        </a:spcBef>
        <a:buClr>
          <a:schemeClr val="accent1"/>
        </a:buClr>
        <a:buFont typeface="Arial" pitchFamily="34" charset="0"/>
        <a:buChar char="•"/>
        <a:defRPr sz="2735" kern="1200">
          <a:solidFill>
            <a:schemeClr val="tx1"/>
          </a:solidFill>
          <a:latin typeface="+mn-lt"/>
          <a:ea typeface="+mn-ea"/>
          <a:cs typeface="+mn-cs"/>
        </a:defRPr>
      </a:lvl6pPr>
      <a:lvl7pPr marL="3269505" indent="-384649" algn="l" defTabSz="1923231" rtl="0" eaLnBrk="1" latinLnBrk="0" hangingPunct="1">
        <a:spcBef>
          <a:spcPct val="20000"/>
        </a:spcBef>
        <a:buClr>
          <a:schemeClr val="accent1"/>
        </a:buClr>
        <a:buFont typeface="Arial" pitchFamily="34" charset="0"/>
        <a:buChar char="•"/>
        <a:defRPr sz="2735" kern="1200">
          <a:solidFill>
            <a:schemeClr val="tx1"/>
          </a:solidFill>
          <a:latin typeface="+mn-lt"/>
          <a:ea typeface="+mn-ea"/>
          <a:cs typeface="+mn-cs"/>
        </a:defRPr>
      </a:lvl7pPr>
      <a:lvl8pPr marL="3654154" indent="-384649" algn="l" defTabSz="1923231" rtl="0" eaLnBrk="1" latinLnBrk="0" hangingPunct="1">
        <a:spcBef>
          <a:spcPct val="20000"/>
        </a:spcBef>
        <a:buClr>
          <a:schemeClr val="accent1"/>
        </a:buClr>
        <a:buFont typeface="Arial" pitchFamily="34" charset="0"/>
        <a:buChar char="•"/>
        <a:defRPr sz="2735" kern="1200">
          <a:solidFill>
            <a:schemeClr val="tx1"/>
          </a:solidFill>
          <a:latin typeface="+mn-lt"/>
          <a:ea typeface="+mn-ea"/>
          <a:cs typeface="+mn-cs"/>
        </a:defRPr>
      </a:lvl8pPr>
      <a:lvl9pPr marL="4038803" indent="-384649" algn="l" defTabSz="1923231" rtl="0" eaLnBrk="1" latinLnBrk="0" hangingPunct="1">
        <a:spcBef>
          <a:spcPct val="20000"/>
        </a:spcBef>
        <a:buClr>
          <a:schemeClr val="accent1"/>
        </a:buClr>
        <a:buFont typeface="Arial" pitchFamily="34" charset="0"/>
        <a:buChar char="•"/>
        <a:defRPr sz="2735" kern="1200">
          <a:solidFill>
            <a:schemeClr val="tx1"/>
          </a:solidFill>
          <a:latin typeface="+mn-lt"/>
          <a:ea typeface="+mn-ea"/>
          <a:cs typeface="+mn-cs"/>
        </a:defRPr>
      </a:lvl9pPr>
    </p:bodyStyle>
    <p:otherStyle>
      <a:defPPr>
        <a:defRPr lang="en-US"/>
      </a:defPPr>
      <a:lvl1pPr marL="0" algn="l" defTabSz="1923231" rtl="0" eaLnBrk="1" latinLnBrk="0" hangingPunct="1">
        <a:defRPr sz="3786" kern="1200">
          <a:solidFill>
            <a:schemeClr val="tx1"/>
          </a:solidFill>
          <a:latin typeface="+mn-lt"/>
          <a:ea typeface="+mn-ea"/>
          <a:cs typeface="+mn-cs"/>
        </a:defRPr>
      </a:lvl1pPr>
      <a:lvl2pPr marL="961620" algn="l" defTabSz="1923231" rtl="0" eaLnBrk="1" latinLnBrk="0" hangingPunct="1">
        <a:defRPr sz="3786" kern="1200">
          <a:solidFill>
            <a:schemeClr val="tx1"/>
          </a:solidFill>
          <a:latin typeface="+mn-lt"/>
          <a:ea typeface="+mn-ea"/>
          <a:cs typeface="+mn-cs"/>
        </a:defRPr>
      </a:lvl2pPr>
      <a:lvl3pPr marL="1923231" algn="l" defTabSz="1923231" rtl="0" eaLnBrk="1" latinLnBrk="0" hangingPunct="1">
        <a:defRPr sz="3786" kern="1200">
          <a:solidFill>
            <a:schemeClr val="tx1"/>
          </a:solidFill>
          <a:latin typeface="+mn-lt"/>
          <a:ea typeface="+mn-ea"/>
          <a:cs typeface="+mn-cs"/>
        </a:defRPr>
      </a:lvl3pPr>
      <a:lvl4pPr marL="2884848" algn="l" defTabSz="1923231" rtl="0" eaLnBrk="1" latinLnBrk="0" hangingPunct="1">
        <a:defRPr sz="3786" kern="1200">
          <a:solidFill>
            <a:schemeClr val="tx1"/>
          </a:solidFill>
          <a:latin typeface="+mn-lt"/>
          <a:ea typeface="+mn-ea"/>
          <a:cs typeface="+mn-cs"/>
        </a:defRPr>
      </a:lvl4pPr>
      <a:lvl5pPr marL="3846475" algn="l" defTabSz="1923231" rtl="0" eaLnBrk="1" latinLnBrk="0" hangingPunct="1">
        <a:defRPr sz="3786" kern="1200">
          <a:solidFill>
            <a:schemeClr val="tx1"/>
          </a:solidFill>
          <a:latin typeface="+mn-lt"/>
          <a:ea typeface="+mn-ea"/>
          <a:cs typeface="+mn-cs"/>
        </a:defRPr>
      </a:lvl5pPr>
      <a:lvl6pPr marL="4808091" algn="l" defTabSz="1923231" rtl="0" eaLnBrk="1" latinLnBrk="0" hangingPunct="1">
        <a:defRPr sz="3786" kern="1200">
          <a:solidFill>
            <a:schemeClr val="tx1"/>
          </a:solidFill>
          <a:latin typeface="+mn-lt"/>
          <a:ea typeface="+mn-ea"/>
          <a:cs typeface="+mn-cs"/>
        </a:defRPr>
      </a:lvl6pPr>
      <a:lvl7pPr marL="5769706" algn="l" defTabSz="1923231" rtl="0" eaLnBrk="1" latinLnBrk="0" hangingPunct="1">
        <a:defRPr sz="3786" kern="1200">
          <a:solidFill>
            <a:schemeClr val="tx1"/>
          </a:solidFill>
          <a:latin typeface="+mn-lt"/>
          <a:ea typeface="+mn-ea"/>
          <a:cs typeface="+mn-cs"/>
        </a:defRPr>
      </a:lvl7pPr>
      <a:lvl8pPr marL="6731323" algn="l" defTabSz="1923231" rtl="0" eaLnBrk="1" latinLnBrk="0" hangingPunct="1">
        <a:defRPr sz="3786" kern="1200">
          <a:solidFill>
            <a:schemeClr val="tx1"/>
          </a:solidFill>
          <a:latin typeface="+mn-lt"/>
          <a:ea typeface="+mn-ea"/>
          <a:cs typeface="+mn-cs"/>
        </a:defRPr>
      </a:lvl8pPr>
      <a:lvl9pPr marL="7692945" algn="l" defTabSz="1923231" rtl="0" eaLnBrk="1" latinLnBrk="0" hangingPunct="1">
        <a:defRPr sz="3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2.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2.xml"/><Relationship Id="rId6" Type="http://schemas.microsoft.com/office/2007/relationships/hdphoto" Target="../media/hdphoto1.wdp"/><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4.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rot="5400000">
            <a:off x="-7482507" y="4708800"/>
            <a:ext cx="49185010" cy="34182202"/>
          </a:xfrm>
          <a:prstGeom prst="rect">
            <a:avLst/>
          </a:prstGeom>
        </p:spPr>
      </p:pic>
      <p:grpSp>
        <p:nvGrpSpPr>
          <p:cNvPr id="9" name="Group 8"/>
          <p:cNvGrpSpPr/>
          <p:nvPr/>
        </p:nvGrpSpPr>
        <p:grpSpPr>
          <a:xfrm>
            <a:off x="65952" y="4896406"/>
            <a:ext cx="34079590" cy="6533285"/>
            <a:chOff x="32731020" y="10123815"/>
            <a:chExt cx="29950632" cy="5784249"/>
          </a:xfrm>
        </p:grpSpPr>
        <p:sp>
          <p:nvSpPr>
            <p:cNvPr id="51" name="Rounded Rectangle 32">
              <a:extLst>
                <a:ext uri="{FF2B5EF4-FFF2-40B4-BE49-F238E27FC236}">
                  <a16:creationId xmlns:a16="http://schemas.microsoft.com/office/drawing/2014/main" id="{AC5AAF62-A532-4328-A5D9-4E55A7F0DCF4}"/>
                </a:ext>
              </a:extLst>
            </p:cNvPr>
            <p:cNvSpPr/>
            <p:nvPr/>
          </p:nvSpPr>
          <p:spPr>
            <a:xfrm flipH="1">
              <a:off x="32731020" y="10123815"/>
              <a:ext cx="29950632" cy="5646833"/>
            </a:xfrm>
            <a:prstGeom prst="snip1Rect">
              <a:avLst/>
            </a:prstGeom>
            <a:ln w="31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sz="22068">
                <a:latin typeface="Adobe Devanagari" panose="02040503050201020203" pitchFamily="18" charset="0"/>
                <a:cs typeface="Adobe Devanagari" panose="02040503050201020203" pitchFamily="18" charset="0"/>
              </a:endParaRPr>
            </a:p>
          </p:txBody>
        </p:sp>
        <p:sp>
          <p:nvSpPr>
            <p:cNvPr id="57" name="직사각형 1">
              <a:extLst>
                <a:ext uri="{FF2B5EF4-FFF2-40B4-BE49-F238E27FC236}">
                  <a16:creationId xmlns:a16="http://schemas.microsoft.com/office/drawing/2014/main" id="{6DD4DB38-6DA6-4602-A228-9B3D732DD154}"/>
                </a:ext>
              </a:extLst>
            </p:cNvPr>
            <p:cNvSpPr/>
            <p:nvPr/>
          </p:nvSpPr>
          <p:spPr>
            <a:xfrm>
              <a:off x="32738077" y="10431010"/>
              <a:ext cx="29916158" cy="5477054"/>
            </a:xfrm>
            <a:prstGeom prst="rect">
              <a:avLst/>
            </a:prstGeom>
          </p:spPr>
          <p:txBody>
            <a:bodyPr wrap="square">
              <a:spAutoFit/>
            </a:bodyPr>
            <a:lstStyle/>
            <a:p>
              <a:pPr algn="just"/>
              <a:r>
                <a:rPr lang="en-US" sz="3600" dirty="0">
                  <a:latin typeface="Adobe Devanagari" panose="02040503050201020203" pitchFamily="18" charset="0"/>
                  <a:cs typeface="Adobe Devanagari" panose="02040503050201020203" pitchFamily="18" charset="0"/>
                </a:rPr>
                <a:t>	The tumor suppressor p53 protein plays an important role in regulating genes that control cell cycle arrest, apoptosis, and cell senescence. The phosphorylation of p53 protein remains low in normal cells and is activated via PTMs when cells encounter stressors. Therefore, finding a quantitative analysis method of PTM is useful for understanding the relationship between protein modification site, interacting enzymes which lead to cell senescence and cancer incidence. In this study, capillary electrophoresis-laser induced fluorescence (CE-LIF) and liquid chromatography-LTQ-</a:t>
              </a:r>
              <a:r>
                <a:rPr lang="en-US" sz="3600" dirty="0" err="1">
                  <a:latin typeface="Adobe Devanagari" panose="02040503050201020203" pitchFamily="18" charset="0"/>
                  <a:cs typeface="Adobe Devanagari" panose="02040503050201020203" pitchFamily="18" charset="0"/>
                </a:rPr>
                <a:t>Orbitrap</a:t>
              </a:r>
              <a:r>
                <a:rPr lang="en-US" sz="3600" dirty="0">
                  <a:latin typeface="Adobe Devanagari" panose="02040503050201020203" pitchFamily="18" charset="0"/>
                  <a:cs typeface="Adobe Devanagari" panose="02040503050201020203" pitchFamily="18" charset="0"/>
                </a:rPr>
                <a:t> mass spectrometry (LC-MS/MS) methods were developed for the quantitative analysis of phosphorylation p53 peptide at n-terminal. The method was validated using the synthetic substrate of p53 and its four phosphorylated peptides at 6, 9, 15, and 20 serine. The LOD and LOQ obtained from CE-LIF were as follows; 0.2 and 0.6 ng/mL (Pep1), 1.6 and 4.8 ng/mL (Pep2), 0.4 and 1.2 ng/mL (Pep3), 0.6 and 1.8 ng/mL (Pep4), 1.2 and 3.6 ng/mL (Pep5). Compared to CE-LIF method, LC-MS/MS method showed higher LOQ values; 27 ng/mL, 12 ng/mL, 18 ng/mL, 9 ng/mL, and 24 ng/mL, from Pep1 to Pep5 respectively. The reproducibility and accuracy of QC samples were within 9.5% and 94 ± 5.1% for CE-LIF and 12% and 99 ± 8.5% for LC-MS/MS, respectively. The developed methods were applied to quantitative analysis of target peptides in colon cancer cell line, HCT116, treated with different concentrations of doxorubicin. The results showed that decrease of non-phosphorylated p53 peptide and elevation of phosphorylated p53 peptides. Both methods gave low detection limit and wide quantitative ranges. However CE-LIF method surpasses LC-MS/MS method with its lower detection limit and less sample amount requirement. Therefore, CE-LIF has the potential for high throughput screening of phosphorylated p53 protein for discovery of therapeutic target and drug screening for anti-cancer therapy. </a:t>
              </a:r>
            </a:p>
          </p:txBody>
        </p:sp>
      </p:grpSp>
      <p:grpSp>
        <p:nvGrpSpPr>
          <p:cNvPr id="7" name="Group 6"/>
          <p:cNvGrpSpPr/>
          <p:nvPr/>
        </p:nvGrpSpPr>
        <p:grpSpPr>
          <a:xfrm>
            <a:off x="-23713" y="-297778"/>
            <a:ext cx="34201099" cy="5063265"/>
            <a:chOff x="-14305" y="717028"/>
            <a:chExt cx="30279974" cy="4482766"/>
          </a:xfrm>
        </p:grpSpPr>
        <p:sp>
          <p:nvSpPr>
            <p:cNvPr id="34" name="Rounded Rectangle 28">
              <a:extLst>
                <a:ext uri="{FF2B5EF4-FFF2-40B4-BE49-F238E27FC236}">
                  <a16:creationId xmlns:a16="http://schemas.microsoft.com/office/drawing/2014/main" id="{9433C461-BA24-4665-A91E-D19710547D1C}"/>
                </a:ext>
              </a:extLst>
            </p:cNvPr>
            <p:cNvSpPr/>
            <p:nvPr/>
          </p:nvSpPr>
          <p:spPr>
            <a:xfrm>
              <a:off x="-14305" y="717028"/>
              <a:ext cx="30279974" cy="4482766"/>
            </a:xfrm>
            <a:prstGeom prst="round2DiagRect">
              <a:avLst/>
            </a:prstGeom>
            <a:ln w="31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sz="22068">
                <a:latin typeface="Adobe Devanagari" panose="02040503050201020203" pitchFamily="18" charset="0"/>
                <a:cs typeface="Adobe Devanagari" panose="02040503050201020203" pitchFamily="18" charset="0"/>
              </a:endParaRPr>
            </a:p>
          </p:txBody>
        </p:sp>
        <p:pic>
          <p:nvPicPr>
            <p:cNvPr id="55" name="Picture 2" descr="Kết quả hình ảnh cho university of science and technology korea">
              <a:extLst>
                <a:ext uri="{FF2B5EF4-FFF2-40B4-BE49-F238E27FC236}">
                  <a16:creationId xmlns:a16="http://schemas.microsoft.com/office/drawing/2014/main" id="{F3820D12-0C97-458E-A309-D8E6F38E017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296" b="6846"/>
            <a:stretch/>
          </p:blipFill>
          <p:spPr bwMode="auto">
            <a:xfrm>
              <a:off x="44085" y="2917888"/>
              <a:ext cx="3274279" cy="20892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Rounded Rectangle 377">
            <a:extLst>
              <a:ext uri="{FF2B5EF4-FFF2-40B4-BE49-F238E27FC236}">
                <a16:creationId xmlns:a16="http://schemas.microsoft.com/office/drawing/2014/main" id="{71617532-A08D-490D-9E8C-9471835CE8C3}"/>
              </a:ext>
            </a:extLst>
          </p:cNvPr>
          <p:cNvSpPr/>
          <p:nvPr/>
        </p:nvSpPr>
        <p:spPr>
          <a:xfrm>
            <a:off x="210932" y="32443724"/>
            <a:ext cx="15740603" cy="5150821"/>
          </a:xfrm>
          <a:prstGeom prst="roundRect">
            <a:avLst>
              <a:gd name="adj" fmla="val 7044"/>
            </a:avLst>
          </a:prstGeom>
          <a:ln w="31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sz="22068" dirty="0">
              <a:latin typeface="Adobe Devanagari" panose="02040503050201020203" pitchFamily="18" charset="0"/>
              <a:cs typeface="Adobe Devanagari" panose="02040503050201020203" pitchFamily="18" charset="0"/>
            </a:endParaRPr>
          </a:p>
        </p:txBody>
      </p:sp>
      <p:sp>
        <p:nvSpPr>
          <p:cNvPr id="23" name="Rectangle 378">
            <a:extLst>
              <a:ext uri="{FF2B5EF4-FFF2-40B4-BE49-F238E27FC236}">
                <a16:creationId xmlns:a16="http://schemas.microsoft.com/office/drawing/2014/main" id="{67DC6C7E-47D4-4122-8593-0F8CC9834BEC}"/>
              </a:ext>
            </a:extLst>
          </p:cNvPr>
          <p:cNvSpPr/>
          <p:nvPr/>
        </p:nvSpPr>
        <p:spPr>
          <a:xfrm>
            <a:off x="2485957" y="32325736"/>
            <a:ext cx="11323650" cy="604131"/>
          </a:xfrm>
          <a:prstGeom prst="roundRect">
            <a:avLst/>
          </a:prstGeom>
          <a:solidFill>
            <a:srgbClr val="101454"/>
          </a:solidFill>
          <a:ln w="3175">
            <a:solidFill>
              <a:schemeClr val="tx1">
                <a:lumMod val="75000"/>
                <a:lumOff val="2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ko-KR" sz="4971" b="1" dirty="0">
                <a:solidFill>
                  <a:schemeClr val="bg1">
                    <a:lumMod val="95000"/>
                  </a:schemeClr>
                </a:solidFill>
                <a:latin typeface="Adobe Devanagari" panose="02040503050201020203" pitchFamily="18" charset="0"/>
                <a:cs typeface="Adobe Devanagari" panose="02040503050201020203" pitchFamily="18" charset="0"/>
              </a:rPr>
              <a:t>CONCLUSIONS</a:t>
            </a:r>
            <a:endParaRPr lang="ko-KR" altLang="en-US" sz="4971" b="1" dirty="0">
              <a:solidFill>
                <a:schemeClr val="bg1">
                  <a:lumMod val="95000"/>
                </a:schemeClr>
              </a:solidFill>
              <a:latin typeface="Adobe Devanagari" panose="02040503050201020203" pitchFamily="18" charset="0"/>
              <a:cs typeface="Adobe Devanagari" panose="02040503050201020203" pitchFamily="18" charset="0"/>
            </a:endParaRPr>
          </a:p>
        </p:txBody>
      </p:sp>
      <p:sp>
        <p:nvSpPr>
          <p:cNvPr id="5" name="TextBox 4">
            <a:extLst>
              <a:ext uri="{FF2B5EF4-FFF2-40B4-BE49-F238E27FC236}">
                <a16:creationId xmlns:a16="http://schemas.microsoft.com/office/drawing/2014/main" id="{0F3AF455-6739-4E44-B000-710174A0C95A}"/>
              </a:ext>
            </a:extLst>
          </p:cNvPr>
          <p:cNvSpPr txBox="1"/>
          <p:nvPr/>
        </p:nvSpPr>
        <p:spPr>
          <a:xfrm>
            <a:off x="303597" y="32984510"/>
            <a:ext cx="15401282" cy="5016758"/>
          </a:xfrm>
          <a:prstGeom prst="rect">
            <a:avLst/>
          </a:prstGeom>
          <a:noFill/>
        </p:spPr>
        <p:txBody>
          <a:bodyPr wrap="square" rtlCol="0">
            <a:spAutoFit/>
          </a:bodyPr>
          <a:lstStyle/>
          <a:p>
            <a:pPr marL="285750" indent="-285750">
              <a:buFontTx/>
              <a:buChar char="-"/>
            </a:pPr>
            <a:r>
              <a:rPr lang="en-US" sz="3200" dirty="0">
                <a:latin typeface="Adobe Devanagari" panose="02040503050201020203" pitchFamily="18" charset="0"/>
                <a:cs typeface="Adobe Devanagari" panose="02040503050201020203" pitchFamily="18" charset="0"/>
              </a:rPr>
              <a:t>We have developed two methods using CE-LIF and LC-MS/MS to detect the phosphorylated p53 protein on Serine residues. </a:t>
            </a:r>
          </a:p>
          <a:p>
            <a:pPr marL="285750" indent="-285750">
              <a:buFontTx/>
              <a:buChar char="-"/>
            </a:pPr>
            <a:r>
              <a:rPr lang="en-US" sz="3200" dirty="0">
                <a:latin typeface="Adobe Devanagari" panose="02040503050201020203" pitchFamily="18" charset="0"/>
                <a:cs typeface="Adobe Devanagari" panose="02040503050201020203" pitchFamily="18" charset="0"/>
              </a:rPr>
              <a:t>Non-phosphorylated p53 peptide was detected using the </a:t>
            </a:r>
            <a:r>
              <a:rPr lang="en-US" sz="3200" b="1" dirty="0">
                <a:latin typeface="Adobe Devanagari" panose="02040503050201020203" pitchFamily="18" charset="0"/>
                <a:cs typeface="Adobe Devanagari" panose="02040503050201020203" pitchFamily="18" charset="0"/>
              </a:rPr>
              <a:t>CE-LIF</a:t>
            </a:r>
            <a:r>
              <a:rPr lang="en-US" sz="3200" dirty="0">
                <a:latin typeface="Adobe Devanagari" panose="02040503050201020203" pitchFamily="18" charset="0"/>
                <a:cs typeface="Adobe Devanagari" panose="02040503050201020203" pitchFamily="18" charset="0"/>
              </a:rPr>
              <a:t> method</a:t>
            </a:r>
            <a:r>
              <a:rPr lang="en-US" sz="3200" b="1" dirty="0">
                <a:latin typeface="Adobe Devanagari" panose="02040503050201020203" pitchFamily="18" charset="0"/>
                <a:cs typeface="Adobe Devanagari" panose="02040503050201020203" pitchFamily="18" charset="0"/>
              </a:rPr>
              <a:t> </a:t>
            </a:r>
            <a:r>
              <a:rPr lang="en-US" sz="3200" dirty="0">
                <a:latin typeface="Adobe Devanagari" panose="02040503050201020203" pitchFamily="18" charset="0"/>
                <a:cs typeface="Adobe Devanagari" panose="02040503050201020203" pitchFamily="18" charset="0"/>
              </a:rPr>
              <a:t>however, phosphorylated p53 peptides were not detected.</a:t>
            </a:r>
            <a:r>
              <a:rPr lang="en-US" sz="3200" b="1" dirty="0">
                <a:latin typeface="Adobe Devanagari" panose="02040503050201020203" pitchFamily="18" charset="0"/>
                <a:cs typeface="Adobe Devanagari" panose="02040503050201020203" pitchFamily="18" charset="0"/>
              </a:rPr>
              <a:t> </a:t>
            </a:r>
          </a:p>
          <a:p>
            <a:pPr marL="285750" indent="-285750">
              <a:buFontTx/>
              <a:buChar char="-"/>
            </a:pPr>
            <a:r>
              <a:rPr lang="en-US" sz="3200" dirty="0">
                <a:latin typeface="Adobe Devanagari" panose="02040503050201020203" pitchFamily="18" charset="0"/>
                <a:cs typeface="Adobe Devanagari" panose="02040503050201020203" pitchFamily="18" charset="0"/>
              </a:rPr>
              <a:t>Non-phosphorylated p53 was detected in HCT116 cell treated with </a:t>
            </a:r>
            <a:r>
              <a:rPr lang="en-US" sz="3200" dirty="0">
                <a:solidFill>
                  <a:schemeClr val="dk1"/>
                </a:solidFill>
                <a:latin typeface="Adobe Devanagari" panose="02040503050201020203" pitchFamily="18" charset="0"/>
                <a:ea typeface="Calibri"/>
                <a:cs typeface="Adobe Devanagari" panose="02040503050201020203" pitchFamily="18" charset="0"/>
                <a:sym typeface="Calibri"/>
              </a:rPr>
              <a:t>10</a:t>
            </a:r>
            <a:r>
              <a:rPr lang="en-US" sz="3200" baseline="30000" dirty="0">
                <a:solidFill>
                  <a:schemeClr val="dk1"/>
                </a:solidFill>
                <a:latin typeface="Adobe Devanagari" panose="02040503050201020203" pitchFamily="18" charset="0"/>
                <a:ea typeface="Calibri"/>
                <a:cs typeface="Adobe Devanagari" panose="02040503050201020203" pitchFamily="18" charset="0"/>
                <a:sym typeface="Calibri"/>
              </a:rPr>
              <a:t>-6</a:t>
            </a:r>
            <a:r>
              <a:rPr lang="en-US" sz="3200" dirty="0">
                <a:solidFill>
                  <a:schemeClr val="dk1"/>
                </a:solidFill>
                <a:latin typeface="Adobe Devanagari" panose="02040503050201020203" pitchFamily="18" charset="0"/>
                <a:ea typeface="Calibri"/>
                <a:cs typeface="Adobe Devanagari" panose="02040503050201020203" pitchFamily="18" charset="0"/>
                <a:sym typeface="Calibri"/>
              </a:rPr>
              <a:t> M doxorubicin by LC-MS.</a:t>
            </a:r>
          </a:p>
          <a:p>
            <a:pPr marL="285750" indent="-285750">
              <a:buFontTx/>
              <a:buChar char="-"/>
            </a:pPr>
            <a:r>
              <a:rPr lang="en-US" sz="3200" dirty="0">
                <a:solidFill>
                  <a:schemeClr val="dk1"/>
                </a:solidFill>
                <a:latin typeface="Adobe Devanagari" panose="02040503050201020203" pitchFamily="18" charset="0"/>
                <a:ea typeface="Calibri"/>
                <a:cs typeface="Adobe Devanagari" panose="02040503050201020203" pitchFamily="18" charset="0"/>
                <a:sym typeface="Calibri"/>
              </a:rPr>
              <a:t>Pep4 (Serine 15 phosphorylation) was detected </a:t>
            </a:r>
            <a:r>
              <a:rPr lang="en-US" sz="3200" dirty="0">
                <a:latin typeface="Adobe Devanagari" panose="02040503050201020203" pitchFamily="18" charset="0"/>
                <a:cs typeface="Adobe Devanagari" panose="02040503050201020203" pitchFamily="18" charset="0"/>
              </a:rPr>
              <a:t>in HCT116 cell treated with </a:t>
            </a:r>
            <a:r>
              <a:rPr lang="en-US" sz="3200" dirty="0">
                <a:solidFill>
                  <a:schemeClr val="dk1"/>
                </a:solidFill>
                <a:latin typeface="Adobe Devanagari" panose="02040503050201020203" pitchFamily="18" charset="0"/>
                <a:ea typeface="Calibri"/>
                <a:cs typeface="Adobe Devanagari" panose="02040503050201020203" pitchFamily="18" charset="0"/>
                <a:sym typeface="Calibri"/>
              </a:rPr>
              <a:t>10</a:t>
            </a:r>
            <a:r>
              <a:rPr lang="en-US" sz="3200" baseline="30000" dirty="0">
                <a:solidFill>
                  <a:schemeClr val="dk1"/>
                </a:solidFill>
                <a:latin typeface="Adobe Devanagari" panose="02040503050201020203" pitchFamily="18" charset="0"/>
                <a:ea typeface="Calibri"/>
                <a:cs typeface="Adobe Devanagari" panose="02040503050201020203" pitchFamily="18" charset="0"/>
                <a:sym typeface="Calibri"/>
              </a:rPr>
              <a:t>-5</a:t>
            </a:r>
            <a:r>
              <a:rPr lang="en-US" sz="3200" dirty="0">
                <a:solidFill>
                  <a:schemeClr val="dk1"/>
                </a:solidFill>
                <a:latin typeface="Adobe Devanagari" panose="02040503050201020203" pitchFamily="18" charset="0"/>
                <a:ea typeface="Calibri"/>
                <a:cs typeface="Adobe Devanagari" panose="02040503050201020203" pitchFamily="18" charset="0"/>
                <a:sym typeface="Calibri"/>
              </a:rPr>
              <a:t> M doxorubicin by LC-MS.</a:t>
            </a:r>
          </a:p>
          <a:p>
            <a:pPr marL="285750" indent="-285750">
              <a:buFontTx/>
              <a:buChar char="-"/>
            </a:pPr>
            <a:r>
              <a:rPr lang="en-US" sz="3200" dirty="0">
                <a:latin typeface="Adobe Devanagari" panose="02040503050201020203" pitchFamily="18" charset="0"/>
                <a:cs typeface="Adobe Devanagari" panose="02040503050201020203" pitchFamily="18" charset="0"/>
              </a:rPr>
              <a:t>The application capacities of the methods should be tested after inducing p53 phosphorylation by activator in the further studies.</a:t>
            </a:r>
          </a:p>
          <a:p>
            <a:pPr marL="285750" indent="-285750">
              <a:buFontTx/>
              <a:buChar char="-"/>
            </a:pPr>
            <a:endParaRPr lang="en-US" sz="3200" dirty="0">
              <a:solidFill>
                <a:schemeClr val="dk1"/>
              </a:solidFill>
              <a:latin typeface="Adobe Devanagari" panose="02040503050201020203" pitchFamily="18" charset="0"/>
              <a:ea typeface="Calibri"/>
              <a:cs typeface="Adobe Devanagari" panose="02040503050201020203" pitchFamily="18" charset="0"/>
              <a:sym typeface="Calibri"/>
            </a:endParaRPr>
          </a:p>
        </p:txBody>
      </p:sp>
      <p:grpSp>
        <p:nvGrpSpPr>
          <p:cNvPr id="4" name="Grup 3"/>
          <p:cNvGrpSpPr/>
          <p:nvPr/>
        </p:nvGrpSpPr>
        <p:grpSpPr>
          <a:xfrm>
            <a:off x="163981" y="11329498"/>
            <a:ext cx="15888777" cy="20969204"/>
            <a:chOff x="-34868662" y="14591075"/>
            <a:chExt cx="14067143" cy="18565103"/>
          </a:xfrm>
        </p:grpSpPr>
        <p:sp>
          <p:nvSpPr>
            <p:cNvPr id="36" name="Rounded Rectangle 32">
              <a:extLst>
                <a:ext uri="{FF2B5EF4-FFF2-40B4-BE49-F238E27FC236}">
                  <a16:creationId xmlns:a16="http://schemas.microsoft.com/office/drawing/2014/main" id="{1EC0D4AC-F4E9-49D0-82A2-444391FDD2F3}"/>
                </a:ext>
              </a:extLst>
            </p:cNvPr>
            <p:cNvSpPr/>
            <p:nvPr/>
          </p:nvSpPr>
          <p:spPr>
            <a:xfrm>
              <a:off x="-34868662" y="14860526"/>
              <a:ext cx="14067143" cy="18295652"/>
            </a:xfrm>
            <a:prstGeom prst="rect">
              <a:avLst/>
            </a:prstGeom>
            <a:ln w="3175">
              <a:solidFill>
                <a:schemeClr val="tx1"/>
              </a:solidFill>
            </a:ln>
          </p:spPr>
          <p:style>
            <a:lnRef idx="2">
              <a:schemeClr val="accent2"/>
            </a:lnRef>
            <a:fillRef idx="1">
              <a:schemeClr val="lt1"/>
            </a:fillRef>
            <a:effectRef idx="0">
              <a:schemeClr val="accent2"/>
            </a:effectRef>
            <a:fontRef idx="minor">
              <a:schemeClr val="dk1"/>
            </a:fontRef>
          </p:style>
          <p:txBody>
            <a:bodyPr numCol="2" rtlCol="0" anchor="ctr"/>
            <a:lstStyle/>
            <a:p>
              <a:pPr algn="ctr"/>
              <a:endParaRPr lang="ko-KR" altLang="en-US" sz="9036" dirty="0">
                <a:latin typeface="Adobe Devanagari" panose="02040503050201020203" pitchFamily="18" charset="0"/>
                <a:cs typeface="Adobe Devanagari" panose="02040503050201020203" pitchFamily="18" charset="0"/>
              </a:endParaRPr>
            </a:p>
          </p:txBody>
        </p:sp>
        <p:sp>
          <p:nvSpPr>
            <p:cNvPr id="37" name="Rectangle 31">
              <a:extLst>
                <a:ext uri="{FF2B5EF4-FFF2-40B4-BE49-F238E27FC236}">
                  <a16:creationId xmlns:a16="http://schemas.microsoft.com/office/drawing/2014/main" id="{83C97E0F-D841-41C4-B945-AA0ACAB9B6AD}"/>
                </a:ext>
              </a:extLst>
            </p:cNvPr>
            <p:cNvSpPr/>
            <p:nvPr/>
          </p:nvSpPr>
          <p:spPr>
            <a:xfrm>
              <a:off x="-31780935" y="14591075"/>
              <a:ext cx="9151941" cy="649299"/>
            </a:xfrm>
            <a:prstGeom prst="rect">
              <a:avLst/>
            </a:prstGeom>
            <a:solidFill>
              <a:srgbClr val="002060"/>
            </a:solidFill>
            <a:ln w="3175">
              <a:solidFill>
                <a:schemeClr val="tx1">
                  <a:lumMod val="75000"/>
                  <a:lumOff val="2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ko-KR" sz="4971" b="1" dirty="0">
                  <a:solidFill>
                    <a:schemeClr val="bg1">
                      <a:lumMod val="95000"/>
                    </a:schemeClr>
                  </a:solidFill>
                  <a:latin typeface="Adobe Devanagari" panose="02040503050201020203" pitchFamily="18" charset="0"/>
                  <a:cs typeface="Adobe Devanagari" panose="02040503050201020203" pitchFamily="18" charset="0"/>
                </a:rPr>
                <a:t>METHODOLOGY</a:t>
              </a:r>
              <a:endParaRPr lang="ko-KR" altLang="en-US" sz="4971" b="1" dirty="0">
                <a:solidFill>
                  <a:schemeClr val="bg1">
                    <a:lumMod val="95000"/>
                  </a:schemeClr>
                </a:solidFill>
                <a:latin typeface="Adobe Devanagari" panose="02040503050201020203" pitchFamily="18" charset="0"/>
                <a:cs typeface="Adobe Devanagari" panose="02040503050201020203" pitchFamily="18" charset="0"/>
              </a:endParaRPr>
            </a:p>
          </p:txBody>
        </p:sp>
      </p:grpSp>
      <p:sp>
        <p:nvSpPr>
          <p:cNvPr id="43" name="Rounded Rectangle 32">
            <a:extLst>
              <a:ext uri="{FF2B5EF4-FFF2-40B4-BE49-F238E27FC236}">
                <a16:creationId xmlns:a16="http://schemas.microsoft.com/office/drawing/2014/main" id="{57FF2FDF-24D6-4F87-97AD-E5CDEB7E6B56}"/>
              </a:ext>
            </a:extLst>
          </p:cNvPr>
          <p:cNvSpPr/>
          <p:nvPr/>
        </p:nvSpPr>
        <p:spPr>
          <a:xfrm>
            <a:off x="16179818" y="11633843"/>
            <a:ext cx="18052180" cy="30460523"/>
          </a:xfrm>
          <a:prstGeom prst="rect">
            <a:avLst/>
          </a:prstGeom>
          <a:ln>
            <a:solidFill>
              <a:schemeClr val="bg2">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ko-KR" altLang="en-US" sz="22068" dirty="0">
              <a:latin typeface="Adobe Devanagari" panose="02040503050201020203" pitchFamily="18" charset="0"/>
              <a:cs typeface="Adobe Devanagari" panose="02040503050201020203" pitchFamily="18" charset="0"/>
            </a:endParaRPr>
          </a:p>
        </p:txBody>
      </p:sp>
      <p:sp>
        <p:nvSpPr>
          <p:cNvPr id="44" name="Rectangle 31">
            <a:extLst>
              <a:ext uri="{FF2B5EF4-FFF2-40B4-BE49-F238E27FC236}">
                <a16:creationId xmlns:a16="http://schemas.microsoft.com/office/drawing/2014/main" id="{90129E7C-9760-4152-95BF-EBDA9D263586}"/>
              </a:ext>
            </a:extLst>
          </p:cNvPr>
          <p:cNvSpPr/>
          <p:nvPr/>
        </p:nvSpPr>
        <p:spPr>
          <a:xfrm>
            <a:off x="20670543" y="11335657"/>
            <a:ext cx="9810935" cy="636789"/>
          </a:xfrm>
          <a:prstGeom prst="roundRect">
            <a:avLst/>
          </a:prstGeom>
          <a:solidFill>
            <a:srgbClr val="002060"/>
          </a:solidFill>
          <a:ln w="3175">
            <a:solidFill>
              <a:schemeClr val="tx1">
                <a:lumMod val="75000"/>
                <a:lumOff val="2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ko-KR" sz="4971" b="1" dirty="0">
                <a:solidFill>
                  <a:schemeClr val="bg1">
                    <a:lumMod val="95000"/>
                  </a:schemeClr>
                </a:solidFill>
                <a:latin typeface="Adobe Devanagari" panose="02040503050201020203" pitchFamily="18" charset="0"/>
                <a:cs typeface="Adobe Devanagari" panose="02040503050201020203" pitchFamily="18" charset="0"/>
              </a:rPr>
              <a:t>RESULTS </a:t>
            </a:r>
          </a:p>
        </p:txBody>
      </p:sp>
      <p:pic>
        <p:nvPicPr>
          <p:cNvPr id="10" name="Picture 9"/>
          <p:cNvPicPr>
            <a:picLocks noChangeAspect="1"/>
          </p:cNvPicPr>
          <p:nvPr/>
        </p:nvPicPr>
        <p:blipFill rotWithShape="1">
          <a:blip r:embed="rId5">
            <a:extLst>
              <a:ext uri="{BEBA8EAE-BF5A-486C-A8C5-ECC9F3942E4B}">
                <a14:imgProps xmlns:a14="http://schemas.microsoft.com/office/drawing/2010/main">
                  <a14:imgLayer r:embed="rId6">
                    <a14:imgEffect>
                      <a14:backgroundRemoval t="30534" b="65649" l="16794" r="78626">
                        <a14:foregroundMark x1="58779" y1="40712" x2="58779" y2="40712"/>
                        <a14:foregroundMark x1="67176" y1="54707" x2="67176" y2="54707"/>
                        <a14:foregroundMark x1="70992" y1="47328" x2="70992" y2="47328"/>
                        <a14:foregroundMark x1="29008" y1="59542" x2="48346" y2="59796"/>
                        <a14:foregroundMark x1="18321" y1="56743" x2="57506" y2="56489"/>
                        <a14:foregroundMark x1="18321" y1="57506" x2="18575" y2="62850"/>
                        <a14:foregroundMark x1="19084" y1="64122" x2="57761" y2="64377"/>
                        <a14:foregroundMark x1="57506" y1="56743" x2="57506" y2="64122"/>
                      </a14:backgroundRemoval>
                    </a14:imgEffect>
                  </a14:imgLayer>
                </a14:imgProps>
              </a:ext>
            </a:extLst>
          </a:blip>
          <a:srcRect l="14832" t="29499" r="19069" b="32715"/>
          <a:stretch/>
        </p:blipFill>
        <p:spPr>
          <a:xfrm>
            <a:off x="30688737" y="3079474"/>
            <a:ext cx="3614930" cy="1686013"/>
          </a:xfrm>
          <a:prstGeom prst="rect">
            <a:avLst/>
          </a:prstGeom>
          <a:effectLst/>
        </p:spPr>
      </p:pic>
      <p:sp>
        <p:nvSpPr>
          <p:cNvPr id="53" name="Title 7">
            <a:extLst>
              <a:ext uri="{FF2B5EF4-FFF2-40B4-BE49-F238E27FC236}">
                <a16:creationId xmlns:a16="http://schemas.microsoft.com/office/drawing/2014/main" id="{07485A4C-B824-40E8-9283-5412409F4367}"/>
              </a:ext>
            </a:extLst>
          </p:cNvPr>
          <p:cNvSpPr txBox="1">
            <a:spLocks/>
          </p:cNvSpPr>
          <p:nvPr/>
        </p:nvSpPr>
        <p:spPr>
          <a:xfrm>
            <a:off x="207370" y="-36871"/>
            <a:ext cx="33996178" cy="1986719"/>
          </a:xfrm>
          <a:prstGeom prst="rect">
            <a:avLst/>
          </a:prstGeom>
        </p:spPr>
        <p:txBody>
          <a:bodyPr vert="horz" lIns="103280" tIns="51636" rIns="103280" bIns="51636" rtlCol="0" anchor="ctr">
            <a:noAutofit/>
          </a:bodyPr>
          <a:lstStyle>
            <a:lvl1pPr algn="l" defTabSz="1703101" rtl="0" eaLnBrk="1" latinLnBrk="0" hangingPunct="1">
              <a:spcBef>
                <a:spcPct val="0"/>
              </a:spcBef>
              <a:buNone/>
              <a:defRPr kumimoji="1" lang="en-US" sz="5961" b="1" kern="1200" spc="-187" baseline="0">
                <a:solidFill>
                  <a:schemeClr val="tx1"/>
                </a:solidFill>
                <a:latin typeface="+mj-lt"/>
                <a:ea typeface="+mj-ea"/>
                <a:cs typeface="+mn-cs"/>
              </a:defRPr>
            </a:lvl1pPr>
          </a:lstStyle>
          <a:p>
            <a:pPr algn="ctr">
              <a:spcBef>
                <a:spcPts val="0"/>
              </a:spcBef>
              <a:spcAft>
                <a:spcPts val="1130"/>
              </a:spcAft>
            </a:pPr>
            <a:r>
              <a:rPr lang="en-US" sz="7200" dirty="0">
                <a:latin typeface="Adobe Devanagari" panose="02040503050201020203" pitchFamily="18" charset="0"/>
                <a:ea typeface="Gulim" panose="020B0600000101010101" pitchFamily="34" charset="-127"/>
                <a:cs typeface="Adobe Devanagari" panose="02040503050201020203" pitchFamily="18" charset="0"/>
              </a:rPr>
              <a:t>QUANTITATIVE CE-LIF AND LC-MS/MS METHODS FOR PHOSPHORYLATED P53 PEPTIDES</a:t>
            </a:r>
          </a:p>
        </p:txBody>
      </p:sp>
      <p:sp>
        <p:nvSpPr>
          <p:cNvPr id="13" name="Rectangle 12"/>
          <p:cNvSpPr/>
          <p:nvPr/>
        </p:nvSpPr>
        <p:spPr>
          <a:xfrm>
            <a:off x="3780395" y="1331385"/>
            <a:ext cx="28027192" cy="3491982"/>
          </a:xfrm>
          <a:prstGeom prst="rect">
            <a:avLst/>
          </a:prstGeom>
        </p:spPr>
        <p:txBody>
          <a:bodyPr wrap="square">
            <a:spAutoFit/>
          </a:bodyPr>
          <a:lstStyle/>
          <a:p>
            <a:pPr algn="ctr">
              <a:lnSpc>
                <a:spcPct val="150000"/>
              </a:lnSpc>
              <a:spcBef>
                <a:spcPts val="678"/>
              </a:spcBef>
            </a:pPr>
            <a:r>
              <a:rPr lang="en-US" sz="4000" b="1" dirty="0" err="1">
                <a:latin typeface="Adobe Devanagari" panose="02040503050201020203" pitchFamily="18" charset="0"/>
                <a:cs typeface="Adobe Devanagari" panose="02040503050201020203" pitchFamily="18" charset="0"/>
              </a:rPr>
              <a:t>Eda</a:t>
            </a:r>
            <a:r>
              <a:rPr lang="en-US" sz="4000" b="1" dirty="0">
                <a:latin typeface="Adobe Devanagari" panose="02040503050201020203" pitchFamily="18" charset="0"/>
                <a:cs typeface="Adobe Devanagari" panose="02040503050201020203" pitchFamily="18" charset="0"/>
              </a:rPr>
              <a:t> Ates</a:t>
            </a:r>
            <a:r>
              <a:rPr lang="en-US" sz="4000" b="1" baseline="30000" dirty="0">
                <a:latin typeface="Adobe Devanagari" panose="02040503050201020203" pitchFamily="18" charset="0"/>
                <a:cs typeface="Adobe Devanagari" panose="02040503050201020203" pitchFamily="18" charset="0"/>
              </a:rPr>
              <a:t>1, 2</a:t>
            </a:r>
            <a:r>
              <a:rPr lang="en-US" sz="4000" b="1" dirty="0">
                <a:latin typeface="Adobe Devanagari" panose="02040503050201020203" pitchFamily="18" charset="0"/>
                <a:cs typeface="Adobe Devanagari" panose="02040503050201020203" pitchFamily="18" charset="0"/>
              </a:rPr>
              <a:t>, Oh-</a:t>
            </a:r>
            <a:r>
              <a:rPr lang="en-US" sz="4000" b="1" dirty="0" err="1">
                <a:latin typeface="Adobe Devanagari" panose="02040503050201020203" pitchFamily="18" charset="0"/>
                <a:cs typeface="Adobe Devanagari" panose="02040503050201020203" pitchFamily="18" charset="0"/>
              </a:rPr>
              <a:t>Seung</a:t>
            </a:r>
            <a:r>
              <a:rPr lang="en-US" sz="4000" b="1" dirty="0">
                <a:latin typeface="Adobe Devanagari" panose="02040503050201020203" pitchFamily="18" charset="0"/>
                <a:cs typeface="Adobe Devanagari" panose="02040503050201020203" pitchFamily="18" charset="0"/>
              </a:rPr>
              <a:t> Kwon</a:t>
            </a:r>
            <a:r>
              <a:rPr lang="en-US" sz="4000" b="1" baseline="30000" dirty="0">
                <a:latin typeface="Adobe Devanagari" panose="02040503050201020203" pitchFamily="18" charset="0"/>
                <a:cs typeface="Adobe Devanagari" panose="02040503050201020203" pitchFamily="18" charset="0"/>
              </a:rPr>
              <a:t>3</a:t>
            </a:r>
            <a:r>
              <a:rPr lang="en-US" sz="4000" b="1" dirty="0">
                <a:latin typeface="Adobe Devanagari" panose="02040503050201020203" pitchFamily="18" charset="0"/>
                <a:cs typeface="Adobe Devanagari" panose="02040503050201020203" pitchFamily="18" charset="0"/>
              </a:rPr>
              <a:t>, Min-Jung Kang </a:t>
            </a:r>
            <a:r>
              <a:rPr lang="en-US" sz="4000" b="1" baseline="30000" dirty="0">
                <a:latin typeface="Adobe Devanagari" panose="02040503050201020203" pitchFamily="18" charset="0"/>
                <a:cs typeface="Adobe Devanagari" panose="02040503050201020203" pitchFamily="18" charset="0"/>
              </a:rPr>
              <a:t>1, 2* </a:t>
            </a:r>
            <a:endParaRPr lang="en-US" sz="4000" dirty="0">
              <a:latin typeface="Adobe Devanagari" panose="02040503050201020203" pitchFamily="18" charset="0"/>
              <a:cs typeface="Adobe Devanagari" panose="02040503050201020203" pitchFamily="18" charset="0"/>
            </a:endParaRPr>
          </a:p>
          <a:p>
            <a:pPr algn="ctr">
              <a:lnSpc>
                <a:spcPct val="150000"/>
              </a:lnSpc>
              <a:spcBef>
                <a:spcPts val="678"/>
              </a:spcBef>
            </a:pPr>
            <a:r>
              <a:rPr lang="en-US" sz="4000" b="1" dirty="0">
                <a:solidFill>
                  <a:prstClr val="black"/>
                </a:solidFill>
                <a:latin typeface="Adobe Devanagari" panose="02040503050201020203" pitchFamily="18" charset="0"/>
                <a:ea typeface="Gulim" panose="020B0600000101010101" pitchFamily="34" charset="-127"/>
                <a:cs typeface="Adobe Devanagari" panose="02040503050201020203" pitchFamily="18" charset="0"/>
              </a:rPr>
              <a:t>¹Center for Advanced Bio-Molecular Recognition, Korea Institute of Science and Technology, Seoul 02792, Republic of Korea.</a:t>
            </a:r>
          </a:p>
          <a:p>
            <a:pPr algn="ctr">
              <a:spcBef>
                <a:spcPts val="678"/>
              </a:spcBef>
            </a:pPr>
            <a:r>
              <a:rPr lang="en-US" sz="3600" b="1" dirty="0">
                <a:solidFill>
                  <a:prstClr val="black"/>
                </a:solidFill>
                <a:latin typeface="Adobe Devanagari" panose="02040503050201020203" pitchFamily="18" charset="0"/>
                <a:ea typeface="Gulim" panose="020B0600000101010101" pitchFamily="34" charset="-127"/>
                <a:cs typeface="Adobe Devanagari" panose="02040503050201020203" pitchFamily="18" charset="0"/>
              </a:rPr>
              <a:t>²</a:t>
            </a:r>
            <a:r>
              <a:rPr lang="en-US" sz="4000" b="1" dirty="0">
                <a:solidFill>
                  <a:prstClr val="black"/>
                </a:solidFill>
                <a:latin typeface="Adobe Devanagari" panose="02040503050201020203" pitchFamily="18" charset="0"/>
                <a:ea typeface="Gulim" panose="020B0600000101010101" pitchFamily="34" charset="-127"/>
                <a:cs typeface="Adobe Devanagari" panose="02040503050201020203" pitchFamily="18" charset="0"/>
              </a:rPr>
              <a:t>Division of Bio-medical Science and Technology, KIST School, Korea University of Science and Technology, Seoul 02792, Republic of Korea.</a:t>
            </a:r>
          </a:p>
          <a:p>
            <a:pPr algn="ctr">
              <a:spcBef>
                <a:spcPts val="678"/>
              </a:spcBef>
            </a:pPr>
            <a:r>
              <a:rPr lang="en-US" sz="3600" b="1" dirty="0">
                <a:solidFill>
                  <a:prstClr val="black"/>
                </a:solidFill>
                <a:latin typeface="Adobe Devanagari" panose="02040503050201020203" pitchFamily="18" charset="0"/>
                <a:ea typeface="Gulim" panose="020B0600000101010101" pitchFamily="34" charset="-127"/>
                <a:cs typeface="Adobe Devanagari" panose="02040503050201020203" pitchFamily="18" charset="0"/>
              </a:rPr>
              <a:t>³</a:t>
            </a:r>
            <a:r>
              <a:rPr lang="en-US" sz="4000" b="1" dirty="0">
                <a:solidFill>
                  <a:prstClr val="black"/>
                </a:solidFill>
                <a:latin typeface="Adobe Devanagari" panose="02040503050201020203" pitchFamily="18" charset="0"/>
                <a:ea typeface="Gulim" panose="020B0600000101010101" pitchFamily="34" charset="-127"/>
                <a:cs typeface="Adobe Devanagari" panose="02040503050201020203" pitchFamily="18" charset="0"/>
              </a:rPr>
              <a:t>Doping Control Center, Korea Institute of Science and Technology, Seoul 02792, Republic of Korea.</a:t>
            </a:r>
          </a:p>
        </p:txBody>
      </p:sp>
      <p:sp>
        <p:nvSpPr>
          <p:cNvPr id="65" name="Rectangle 31">
            <a:extLst>
              <a:ext uri="{FF2B5EF4-FFF2-40B4-BE49-F238E27FC236}">
                <a16:creationId xmlns:a16="http://schemas.microsoft.com/office/drawing/2014/main" id="{CA3056E0-F184-4F3E-A70F-527035A08E12}"/>
              </a:ext>
            </a:extLst>
          </p:cNvPr>
          <p:cNvSpPr/>
          <p:nvPr/>
        </p:nvSpPr>
        <p:spPr>
          <a:xfrm>
            <a:off x="108353" y="4823368"/>
            <a:ext cx="10454038" cy="515940"/>
          </a:xfrm>
          <a:prstGeom prst="roundRect">
            <a:avLst/>
          </a:prstGeom>
          <a:solidFill>
            <a:srgbClr val="101454"/>
          </a:solidFill>
          <a:ln w="3175">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ko-KR" sz="4971" b="1" dirty="0">
                <a:solidFill>
                  <a:schemeClr val="bg1">
                    <a:lumMod val="95000"/>
                  </a:schemeClr>
                </a:solidFill>
                <a:latin typeface="Adobe Devanagari" panose="02040503050201020203" pitchFamily="18" charset="0"/>
                <a:cs typeface="Adobe Devanagari" panose="02040503050201020203" pitchFamily="18" charset="0"/>
              </a:rPr>
              <a:t>ABSTRACT</a:t>
            </a:r>
            <a:endParaRPr lang="ko-KR" altLang="en-US" sz="4971" b="1" dirty="0">
              <a:solidFill>
                <a:schemeClr val="bg1">
                  <a:lumMod val="95000"/>
                </a:schemeClr>
              </a:solidFill>
              <a:latin typeface="Adobe Devanagari" panose="02040503050201020203" pitchFamily="18" charset="0"/>
              <a:cs typeface="Adobe Devanagari" panose="02040503050201020203" pitchFamily="18" charset="0"/>
            </a:endParaRPr>
          </a:p>
        </p:txBody>
      </p:sp>
      <p:sp>
        <p:nvSpPr>
          <p:cNvPr id="67" name="TextBox 66">
            <a:extLst>
              <a:ext uri="{FF2B5EF4-FFF2-40B4-BE49-F238E27FC236}">
                <a16:creationId xmlns:a16="http://schemas.microsoft.com/office/drawing/2014/main" id="{D93337CC-2656-46A5-B07C-334D32158C56}"/>
              </a:ext>
            </a:extLst>
          </p:cNvPr>
          <p:cNvSpPr txBox="1"/>
          <p:nvPr/>
        </p:nvSpPr>
        <p:spPr>
          <a:xfrm>
            <a:off x="392171" y="18094460"/>
            <a:ext cx="15454660" cy="3901517"/>
          </a:xfrm>
          <a:prstGeom prst="rect">
            <a:avLst/>
          </a:prstGeom>
          <a:noFill/>
        </p:spPr>
        <p:txBody>
          <a:bodyPr wrap="square">
            <a:spAutoFit/>
          </a:bodyPr>
          <a:lstStyle/>
          <a:p>
            <a:pPr algn="just"/>
            <a:endParaRPr lang="en-US" sz="1100" dirty="0">
              <a:latin typeface="Adobe Devanagari" panose="02040503050201020203" pitchFamily="18" charset="0"/>
              <a:cs typeface="Adobe Devanagari" panose="02040503050201020203" pitchFamily="18" charset="0"/>
            </a:endParaRPr>
          </a:p>
          <a:p>
            <a:pPr algn="just"/>
            <a:r>
              <a:rPr lang="en-US" sz="3600" dirty="0">
                <a:latin typeface="Adobe Devanagari" panose="02040503050201020203" pitchFamily="18" charset="0"/>
                <a:cs typeface="Adobe Devanagari" panose="02040503050201020203" pitchFamily="18" charset="0"/>
              </a:rPr>
              <a:t>     </a:t>
            </a:r>
            <a:r>
              <a:rPr lang="en-US" sz="3200" dirty="0">
                <a:latin typeface="Adobe Devanagari" panose="02040503050201020203" pitchFamily="18" charset="0"/>
                <a:cs typeface="Adobe Devanagari" panose="02040503050201020203" pitchFamily="18" charset="0"/>
              </a:rPr>
              <a:t>The capillary was pre-conditioned with 1 M NaOH for 15 min, 1 M HCl for 15min, DW for 10 min and then BGE for 10 min using a pressure of 20 psi at the capillary inlet. The rinsing between two analyses was carried out with, 1M NaOH for 5 min, deionized water for 3 min, and finally the running BGE for 3 min using a pressure of 20 psi. A plug of sample was injected from the inlet end by applying a pressure of 0.5 psi for 10 s. The separation was carried out under </a:t>
            </a:r>
            <a:r>
              <a:rPr lang="en-US" sz="3200" b="1" u="sng" dirty="0">
                <a:latin typeface="Adobe Devanagari" panose="02040503050201020203" pitchFamily="18" charset="0"/>
                <a:cs typeface="Adobe Devanagari" panose="02040503050201020203" pitchFamily="18" charset="0"/>
              </a:rPr>
              <a:t>+20 kV at 20°C</a:t>
            </a:r>
            <a:r>
              <a:rPr lang="en-US" sz="3200" dirty="0">
                <a:latin typeface="Adobe Devanagari" panose="02040503050201020203" pitchFamily="18" charset="0"/>
                <a:cs typeface="Adobe Devanagari" panose="02040503050201020203" pitchFamily="18" charset="0"/>
              </a:rPr>
              <a:t> and the samples were maintained at 4°C with the sample storage module. Data acquisition and instrument control were carried out using </a:t>
            </a:r>
            <a:r>
              <a:rPr lang="en-US" sz="3200" b="1" i="1" dirty="0">
                <a:latin typeface="Adobe Devanagari" panose="02040503050201020203" pitchFamily="18" charset="0"/>
                <a:cs typeface="Adobe Devanagari" panose="02040503050201020203" pitchFamily="18" charset="0"/>
              </a:rPr>
              <a:t>Karat 8.0</a:t>
            </a:r>
            <a:r>
              <a:rPr lang="en-US" sz="3200" dirty="0">
                <a:latin typeface="Adobe Devanagari" panose="02040503050201020203" pitchFamily="18" charset="0"/>
                <a:cs typeface="Adobe Devanagari" panose="02040503050201020203" pitchFamily="18" charset="0"/>
              </a:rPr>
              <a:t> software</a:t>
            </a:r>
            <a:r>
              <a:rPr lang="en-US" sz="3953" dirty="0">
                <a:latin typeface="Adobe Devanagari" panose="02040503050201020203" pitchFamily="18" charset="0"/>
                <a:cs typeface="Adobe Devanagari" panose="02040503050201020203" pitchFamily="18" charset="0"/>
              </a:rPr>
              <a:t>.</a:t>
            </a:r>
          </a:p>
        </p:txBody>
      </p:sp>
      <p:sp>
        <p:nvSpPr>
          <p:cNvPr id="14" name="Rectangle 13"/>
          <p:cNvSpPr/>
          <p:nvPr/>
        </p:nvSpPr>
        <p:spPr>
          <a:xfrm>
            <a:off x="564592" y="16341812"/>
            <a:ext cx="2066591" cy="707886"/>
          </a:xfrm>
          <a:prstGeom prst="rect">
            <a:avLst/>
          </a:prstGeom>
        </p:spPr>
        <p:txBody>
          <a:bodyPr wrap="none">
            <a:spAutoFit/>
          </a:bodyPr>
          <a:lstStyle/>
          <a:p>
            <a:pPr algn="just">
              <a:spcAft>
                <a:spcPts val="191"/>
              </a:spcAft>
            </a:pPr>
            <a:r>
              <a:rPr lang="en-US" sz="4000" b="1" dirty="0">
                <a:latin typeface="Adobe Devanagari" panose="02040503050201020203" pitchFamily="18" charset="0"/>
                <a:ea typeface="Tahoma" panose="020B0604030504040204" pitchFamily="34" charset="0"/>
                <a:cs typeface="Adobe Devanagari" panose="02040503050201020203" pitchFamily="18" charset="0"/>
              </a:rPr>
              <a:t>2. CE-LIF</a:t>
            </a:r>
          </a:p>
        </p:txBody>
      </p:sp>
      <p:graphicFrame>
        <p:nvGraphicFramePr>
          <p:cNvPr id="69" name="Table 68"/>
          <p:cNvGraphicFramePr>
            <a:graphicFrameLocks noGrp="1"/>
          </p:cNvGraphicFramePr>
          <p:nvPr>
            <p:extLst>
              <p:ext uri="{D42A27DB-BD31-4B8C-83A1-F6EECF244321}">
                <p14:modId xmlns:p14="http://schemas.microsoft.com/office/powerpoint/2010/main" val="157089410"/>
              </p:ext>
            </p:extLst>
          </p:nvPr>
        </p:nvGraphicFramePr>
        <p:xfrm>
          <a:off x="1158015" y="12722094"/>
          <a:ext cx="14076808" cy="3240972"/>
        </p:xfrm>
        <a:graphic>
          <a:graphicData uri="http://schemas.openxmlformats.org/drawingml/2006/table">
            <a:tbl>
              <a:tblPr firstRow="1" bandRow="1"/>
              <a:tblGrid>
                <a:gridCol w="3075827">
                  <a:extLst>
                    <a:ext uri="{9D8B030D-6E8A-4147-A177-3AD203B41FA5}">
                      <a16:colId xmlns:a16="http://schemas.microsoft.com/office/drawing/2014/main" val="747379757"/>
                    </a:ext>
                  </a:extLst>
                </a:gridCol>
                <a:gridCol w="6927356">
                  <a:extLst>
                    <a:ext uri="{9D8B030D-6E8A-4147-A177-3AD203B41FA5}">
                      <a16:colId xmlns:a16="http://schemas.microsoft.com/office/drawing/2014/main" val="728704938"/>
                    </a:ext>
                  </a:extLst>
                </a:gridCol>
                <a:gridCol w="4073625">
                  <a:extLst>
                    <a:ext uri="{9D8B030D-6E8A-4147-A177-3AD203B41FA5}">
                      <a16:colId xmlns:a16="http://schemas.microsoft.com/office/drawing/2014/main" val="3681230141"/>
                    </a:ext>
                  </a:extLst>
                </a:gridCol>
              </a:tblGrid>
              <a:tr h="541305">
                <a:tc>
                  <a:txBody>
                    <a:bodyPr/>
                    <a:lstStyle>
                      <a:lvl1pPr marL="0" algn="l" defTabSz="1702728" rtl="0" eaLnBrk="1" latinLnBrk="0" hangingPunct="1">
                        <a:defRPr sz="3352" b="1" kern="1200">
                          <a:solidFill>
                            <a:schemeClr val="lt1"/>
                          </a:solidFill>
                          <a:latin typeface="Calibri" panose="020F0502020204030204"/>
                        </a:defRPr>
                      </a:lvl1pPr>
                      <a:lvl2pPr marL="851368" algn="l" defTabSz="1702728" rtl="0" eaLnBrk="1" latinLnBrk="0" hangingPunct="1">
                        <a:defRPr sz="3352" b="1" kern="1200">
                          <a:solidFill>
                            <a:schemeClr val="lt1"/>
                          </a:solidFill>
                          <a:latin typeface="Calibri" panose="020F0502020204030204"/>
                        </a:defRPr>
                      </a:lvl2pPr>
                      <a:lvl3pPr marL="1702728" algn="l" defTabSz="1702728" rtl="0" eaLnBrk="1" latinLnBrk="0" hangingPunct="1">
                        <a:defRPr sz="3352" b="1" kern="1200">
                          <a:solidFill>
                            <a:schemeClr val="lt1"/>
                          </a:solidFill>
                          <a:latin typeface="Calibri" panose="020F0502020204030204"/>
                        </a:defRPr>
                      </a:lvl3pPr>
                      <a:lvl4pPr marL="2554093" algn="l" defTabSz="1702728" rtl="0" eaLnBrk="1" latinLnBrk="0" hangingPunct="1">
                        <a:defRPr sz="3352" b="1" kern="1200">
                          <a:solidFill>
                            <a:schemeClr val="lt1"/>
                          </a:solidFill>
                          <a:latin typeface="Calibri" panose="020F0502020204030204"/>
                        </a:defRPr>
                      </a:lvl4pPr>
                      <a:lvl5pPr marL="3405467" algn="l" defTabSz="1702728" rtl="0" eaLnBrk="1" latinLnBrk="0" hangingPunct="1">
                        <a:defRPr sz="3352" b="1" kern="1200">
                          <a:solidFill>
                            <a:schemeClr val="lt1"/>
                          </a:solidFill>
                          <a:latin typeface="Calibri" panose="020F0502020204030204"/>
                        </a:defRPr>
                      </a:lvl5pPr>
                      <a:lvl6pPr marL="4256831" algn="l" defTabSz="1702728" rtl="0" eaLnBrk="1" latinLnBrk="0" hangingPunct="1">
                        <a:defRPr sz="3352" b="1" kern="1200">
                          <a:solidFill>
                            <a:schemeClr val="lt1"/>
                          </a:solidFill>
                          <a:latin typeface="Calibri" panose="020F0502020204030204"/>
                        </a:defRPr>
                      </a:lvl6pPr>
                      <a:lvl7pPr marL="5108195" algn="l" defTabSz="1702728" rtl="0" eaLnBrk="1" latinLnBrk="0" hangingPunct="1">
                        <a:defRPr sz="3352" b="1" kern="1200">
                          <a:solidFill>
                            <a:schemeClr val="lt1"/>
                          </a:solidFill>
                          <a:latin typeface="Calibri" panose="020F0502020204030204"/>
                        </a:defRPr>
                      </a:lvl7pPr>
                      <a:lvl8pPr marL="5959560" algn="l" defTabSz="1702728" rtl="0" eaLnBrk="1" latinLnBrk="0" hangingPunct="1">
                        <a:defRPr sz="3352" b="1" kern="1200">
                          <a:solidFill>
                            <a:schemeClr val="lt1"/>
                          </a:solidFill>
                          <a:latin typeface="Calibri" panose="020F0502020204030204"/>
                        </a:defRPr>
                      </a:lvl8pPr>
                      <a:lvl9pPr marL="6810930" algn="l" defTabSz="1702728" rtl="0" eaLnBrk="1" latinLnBrk="0" hangingPunct="1">
                        <a:defRPr sz="3352" b="1" kern="1200">
                          <a:solidFill>
                            <a:schemeClr val="lt1"/>
                          </a:solidFill>
                          <a:latin typeface="Calibri" panose="020F0502020204030204"/>
                        </a:defRPr>
                      </a:lvl9pPr>
                    </a:lstStyle>
                    <a:p>
                      <a:pPr algn="ctr"/>
                      <a:r>
                        <a:rPr lang="en-US" sz="3200" b="1" dirty="0" smtClean="0">
                          <a:solidFill>
                            <a:schemeClr val="tx1"/>
                          </a:solidFill>
                          <a:latin typeface="Adobe Devanagari" panose="02040503050201020203" pitchFamily="18" charset="0"/>
                          <a:cs typeface="Adobe Devanagari" panose="02040503050201020203" pitchFamily="18" charset="0"/>
                        </a:rPr>
                        <a:t>Peptide Name</a:t>
                      </a:r>
                      <a:r>
                        <a:rPr lang="en-US" sz="3200" b="1" baseline="0" dirty="0" smtClean="0">
                          <a:solidFill>
                            <a:schemeClr val="tx1"/>
                          </a:solidFill>
                          <a:latin typeface="Adobe Devanagari" panose="02040503050201020203" pitchFamily="18" charset="0"/>
                          <a:cs typeface="Adobe Devanagari" panose="02040503050201020203" pitchFamily="18" charset="0"/>
                        </a:rPr>
                        <a:t> </a:t>
                      </a:r>
                      <a:endParaRPr lang="en-US" sz="3200" b="1" dirty="0">
                        <a:solidFill>
                          <a:schemeClr val="tx1"/>
                        </a:solidFill>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w="25400" cmpd="sng">
                      <a:solidFill>
                        <a:sysClr val="windowText" lastClr="000000"/>
                      </a:solidFill>
                    </a:lnT>
                    <a:lnB w="254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1702728" rtl="0" eaLnBrk="1" latinLnBrk="0" hangingPunct="1">
                        <a:defRPr sz="3352" b="1" kern="1200">
                          <a:solidFill>
                            <a:schemeClr val="lt1"/>
                          </a:solidFill>
                          <a:latin typeface="Calibri" panose="020F0502020204030204"/>
                        </a:defRPr>
                      </a:lvl1pPr>
                      <a:lvl2pPr marL="851368" algn="l" defTabSz="1702728" rtl="0" eaLnBrk="1" latinLnBrk="0" hangingPunct="1">
                        <a:defRPr sz="3352" b="1" kern="1200">
                          <a:solidFill>
                            <a:schemeClr val="lt1"/>
                          </a:solidFill>
                          <a:latin typeface="Calibri" panose="020F0502020204030204"/>
                        </a:defRPr>
                      </a:lvl2pPr>
                      <a:lvl3pPr marL="1702728" algn="l" defTabSz="1702728" rtl="0" eaLnBrk="1" latinLnBrk="0" hangingPunct="1">
                        <a:defRPr sz="3352" b="1" kern="1200">
                          <a:solidFill>
                            <a:schemeClr val="lt1"/>
                          </a:solidFill>
                          <a:latin typeface="Calibri" panose="020F0502020204030204"/>
                        </a:defRPr>
                      </a:lvl3pPr>
                      <a:lvl4pPr marL="2554093" algn="l" defTabSz="1702728" rtl="0" eaLnBrk="1" latinLnBrk="0" hangingPunct="1">
                        <a:defRPr sz="3352" b="1" kern="1200">
                          <a:solidFill>
                            <a:schemeClr val="lt1"/>
                          </a:solidFill>
                          <a:latin typeface="Calibri" panose="020F0502020204030204"/>
                        </a:defRPr>
                      </a:lvl4pPr>
                      <a:lvl5pPr marL="3405467" algn="l" defTabSz="1702728" rtl="0" eaLnBrk="1" latinLnBrk="0" hangingPunct="1">
                        <a:defRPr sz="3352" b="1" kern="1200">
                          <a:solidFill>
                            <a:schemeClr val="lt1"/>
                          </a:solidFill>
                          <a:latin typeface="Calibri" panose="020F0502020204030204"/>
                        </a:defRPr>
                      </a:lvl5pPr>
                      <a:lvl6pPr marL="4256831" algn="l" defTabSz="1702728" rtl="0" eaLnBrk="1" latinLnBrk="0" hangingPunct="1">
                        <a:defRPr sz="3352" b="1" kern="1200">
                          <a:solidFill>
                            <a:schemeClr val="lt1"/>
                          </a:solidFill>
                          <a:latin typeface="Calibri" panose="020F0502020204030204"/>
                        </a:defRPr>
                      </a:lvl6pPr>
                      <a:lvl7pPr marL="5108195" algn="l" defTabSz="1702728" rtl="0" eaLnBrk="1" latinLnBrk="0" hangingPunct="1">
                        <a:defRPr sz="3352" b="1" kern="1200">
                          <a:solidFill>
                            <a:schemeClr val="lt1"/>
                          </a:solidFill>
                          <a:latin typeface="Calibri" panose="020F0502020204030204"/>
                        </a:defRPr>
                      </a:lvl7pPr>
                      <a:lvl8pPr marL="5959560" algn="l" defTabSz="1702728" rtl="0" eaLnBrk="1" latinLnBrk="0" hangingPunct="1">
                        <a:defRPr sz="3352" b="1" kern="1200">
                          <a:solidFill>
                            <a:schemeClr val="lt1"/>
                          </a:solidFill>
                          <a:latin typeface="Calibri" panose="020F0502020204030204"/>
                        </a:defRPr>
                      </a:lvl8pPr>
                      <a:lvl9pPr marL="6810930" algn="l" defTabSz="1702728" rtl="0" eaLnBrk="1" latinLnBrk="0" hangingPunct="1">
                        <a:defRPr sz="3352" b="1" kern="1200">
                          <a:solidFill>
                            <a:schemeClr val="lt1"/>
                          </a:solidFill>
                          <a:latin typeface="Calibri" panose="020F0502020204030204"/>
                        </a:defRPr>
                      </a:lvl9pPr>
                    </a:lstStyle>
                    <a:p>
                      <a:pPr algn="ctr"/>
                      <a:r>
                        <a:rPr lang="en-US" sz="3200" b="1" dirty="0" smtClean="0">
                          <a:solidFill>
                            <a:schemeClr val="tx1"/>
                          </a:solidFill>
                          <a:latin typeface="Adobe Devanagari" panose="02040503050201020203" pitchFamily="18" charset="0"/>
                          <a:cs typeface="Adobe Devanagari" panose="02040503050201020203" pitchFamily="18" charset="0"/>
                        </a:rPr>
                        <a:t>Peptide Sequence</a:t>
                      </a:r>
                      <a:endParaRPr lang="en-US" sz="3200" b="1" dirty="0">
                        <a:solidFill>
                          <a:schemeClr val="tx1"/>
                        </a:solidFill>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w="25400" cmpd="sng">
                      <a:solidFill>
                        <a:sysClr val="windowText" lastClr="000000"/>
                      </a:solidFill>
                    </a:lnT>
                    <a:lnB w="254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1702728" rtl="0" eaLnBrk="1" latinLnBrk="0" hangingPunct="1">
                        <a:defRPr sz="3352" b="1" kern="1200">
                          <a:solidFill>
                            <a:schemeClr val="lt1"/>
                          </a:solidFill>
                          <a:latin typeface="Calibri" panose="020F0502020204030204"/>
                        </a:defRPr>
                      </a:lvl1pPr>
                      <a:lvl2pPr marL="851368" algn="l" defTabSz="1702728" rtl="0" eaLnBrk="1" latinLnBrk="0" hangingPunct="1">
                        <a:defRPr sz="3352" b="1" kern="1200">
                          <a:solidFill>
                            <a:schemeClr val="lt1"/>
                          </a:solidFill>
                          <a:latin typeface="Calibri" panose="020F0502020204030204"/>
                        </a:defRPr>
                      </a:lvl2pPr>
                      <a:lvl3pPr marL="1702728" algn="l" defTabSz="1702728" rtl="0" eaLnBrk="1" latinLnBrk="0" hangingPunct="1">
                        <a:defRPr sz="3352" b="1" kern="1200">
                          <a:solidFill>
                            <a:schemeClr val="lt1"/>
                          </a:solidFill>
                          <a:latin typeface="Calibri" panose="020F0502020204030204"/>
                        </a:defRPr>
                      </a:lvl3pPr>
                      <a:lvl4pPr marL="2554093" algn="l" defTabSz="1702728" rtl="0" eaLnBrk="1" latinLnBrk="0" hangingPunct="1">
                        <a:defRPr sz="3352" b="1" kern="1200">
                          <a:solidFill>
                            <a:schemeClr val="lt1"/>
                          </a:solidFill>
                          <a:latin typeface="Calibri" panose="020F0502020204030204"/>
                        </a:defRPr>
                      </a:lvl4pPr>
                      <a:lvl5pPr marL="3405467" algn="l" defTabSz="1702728" rtl="0" eaLnBrk="1" latinLnBrk="0" hangingPunct="1">
                        <a:defRPr sz="3352" b="1" kern="1200">
                          <a:solidFill>
                            <a:schemeClr val="lt1"/>
                          </a:solidFill>
                          <a:latin typeface="Calibri" panose="020F0502020204030204"/>
                        </a:defRPr>
                      </a:lvl5pPr>
                      <a:lvl6pPr marL="4256831" algn="l" defTabSz="1702728" rtl="0" eaLnBrk="1" latinLnBrk="0" hangingPunct="1">
                        <a:defRPr sz="3352" b="1" kern="1200">
                          <a:solidFill>
                            <a:schemeClr val="lt1"/>
                          </a:solidFill>
                          <a:latin typeface="Calibri" panose="020F0502020204030204"/>
                        </a:defRPr>
                      </a:lvl6pPr>
                      <a:lvl7pPr marL="5108195" algn="l" defTabSz="1702728" rtl="0" eaLnBrk="1" latinLnBrk="0" hangingPunct="1">
                        <a:defRPr sz="3352" b="1" kern="1200">
                          <a:solidFill>
                            <a:schemeClr val="lt1"/>
                          </a:solidFill>
                          <a:latin typeface="Calibri" panose="020F0502020204030204"/>
                        </a:defRPr>
                      </a:lvl7pPr>
                      <a:lvl8pPr marL="5959560" algn="l" defTabSz="1702728" rtl="0" eaLnBrk="1" latinLnBrk="0" hangingPunct="1">
                        <a:defRPr sz="3352" b="1" kern="1200">
                          <a:solidFill>
                            <a:schemeClr val="lt1"/>
                          </a:solidFill>
                          <a:latin typeface="Calibri" panose="020F0502020204030204"/>
                        </a:defRPr>
                      </a:lvl8pPr>
                      <a:lvl9pPr marL="6810930" algn="l" defTabSz="1702728" rtl="0" eaLnBrk="1" latinLnBrk="0" hangingPunct="1">
                        <a:defRPr sz="3352" b="1" kern="1200">
                          <a:solidFill>
                            <a:schemeClr val="lt1"/>
                          </a:solidFill>
                          <a:latin typeface="Calibri" panose="020F0502020204030204"/>
                        </a:defRPr>
                      </a:lvl9pPr>
                    </a:lstStyle>
                    <a:p>
                      <a:pPr algn="ctr"/>
                      <a:r>
                        <a:rPr lang="en-US" sz="3200" b="1" dirty="0" smtClean="0">
                          <a:solidFill>
                            <a:schemeClr val="tx1"/>
                          </a:solidFill>
                          <a:latin typeface="Adobe Devanagari" panose="02040503050201020203" pitchFamily="18" charset="0"/>
                          <a:cs typeface="Adobe Devanagari" panose="02040503050201020203" pitchFamily="18" charset="0"/>
                        </a:rPr>
                        <a:t>Phosphorylation Site</a:t>
                      </a:r>
                      <a:endParaRPr lang="en-US" sz="3200" b="1" dirty="0">
                        <a:solidFill>
                          <a:schemeClr val="tx1"/>
                        </a:solidFill>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w="25400" cmpd="sng">
                      <a:solidFill>
                        <a:sysClr val="windowText" lastClr="000000"/>
                      </a:solidFill>
                    </a:lnT>
                    <a:lnB w="254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74804140"/>
                  </a:ext>
                </a:extLst>
              </a:tr>
              <a:tr h="484324">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b="1" dirty="0" smtClean="0">
                          <a:latin typeface="Adobe Devanagari" panose="02040503050201020203" pitchFamily="18" charset="0"/>
                          <a:cs typeface="Adobe Devanagari" panose="02040503050201020203" pitchFamily="18" charset="0"/>
                        </a:rPr>
                        <a:t>Pep 1</a:t>
                      </a:r>
                      <a:endParaRPr lang="en-US" sz="2800" b="1"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w="25400" cmpd="sng">
                      <a:solidFill>
                        <a:sysClr val="windowText" lastClr="000000"/>
                      </a:solidFill>
                    </a:lnT>
                    <a:lnB>
                      <a:no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5-FAM</a:t>
                      </a:r>
                      <a:r>
                        <a:rPr lang="en-US" sz="2800" baseline="0" dirty="0" smtClean="0">
                          <a:latin typeface="Adobe Devanagari" panose="02040503050201020203" pitchFamily="18" charset="0"/>
                          <a:cs typeface="Adobe Devanagari" panose="02040503050201020203" pitchFamily="18" charset="0"/>
                        </a:rPr>
                        <a:t>- MEEPQSDPSVEPPLSQETFSDLWK</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w="25400" cmpd="sng">
                      <a:solidFill>
                        <a:sysClr val="windowText" lastClr="000000"/>
                      </a:solidFill>
                    </a:lnT>
                    <a:lnB>
                      <a:no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Non-phosphorylated</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w="25400" cmpd="sng">
                      <a:solidFill>
                        <a:sysClr val="windowText" lastClr="000000"/>
                      </a:solidFill>
                    </a:lnT>
                    <a:lnB>
                      <a:no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3607720735"/>
                  </a:ext>
                </a:extLst>
              </a:tr>
              <a:tr h="484324">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dobe Devanagari" panose="02040503050201020203" pitchFamily="18" charset="0"/>
                          <a:cs typeface="Adobe Devanagari" panose="02040503050201020203" pitchFamily="18" charset="0"/>
                        </a:rPr>
                        <a:t>Pep 2</a:t>
                      </a:r>
                      <a:r>
                        <a:rPr lang="en-US" sz="2800" b="1" baseline="0" dirty="0" smtClean="0">
                          <a:latin typeface="Adobe Devanagari" panose="02040503050201020203" pitchFamily="18" charset="0"/>
                          <a:cs typeface="Adobe Devanagari" panose="02040503050201020203" pitchFamily="18" charset="0"/>
                        </a:rPr>
                        <a:t> </a:t>
                      </a:r>
                      <a:endParaRPr lang="en-US" sz="2800" b="1" dirty="0" smtClean="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Adobe Devanagari" panose="02040503050201020203" pitchFamily="18" charset="0"/>
                          <a:cs typeface="Adobe Devanagari" panose="02040503050201020203" pitchFamily="18" charset="0"/>
                        </a:rPr>
                        <a:t>5-FAM</a:t>
                      </a:r>
                      <a:r>
                        <a:rPr lang="en-US" sz="2800" baseline="0" dirty="0" smtClean="0">
                          <a:latin typeface="Adobe Devanagari" panose="02040503050201020203" pitchFamily="18" charset="0"/>
                          <a:cs typeface="Adobe Devanagari" panose="02040503050201020203" pitchFamily="18" charset="0"/>
                        </a:rPr>
                        <a:t>- MEEPQ-</a:t>
                      </a:r>
                      <a:r>
                        <a:rPr lang="en-US" sz="2800" u="sng" baseline="0" dirty="0" smtClean="0">
                          <a:solidFill>
                            <a:srgbClr val="C00000"/>
                          </a:solidFill>
                          <a:latin typeface="Adobe Devanagari" panose="02040503050201020203" pitchFamily="18" charset="0"/>
                          <a:cs typeface="Adobe Devanagari" panose="02040503050201020203" pitchFamily="18" charset="0"/>
                        </a:rPr>
                        <a:t>pS</a:t>
                      </a:r>
                      <a:r>
                        <a:rPr lang="en-US" sz="2800" baseline="0" dirty="0" smtClean="0">
                          <a:latin typeface="Adobe Devanagari" panose="02040503050201020203" pitchFamily="18" charset="0"/>
                          <a:cs typeface="Adobe Devanagari" panose="02040503050201020203" pitchFamily="18" charset="0"/>
                        </a:rPr>
                        <a:t>-DPSVEPPLSQETFSDLWK</a:t>
                      </a:r>
                      <a:endParaRPr lang="en-US" sz="2800" dirty="0" smtClean="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Serine 6</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470303195"/>
                  </a:ext>
                </a:extLst>
              </a:tr>
              <a:tr h="484324">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dobe Devanagari" panose="02040503050201020203" pitchFamily="18" charset="0"/>
                          <a:cs typeface="Adobe Devanagari" panose="02040503050201020203" pitchFamily="18" charset="0"/>
                        </a:rPr>
                        <a:t>Pep</a:t>
                      </a:r>
                      <a:r>
                        <a:rPr lang="en-US" sz="2800" b="1" baseline="0" dirty="0" smtClean="0">
                          <a:latin typeface="Adobe Devanagari" panose="02040503050201020203" pitchFamily="18" charset="0"/>
                          <a:cs typeface="Adobe Devanagari" panose="02040503050201020203" pitchFamily="18" charset="0"/>
                        </a:rPr>
                        <a:t> 3</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Adobe Devanagari" panose="02040503050201020203" pitchFamily="18" charset="0"/>
                          <a:cs typeface="Adobe Devanagari" panose="02040503050201020203" pitchFamily="18" charset="0"/>
                        </a:rPr>
                        <a:t>5-FAM</a:t>
                      </a:r>
                      <a:r>
                        <a:rPr lang="en-US" sz="2800" baseline="0" dirty="0" smtClean="0">
                          <a:latin typeface="Adobe Devanagari" panose="02040503050201020203" pitchFamily="18" charset="0"/>
                          <a:cs typeface="Adobe Devanagari" panose="02040503050201020203" pitchFamily="18" charset="0"/>
                        </a:rPr>
                        <a:t>- MEEPQSDP-</a:t>
                      </a:r>
                      <a:r>
                        <a:rPr lang="en-US" sz="2800" u="sng" baseline="0" dirty="0" smtClean="0">
                          <a:solidFill>
                            <a:srgbClr val="C00000"/>
                          </a:solidFill>
                          <a:latin typeface="Adobe Devanagari" panose="02040503050201020203" pitchFamily="18" charset="0"/>
                          <a:cs typeface="Adobe Devanagari" panose="02040503050201020203" pitchFamily="18" charset="0"/>
                        </a:rPr>
                        <a:t>pS</a:t>
                      </a:r>
                      <a:r>
                        <a:rPr lang="en-US" sz="2800" baseline="0" dirty="0" smtClean="0">
                          <a:latin typeface="Adobe Devanagari" panose="02040503050201020203" pitchFamily="18" charset="0"/>
                          <a:cs typeface="Adobe Devanagari" panose="02040503050201020203" pitchFamily="18" charset="0"/>
                        </a:rPr>
                        <a:t>-VEPPLSQETFSDLWK</a:t>
                      </a:r>
                      <a:endParaRPr lang="en-US" sz="2800" dirty="0" smtClean="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Serine 9</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368128221"/>
                  </a:ext>
                </a:extLst>
              </a:tr>
              <a:tr h="484324">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b="1" dirty="0" smtClean="0">
                          <a:latin typeface="Adobe Devanagari" panose="02040503050201020203" pitchFamily="18" charset="0"/>
                          <a:cs typeface="Adobe Devanagari" panose="02040503050201020203" pitchFamily="18" charset="0"/>
                        </a:rPr>
                        <a:t>Pep 4</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5-FAM</a:t>
                      </a:r>
                      <a:r>
                        <a:rPr lang="en-US" sz="2800" baseline="0" dirty="0" smtClean="0">
                          <a:latin typeface="Adobe Devanagari" panose="02040503050201020203" pitchFamily="18" charset="0"/>
                          <a:cs typeface="Adobe Devanagari" panose="02040503050201020203" pitchFamily="18" charset="0"/>
                        </a:rPr>
                        <a:t>- MEEPQSDPSVEPPL-</a:t>
                      </a:r>
                      <a:r>
                        <a:rPr lang="en-US" sz="2800" u="sng" baseline="0" dirty="0" smtClean="0">
                          <a:solidFill>
                            <a:srgbClr val="C00000"/>
                          </a:solidFill>
                          <a:latin typeface="Adobe Devanagari" panose="02040503050201020203" pitchFamily="18" charset="0"/>
                          <a:cs typeface="Adobe Devanagari" panose="02040503050201020203" pitchFamily="18" charset="0"/>
                        </a:rPr>
                        <a:t>pS</a:t>
                      </a:r>
                      <a:r>
                        <a:rPr lang="en-US" sz="2800" baseline="0" dirty="0" smtClean="0">
                          <a:latin typeface="Adobe Devanagari" panose="02040503050201020203" pitchFamily="18" charset="0"/>
                          <a:cs typeface="Adobe Devanagari" panose="02040503050201020203" pitchFamily="18" charset="0"/>
                        </a:rPr>
                        <a:t>-QETFSDLWK</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Serine 15</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a:no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641670757"/>
                  </a:ext>
                </a:extLst>
              </a:tr>
              <a:tr h="484324">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b="1" dirty="0" smtClean="0">
                          <a:latin typeface="Adobe Devanagari" panose="02040503050201020203" pitchFamily="18" charset="0"/>
                          <a:cs typeface="Adobe Devanagari" panose="02040503050201020203" pitchFamily="18" charset="0"/>
                        </a:rPr>
                        <a:t>Pep 5</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w="25400" cmpd="sng">
                      <a:solidFill>
                        <a:sysClr val="windowText" lastClr="000000"/>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5-FAM</a:t>
                      </a:r>
                      <a:r>
                        <a:rPr lang="en-US" sz="2800" baseline="0" dirty="0" smtClean="0">
                          <a:latin typeface="Adobe Devanagari" panose="02040503050201020203" pitchFamily="18" charset="0"/>
                          <a:cs typeface="Adobe Devanagari" panose="02040503050201020203" pitchFamily="18" charset="0"/>
                        </a:rPr>
                        <a:t>- MEEPQSDPSVEPPLSQETF-</a:t>
                      </a:r>
                      <a:r>
                        <a:rPr lang="en-US" sz="2800" u="sng" baseline="0" dirty="0" smtClean="0">
                          <a:solidFill>
                            <a:srgbClr val="C00000"/>
                          </a:solidFill>
                          <a:latin typeface="Adobe Devanagari" panose="02040503050201020203" pitchFamily="18" charset="0"/>
                          <a:cs typeface="Adobe Devanagari" panose="02040503050201020203" pitchFamily="18" charset="0"/>
                        </a:rPr>
                        <a:t>pS</a:t>
                      </a:r>
                      <a:r>
                        <a:rPr lang="en-US" sz="2800" u="none" baseline="0" dirty="0" smtClean="0">
                          <a:latin typeface="Adobe Devanagari" panose="02040503050201020203" pitchFamily="18" charset="0"/>
                          <a:cs typeface="Adobe Devanagari" panose="02040503050201020203" pitchFamily="18" charset="0"/>
                        </a:rPr>
                        <a:t>-</a:t>
                      </a:r>
                      <a:r>
                        <a:rPr lang="en-US" sz="2800" baseline="0" dirty="0" smtClean="0">
                          <a:latin typeface="Adobe Devanagari" panose="02040503050201020203" pitchFamily="18" charset="0"/>
                          <a:cs typeface="Adobe Devanagari" panose="02040503050201020203" pitchFamily="18" charset="0"/>
                        </a:rPr>
                        <a:t>DLWK</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w="25400" cmpd="sng">
                      <a:solidFill>
                        <a:sysClr val="windowText" lastClr="000000"/>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1702728" rtl="0" eaLnBrk="1" latinLnBrk="0" hangingPunct="1">
                        <a:defRPr sz="3352" kern="1200">
                          <a:solidFill>
                            <a:schemeClr val="dk1"/>
                          </a:solidFill>
                          <a:latin typeface="Calibri" panose="020F0502020204030204"/>
                        </a:defRPr>
                      </a:lvl1pPr>
                      <a:lvl2pPr marL="851368" algn="l" defTabSz="1702728" rtl="0" eaLnBrk="1" latinLnBrk="0" hangingPunct="1">
                        <a:defRPr sz="3352" kern="1200">
                          <a:solidFill>
                            <a:schemeClr val="dk1"/>
                          </a:solidFill>
                          <a:latin typeface="Calibri" panose="020F0502020204030204"/>
                        </a:defRPr>
                      </a:lvl2pPr>
                      <a:lvl3pPr marL="1702728" algn="l" defTabSz="1702728" rtl="0" eaLnBrk="1" latinLnBrk="0" hangingPunct="1">
                        <a:defRPr sz="3352" kern="1200">
                          <a:solidFill>
                            <a:schemeClr val="dk1"/>
                          </a:solidFill>
                          <a:latin typeface="Calibri" panose="020F0502020204030204"/>
                        </a:defRPr>
                      </a:lvl3pPr>
                      <a:lvl4pPr marL="2554093" algn="l" defTabSz="1702728" rtl="0" eaLnBrk="1" latinLnBrk="0" hangingPunct="1">
                        <a:defRPr sz="3352" kern="1200">
                          <a:solidFill>
                            <a:schemeClr val="dk1"/>
                          </a:solidFill>
                          <a:latin typeface="Calibri" panose="020F0502020204030204"/>
                        </a:defRPr>
                      </a:lvl4pPr>
                      <a:lvl5pPr marL="3405467" algn="l" defTabSz="1702728" rtl="0" eaLnBrk="1" latinLnBrk="0" hangingPunct="1">
                        <a:defRPr sz="3352" kern="1200">
                          <a:solidFill>
                            <a:schemeClr val="dk1"/>
                          </a:solidFill>
                          <a:latin typeface="Calibri" panose="020F0502020204030204"/>
                        </a:defRPr>
                      </a:lvl5pPr>
                      <a:lvl6pPr marL="4256831" algn="l" defTabSz="1702728" rtl="0" eaLnBrk="1" latinLnBrk="0" hangingPunct="1">
                        <a:defRPr sz="3352" kern="1200">
                          <a:solidFill>
                            <a:schemeClr val="dk1"/>
                          </a:solidFill>
                          <a:latin typeface="Calibri" panose="020F0502020204030204"/>
                        </a:defRPr>
                      </a:lvl6pPr>
                      <a:lvl7pPr marL="5108195" algn="l" defTabSz="1702728" rtl="0" eaLnBrk="1" latinLnBrk="0" hangingPunct="1">
                        <a:defRPr sz="3352" kern="1200">
                          <a:solidFill>
                            <a:schemeClr val="dk1"/>
                          </a:solidFill>
                          <a:latin typeface="Calibri" panose="020F0502020204030204"/>
                        </a:defRPr>
                      </a:lvl7pPr>
                      <a:lvl8pPr marL="5959560" algn="l" defTabSz="1702728" rtl="0" eaLnBrk="1" latinLnBrk="0" hangingPunct="1">
                        <a:defRPr sz="3352" kern="1200">
                          <a:solidFill>
                            <a:schemeClr val="dk1"/>
                          </a:solidFill>
                          <a:latin typeface="Calibri" panose="020F0502020204030204"/>
                        </a:defRPr>
                      </a:lvl8pPr>
                      <a:lvl9pPr marL="6810930" algn="l" defTabSz="1702728" rtl="0" eaLnBrk="1" latinLnBrk="0" hangingPunct="1">
                        <a:defRPr sz="3352" kern="1200">
                          <a:solidFill>
                            <a:schemeClr val="dk1"/>
                          </a:solidFill>
                          <a:latin typeface="Calibri" panose="020F0502020204030204"/>
                        </a:defRPr>
                      </a:lvl9pPr>
                    </a:lstStyle>
                    <a:p>
                      <a:pPr algn="ctr"/>
                      <a:r>
                        <a:rPr lang="en-US" sz="2800" dirty="0" smtClean="0">
                          <a:latin typeface="Adobe Devanagari" panose="02040503050201020203" pitchFamily="18" charset="0"/>
                          <a:cs typeface="Adobe Devanagari" panose="02040503050201020203" pitchFamily="18" charset="0"/>
                        </a:rPr>
                        <a:t>Serine 20</a:t>
                      </a:r>
                      <a:endParaRPr lang="en-US" sz="2800" dirty="0">
                        <a:latin typeface="Adobe Devanagari" panose="02040503050201020203" pitchFamily="18" charset="0"/>
                        <a:cs typeface="Adobe Devanagari" panose="02040503050201020203" pitchFamily="18" charset="0"/>
                      </a:endParaRPr>
                    </a:p>
                  </a:txBody>
                  <a:tcPr marL="103281" marR="103281" marT="51641" marB="51641" anchor="ctr">
                    <a:lnL>
                      <a:noFill/>
                    </a:lnL>
                    <a:lnR>
                      <a:noFill/>
                    </a:lnR>
                    <a:lnT>
                      <a:noFill/>
                    </a:lnT>
                    <a:lnB w="25400" cmpd="sng">
                      <a:solidFill>
                        <a:sysClr val="windowText" lastClr="000000"/>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3201098268"/>
                  </a:ext>
                </a:extLst>
              </a:tr>
            </a:tbl>
          </a:graphicData>
        </a:graphic>
      </p:graphicFrame>
      <p:sp>
        <p:nvSpPr>
          <p:cNvPr id="25" name="Rectangle 24"/>
          <p:cNvSpPr/>
          <p:nvPr/>
        </p:nvSpPr>
        <p:spPr>
          <a:xfrm>
            <a:off x="545927" y="16845113"/>
            <a:ext cx="15454658" cy="1631216"/>
          </a:xfrm>
          <a:prstGeom prst="rect">
            <a:avLst/>
          </a:prstGeom>
        </p:spPr>
        <p:txBody>
          <a:bodyPr wrap="square">
            <a:spAutoFit/>
          </a:bodyPr>
          <a:lstStyle/>
          <a:p>
            <a:pPr algn="just"/>
            <a:r>
              <a:rPr lang="en-US" sz="3600" dirty="0">
                <a:solidFill>
                  <a:prstClr val="black"/>
                </a:solidFill>
                <a:latin typeface="Adobe Devanagari" panose="02040503050201020203" pitchFamily="18" charset="0"/>
                <a:cs typeface="Adobe Devanagari" panose="02040503050201020203" pitchFamily="18" charset="0"/>
              </a:rPr>
              <a:t>   </a:t>
            </a:r>
            <a:r>
              <a:rPr lang="en-US" sz="3200" dirty="0">
                <a:solidFill>
                  <a:prstClr val="black"/>
                </a:solidFill>
                <a:latin typeface="Adobe Devanagari" panose="02040503050201020203" pitchFamily="18" charset="0"/>
                <a:cs typeface="Adobe Devanagari" panose="02040503050201020203" pitchFamily="18" charset="0"/>
              </a:rPr>
              <a:t>  All separations were carried out using a </a:t>
            </a:r>
            <a:r>
              <a:rPr lang="en-US" sz="3200" b="1" dirty="0">
                <a:latin typeface="Adobe Devanagari" panose="02040503050201020203" pitchFamily="18" charset="0"/>
                <a:cs typeface="Adobe Devanagari" panose="02040503050201020203" pitchFamily="18" charset="0"/>
              </a:rPr>
              <a:t>Beckman Coulter PA 800 ProteomLab</a:t>
            </a:r>
            <a:r>
              <a:rPr lang="en-US" sz="3200" dirty="0">
                <a:latin typeface="Adobe Devanagari" panose="02040503050201020203" pitchFamily="18" charset="0"/>
                <a:cs typeface="Adobe Devanagari" panose="02040503050201020203" pitchFamily="18" charset="0"/>
              </a:rPr>
              <a:t> </a:t>
            </a:r>
            <a:r>
              <a:rPr lang="en-US" sz="3200" dirty="0">
                <a:solidFill>
                  <a:prstClr val="black"/>
                </a:solidFill>
                <a:latin typeface="Adobe Devanagari" panose="02040503050201020203" pitchFamily="18" charset="0"/>
                <a:cs typeface="Adobe Devanagari" panose="02040503050201020203" pitchFamily="18" charset="0"/>
              </a:rPr>
              <a:t>equipped with a solid state laser induced fluorescence detector. The working length of uncoated capillary (i.d. of 50 µm) 39.2 cm in total length and the </a:t>
            </a:r>
            <a:r>
              <a:rPr lang="en-US" sz="3200" b="1" u="sng" dirty="0">
                <a:solidFill>
                  <a:prstClr val="black"/>
                </a:solidFill>
                <a:latin typeface="Adobe Devanagari" panose="02040503050201020203" pitchFamily="18" charset="0"/>
                <a:cs typeface="Adobe Devanagari" panose="02040503050201020203" pitchFamily="18" charset="0"/>
              </a:rPr>
              <a:t>effective length was 29 cm</a:t>
            </a:r>
            <a:r>
              <a:rPr lang="en-US" sz="3200" dirty="0">
                <a:solidFill>
                  <a:prstClr val="black"/>
                </a:solidFill>
                <a:latin typeface="Adobe Devanagari" panose="02040503050201020203" pitchFamily="18" charset="0"/>
                <a:cs typeface="Adobe Devanagari" panose="02040503050201020203" pitchFamily="18" charset="0"/>
              </a:rPr>
              <a:t>. </a:t>
            </a:r>
            <a:endParaRPr lang="en-US" sz="3200" dirty="0">
              <a:latin typeface="Adobe Devanagari" panose="02040503050201020203" pitchFamily="18" charset="0"/>
              <a:cs typeface="Adobe Devanagari" panose="02040503050201020203" pitchFamily="18" charset="0"/>
            </a:endParaRPr>
          </a:p>
        </p:txBody>
      </p:sp>
      <p:cxnSp>
        <p:nvCxnSpPr>
          <p:cNvPr id="27" name="Straight Connector 26"/>
          <p:cNvCxnSpPr/>
          <p:nvPr/>
        </p:nvCxnSpPr>
        <p:spPr>
          <a:xfrm>
            <a:off x="108353" y="29836510"/>
            <a:ext cx="18896" cy="13758933"/>
          </a:xfrm>
          <a:prstGeom prst="line">
            <a:avLst/>
          </a:prstGeom>
          <a:ln/>
        </p:spPr>
        <p:style>
          <a:lnRef idx="1">
            <a:schemeClr val="dk1"/>
          </a:lnRef>
          <a:fillRef idx="0">
            <a:schemeClr val="dk1"/>
          </a:fillRef>
          <a:effectRef idx="0">
            <a:schemeClr val="dk1"/>
          </a:effectRef>
          <a:fontRef idx="minor">
            <a:schemeClr val="tx1"/>
          </a:fontRef>
        </p:style>
      </p:cxnSp>
      <p:graphicFrame>
        <p:nvGraphicFramePr>
          <p:cNvPr id="92" name="Tablo 7"/>
          <p:cNvGraphicFramePr>
            <a:graphicFrameLocks noGrp="1"/>
          </p:cNvGraphicFramePr>
          <p:nvPr>
            <p:extLst>
              <p:ext uri="{D42A27DB-BD31-4B8C-83A1-F6EECF244321}">
                <p14:modId xmlns:p14="http://schemas.microsoft.com/office/powerpoint/2010/main" val="3765253214"/>
              </p:ext>
            </p:extLst>
          </p:nvPr>
        </p:nvGraphicFramePr>
        <p:xfrm>
          <a:off x="587089" y="21950956"/>
          <a:ext cx="15259743" cy="2943697"/>
        </p:xfrm>
        <a:graphic>
          <a:graphicData uri="http://schemas.openxmlformats.org/drawingml/2006/table">
            <a:tbl>
              <a:tblPr firstRow="1" bandRow="1">
                <a:tableStyleId>{EB344D84-9AFB-497E-A393-DC336BA19D2E}</a:tableStyleId>
              </a:tblPr>
              <a:tblGrid>
                <a:gridCol w="2786892">
                  <a:extLst>
                    <a:ext uri="{9D8B030D-6E8A-4147-A177-3AD203B41FA5}">
                      <a16:colId xmlns:a16="http://schemas.microsoft.com/office/drawing/2014/main" val="20000"/>
                    </a:ext>
                  </a:extLst>
                </a:gridCol>
                <a:gridCol w="2442614">
                  <a:extLst>
                    <a:ext uri="{9D8B030D-6E8A-4147-A177-3AD203B41FA5}">
                      <a16:colId xmlns:a16="http://schemas.microsoft.com/office/drawing/2014/main" val="20001"/>
                    </a:ext>
                  </a:extLst>
                </a:gridCol>
                <a:gridCol w="3606189">
                  <a:extLst>
                    <a:ext uri="{9D8B030D-6E8A-4147-A177-3AD203B41FA5}">
                      <a16:colId xmlns:a16="http://schemas.microsoft.com/office/drawing/2014/main" val="20002"/>
                    </a:ext>
                  </a:extLst>
                </a:gridCol>
                <a:gridCol w="6424048">
                  <a:extLst>
                    <a:ext uri="{9D8B030D-6E8A-4147-A177-3AD203B41FA5}">
                      <a16:colId xmlns:a16="http://schemas.microsoft.com/office/drawing/2014/main" val="20003"/>
                    </a:ext>
                  </a:extLst>
                </a:gridCol>
              </a:tblGrid>
              <a:tr h="478158">
                <a:tc>
                  <a:txBody>
                    <a:bodyPr/>
                    <a:lstStyle/>
                    <a:p>
                      <a:r>
                        <a:rPr lang="en-US" sz="3200" dirty="0" smtClean="0">
                          <a:solidFill>
                            <a:schemeClr val="tx1"/>
                          </a:solidFill>
                          <a:latin typeface="Adobe Devanagari" panose="02040503050201020203" pitchFamily="18" charset="0"/>
                          <a:cs typeface="Adobe Devanagari" panose="02040503050201020203" pitchFamily="18" charset="0"/>
                        </a:rPr>
                        <a:t>Buffer Name </a:t>
                      </a:r>
                      <a:endParaRPr lang="tr-TR" sz="3200" dirty="0">
                        <a:solidFill>
                          <a:schemeClr val="tx1"/>
                        </a:solidFill>
                        <a:latin typeface="Adobe Devanagari" panose="02040503050201020203" pitchFamily="18" charset="0"/>
                        <a:cs typeface="Adobe Devanagari" panose="02040503050201020203" pitchFamily="18" charset="0"/>
                      </a:endParaRPr>
                    </a:p>
                  </a:txBody>
                  <a:tcPr marL="103281" marR="103281" marT="51641" marB="51641">
                    <a:solidFill>
                      <a:schemeClr val="bg1"/>
                    </a:solidFill>
                  </a:tcPr>
                </a:tc>
                <a:tc>
                  <a:txBody>
                    <a:bodyPr/>
                    <a:lstStyle/>
                    <a:p>
                      <a:r>
                        <a:rPr lang="en-US" sz="3200" dirty="0" smtClean="0">
                          <a:solidFill>
                            <a:schemeClr val="tx1"/>
                          </a:solidFill>
                          <a:latin typeface="Adobe Devanagari" panose="02040503050201020203" pitchFamily="18" charset="0"/>
                          <a:cs typeface="Adobe Devanagari" panose="02040503050201020203" pitchFamily="18" charset="0"/>
                        </a:rPr>
                        <a:t>pH</a:t>
                      </a:r>
                      <a:endParaRPr lang="tr-TR" sz="3200" dirty="0">
                        <a:solidFill>
                          <a:schemeClr val="tx1"/>
                        </a:solidFill>
                        <a:latin typeface="Adobe Devanagari" panose="02040503050201020203" pitchFamily="18" charset="0"/>
                        <a:cs typeface="Adobe Devanagari" panose="02040503050201020203" pitchFamily="18" charset="0"/>
                      </a:endParaRPr>
                    </a:p>
                  </a:txBody>
                  <a:tcPr marL="103281" marR="103281" marT="51641" marB="51641">
                    <a:solidFill>
                      <a:schemeClr val="bg1"/>
                    </a:solidFill>
                  </a:tcPr>
                </a:tc>
                <a:tc>
                  <a:txBody>
                    <a:bodyPr/>
                    <a:lstStyle/>
                    <a:p>
                      <a:r>
                        <a:rPr lang="en-US" sz="3200" dirty="0" smtClean="0">
                          <a:solidFill>
                            <a:schemeClr val="tx1"/>
                          </a:solidFill>
                          <a:latin typeface="Adobe Devanagari" panose="02040503050201020203" pitchFamily="18" charset="0"/>
                          <a:cs typeface="Adobe Devanagari" panose="02040503050201020203" pitchFamily="18" charset="0"/>
                        </a:rPr>
                        <a:t>Concentration</a:t>
                      </a:r>
                      <a:endParaRPr lang="tr-TR" sz="3200" dirty="0">
                        <a:solidFill>
                          <a:schemeClr val="tx1"/>
                        </a:solidFill>
                        <a:latin typeface="Adobe Devanagari" panose="02040503050201020203" pitchFamily="18" charset="0"/>
                        <a:cs typeface="Adobe Devanagari" panose="02040503050201020203" pitchFamily="18" charset="0"/>
                      </a:endParaRPr>
                    </a:p>
                  </a:txBody>
                  <a:tcPr marL="103281" marR="103281" marT="51641" marB="51641">
                    <a:solidFill>
                      <a:schemeClr val="bg1"/>
                    </a:solidFill>
                  </a:tcPr>
                </a:tc>
                <a:tc>
                  <a:txBody>
                    <a:bodyPr/>
                    <a:lstStyle/>
                    <a:p>
                      <a:r>
                        <a:rPr lang="en-US" sz="3200" dirty="0" smtClean="0">
                          <a:solidFill>
                            <a:schemeClr val="tx1"/>
                          </a:solidFill>
                          <a:latin typeface="Adobe Devanagari" panose="02040503050201020203" pitchFamily="18" charset="0"/>
                          <a:cs typeface="Adobe Devanagari" panose="02040503050201020203" pitchFamily="18" charset="0"/>
                        </a:rPr>
                        <a:t>Additive</a:t>
                      </a:r>
                      <a:endParaRPr lang="tr-TR" sz="3200" dirty="0">
                        <a:solidFill>
                          <a:schemeClr val="tx1"/>
                        </a:solidFill>
                        <a:latin typeface="Adobe Devanagari" panose="02040503050201020203" pitchFamily="18" charset="0"/>
                        <a:cs typeface="Adobe Devanagari" panose="02040503050201020203" pitchFamily="18" charset="0"/>
                      </a:endParaRPr>
                    </a:p>
                  </a:txBody>
                  <a:tcPr marL="103281" marR="103281" marT="51641" marB="51641">
                    <a:solidFill>
                      <a:schemeClr val="bg1"/>
                    </a:solidFill>
                  </a:tcPr>
                </a:tc>
                <a:extLst>
                  <a:ext uri="{0D108BD9-81ED-4DB2-BD59-A6C34878D82A}">
                    <a16:rowId xmlns:a16="http://schemas.microsoft.com/office/drawing/2014/main" val="10000"/>
                  </a:ext>
                </a:extLst>
              </a:tr>
              <a:tr h="470547">
                <a:tc>
                  <a:txBody>
                    <a:bodyPr/>
                    <a:lstStyle/>
                    <a:p>
                      <a:r>
                        <a:rPr lang="en-US" sz="2400" dirty="0" smtClean="0">
                          <a:latin typeface="Adobe Devanagari" panose="02040503050201020203" pitchFamily="18" charset="0"/>
                          <a:cs typeface="Adobe Devanagari" panose="02040503050201020203" pitchFamily="18" charset="0"/>
                        </a:rPr>
                        <a:t>Borate</a:t>
                      </a:r>
                      <a:endParaRPr lang="tr-TR" sz="2400" b="1"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9, 9.5</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20,</a:t>
                      </a:r>
                      <a:r>
                        <a:rPr lang="en-US" sz="2400" baseline="0" dirty="0" smtClean="0">
                          <a:latin typeface="Adobe Devanagari" panose="02040503050201020203" pitchFamily="18" charset="0"/>
                          <a:cs typeface="Adobe Devanagari" panose="02040503050201020203" pitchFamily="18" charset="0"/>
                        </a:rPr>
                        <a:t> 50, 70, 100 mM </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extLst>
                  <a:ext uri="{0D108BD9-81ED-4DB2-BD59-A6C34878D82A}">
                    <a16:rowId xmlns:a16="http://schemas.microsoft.com/office/drawing/2014/main" val="10001"/>
                  </a:ext>
                </a:extLst>
              </a:tr>
              <a:tr h="470547">
                <a:tc>
                  <a:txBody>
                    <a:bodyPr/>
                    <a:lstStyle/>
                    <a:p>
                      <a:r>
                        <a:rPr lang="en-US" sz="2400" b="1" u="sng" dirty="0" smtClean="0">
                          <a:latin typeface="Adobe Devanagari" panose="02040503050201020203" pitchFamily="18" charset="0"/>
                          <a:cs typeface="Adobe Devanagari" panose="02040503050201020203" pitchFamily="18" charset="0"/>
                        </a:rPr>
                        <a:t>CAPS</a:t>
                      </a:r>
                      <a:endParaRPr lang="tr-TR" sz="2400" b="1" u="sng" dirty="0">
                        <a:latin typeface="Adobe Devanagari" panose="02040503050201020203" pitchFamily="18" charset="0"/>
                        <a:cs typeface="Adobe Devanagari" panose="02040503050201020203" pitchFamily="18" charset="0"/>
                      </a:endParaRPr>
                    </a:p>
                  </a:txBody>
                  <a:tcPr marL="103281" marR="103281" marT="51641" marB="51641"/>
                </a:tc>
                <a:tc>
                  <a:txBody>
                    <a:bodyPr/>
                    <a:lstStyle/>
                    <a:p>
                      <a:r>
                        <a:rPr lang="en-US" sz="2400" dirty="0" smtClean="0">
                          <a:latin typeface="Adobe Devanagari" panose="02040503050201020203" pitchFamily="18" charset="0"/>
                          <a:cs typeface="Adobe Devanagari" panose="02040503050201020203" pitchFamily="18" charset="0"/>
                        </a:rPr>
                        <a:t>10, 10.5, </a:t>
                      </a:r>
                      <a:r>
                        <a:rPr lang="en-US" sz="2400" b="1" u="sng" dirty="0" smtClean="0">
                          <a:latin typeface="Adobe Devanagari" panose="02040503050201020203" pitchFamily="18" charset="0"/>
                          <a:cs typeface="Adobe Devanagari" panose="02040503050201020203" pitchFamily="18" charset="0"/>
                        </a:rPr>
                        <a:t>11</a:t>
                      </a:r>
                      <a:endParaRPr lang="tr-TR" sz="2400" b="1" u="sng" dirty="0">
                        <a:latin typeface="Adobe Devanagari" panose="02040503050201020203" pitchFamily="18" charset="0"/>
                        <a:cs typeface="Adobe Devanagari" panose="02040503050201020203" pitchFamily="18" charset="0"/>
                      </a:endParaRPr>
                    </a:p>
                  </a:txBody>
                  <a:tcPr marL="103281" marR="103281" marT="51641" marB="51641"/>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smtClean="0">
                          <a:latin typeface="Adobe Devanagari" panose="02040503050201020203" pitchFamily="18" charset="0"/>
                          <a:cs typeface="Adobe Devanagari" panose="02040503050201020203" pitchFamily="18" charset="0"/>
                        </a:rPr>
                        <a:t>20,</a:t>
                      </a:r>
                      <a:r>
                        <a:rPr lang="en-US" sz="2400" baseline="0" dirty="0" smtClean="0">
                          <a:latin typeface="Adobe Devanagari" panose="02040503050201020203" pitchFamily="18" charset="0"/>
                          <a:cs typeface="Adobe Devanagari" panose="02040503050201020203" pitchFamily="18" charset="0"/>
                        </a:rPr>
                        <a:t> 50, 70, </a:t>
                      </a:r>
                      <a:r>
                        <a:rPr lang="en-US" sz="2400" b="1" u="sng" baseline="0" dirty="0" smtClean="0">
                          <a:latin typeface="Adobe Devanagari" panose="02040503050201020203" pitchFamily="18" charset="0"/>
                          <a:cs typeface="Adobe Devanagari" panose="02040503050201020203" pitchFamily="18" charset="0"/>
                        </a:rPr>
                        <a:t>100 mM</a:t>
                      </a:r>
                      <a:r>
                        <a:rPr lang="en-US" sz="2400" u="sng" baseline="0" dirty="0" smtClean="0">
                          <a:latin typeface="Adobe Devanagari" panose="02040503050201020203" pitchFamily="18" charset="0"/>
                          <a:cs typeface="Adobe Devanagari" panose="02040503050201020203" pitchFamily="18" charset="0"/>
                        </a:rPr>
                        <a:t> </a:t>
                      </a:r>
                      <a:endParaRPr lang="tr-TR" sz="2400" u="sng" dirty="0" smtClean="0">
                        <a:latin typeface="Adobe Devanagari" panose="02040503050201020203" pitchFamily="18" charset="0"/>
                        <a:cs typeface="Adobe Devanagari" panose="02040503050201020203" pitchFamily="18" charset="0"/>
                      </a:endParaRPr>
                    </a:p>
                  </a:txBody>
                  <a:tcPr marL="103281" marR="103281" marT="51641" marB="51641"/>
                </a:tc>
                <a:tc>
                  <a:txBody>
                    <a:bodyPr/>
                    <a:lstStyle/>
                    <a:p>
                      <a:r>
                        <a:rPr lang="en-US" sz="2400" dirty="0" smtClean="0">
                          <a:latin typeface="Adobe Devanagari" panose="02040503050201020203" pitchFamily="18" charset="0"/>
                          <a:cs typeface="Adobe Devanagari" panose="02040503050201020203" pitchFamily="18" charset="0"/>
                        </a:rPr>
                        <a:t>100, 400, 700, </a:t>
                      </a:r>
                      <a:r>
                        <a:rPr lang="en-US" sz="2400" b="1" u="sng" dirty="0" smtClean="0">
                          <a:latin typeface="Adobe Devanagari" panose="02040503050201020203" pitchFamily="18" charset="0"/>
                          <a:cs typeface="Adobe Devanagari" panose="02040503050201020203" pitchFamily="18" charset="0"/>
                        </a:rPr>
                        <a:t>1000 mM Betaine</a:t>
                      </a:r>
                      <a:r>
                        <a:rPr lang="en-US" sz="2400" dirty="0" smtClean="0">
                          <a:latin typeface="Adobe Devanagari" panose="02040503050201020203" pitchFamily="18" charset="0"/>
                          <a:cs typeface="Adobe Devanagari" panose="02040503050201020203" pitchFamily="18" charset="0"/>
                        </a:rPr>
                        <a:t> </a:t>
                      </a:r>
                      <a:endParaRPr lang="tr-TR" sz="2400" dirty="0">
                        <a:latin typeface="Adobe Devanagari" panose="02040503050201020203" pitchFamily="18" charset="0"/>
                        <a:cs typeface="Adobe Devanagari" panose="02040503050201020203" pitchFamily="18" charset="0"/>
                      </a:endParaRPr>
                    </a:p>
                  </a:txBody>
                  <a:tcPr marL="103281" marR="103281" marT="51641" marB="51641"/>
                </a:tc>
                <a:extLst>
                  <a:ext uri="{0D108BD9-81ED-4DB2-BD59-A6C34878D82A}">
                    <a16:rowId xmlns:a16="http://schemas.microsoft.com/office/drawing/2014/main" val="10002"/>
                  </a:ext>
                </a:extLst>
              </a:tr>
              <a:tr h="470547">
                <a:tc>
                  <a:txBody>
                    <a:bodyPr/>
                    <a:lstStyle/>
                    <a:p>
                      <a:r>
                        <a:rPr lang="en-US" sz="2400" dirty="0" smtClean="0">
                          <a:latin typeface="Adobe Devanagari" panose="02040503050201020203" pitchFamily="18" charset="0"/>
                          <a:cs typeface="Adobe Devanagari" panose="02040503050201020203" pitchFamily="18" charset="0"/>
                        </a:rPr>
                        <a:t>Glycine / HCl</a:t>
                      </a:r>
                      <a:endParaRPr lang="tr-TR" sz="2400" b="1"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3,3.5</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100 mM </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extLst>
                  <a:ext uri="{0D108BD9-81ED-4DB2-BD59-A6C34878D82A}">
                    <a16:rowId xmlns:a16="http://schemas.microsoft.com/office/drawing/2014/main" val="10003"/>
                  </a:ext>
                </a:extLst>
              </a:tr>
              <a:tr h="470547">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smtClean="0">
                          <a:latin typeface="Adobe Devanagari" panose="02040503050201020203" pitchFamily="18" charset="0"/>
                          <a:cs typeface="Adobe Devanagari" panose="02040503050201020203" pitchFamily="18" charset="0"/>
                        </a:rPr>
                        <a:t>HEPES</a:t>
                      </a:r>
                      <a:endParaRPr lang="tr-TR" sz="2400" b="1" dirty="0" smtClean="0">
                        <a:latin typeface="Adobe Devanagari" panose="02040503050201020203" pitchFamily="18" charset="0"/>
                        <a:cs typeface="Adobe Devanagari" panose="02040503050201020203" pitchFamily="18" charset="0"/>
                      </a:endParaRPr>
                    </a:p>
                  </a:txBody>
                  <a:tcPr marL="103281" marR="103281" marT="51641" marB="51641"/>
                </a:tc>
                <a:tc>
                  <a:txBody>
                    <a:bodyPr/>
                    <a:lstStyle/>
                    <a:p>
                      <a:r>
                        <a:rPr lang="en-US" sz="2400" dirty="0" smtClean="0">
                          <a:latin typeface="Adobe Devanagari" panose="02040503050201020203" pitchFamily="18" charset="0"/>
                          <a:cs typeface="Adobe Devanagari" panose="02040503050201020203" pitchFamily="18" charset="0"/>
                        </a:rPr>
                        <a:t>5,5.5</a:t>
                      </a:r>
                      <a:endParaRPr lang="tr-TR" sz="2400" dirty="0">
                        <a:latin typeface="Adobe Devanagari" panose="02040503050201020203" pitchFamily="18" charset="0"/>
                        <a:cs typeface="Adobe Devanagari" panose="02040503050201020203" pitchFamily="18" charset="0"/>
                      </a:endParaRPr>
                    </a:p>
                  </a:txBody>
                  <a:tcPr marL="103281" marR="103281" marT="51641" marB="51641"/>
                </a:tc>
                <a:tc>
                  <a:txBody>
                    <a:bodyPr/>
                    <a:lstStyle/>
                    <a:p>
                      <a:r>
                        <a:rPr lang="en-US" sz="2400" dirty="0" smtClean="0">
                          <a:latin typeface="Adobe Devanagari" panose="02040503050201020203" pitchFamily="18" charset="0"/>
                          <a:cs typeface="Adobe Devanagari" panose="02040503050201020203" pitchFamily="18" charset="0"/>
                        </a:rPr>
                        <a:t>100</a:t>
                      </a:r>
                      <a:r>
                        <a:rPr lang="en-US" sz="2400" baseline="0" dirty="0" smtClean="0">
                          <a:latin typeface="Adobe Devanagari" panose="02040503050201020203" pitchFamily="18" charset="0"/>
                          <a:cs typeface="Adobe Devanagari" panose="02040503050201020203" pitchFamily="18" charset="0"/>
                        </a:rPr>
                        <a:t> mM </a:t>
                      </a:r>
                      <a:endParaRPr lang="tr-TR" sz="2400" dirty="0">
                        <a:latin typeface="Adobe Devanagari" panose="02040503050201020203" pitchFamily="18" charset="0"/>
                        <a:cs typeface="Adobe Devanagari" panose="02040503050201020203" pitchFamily="18" charset="0"/>
                      </a:endParaRPr>
                    </a:p>
                  </a:txBody>
                  <a:tcPr marL="103281" marR="103281" marT="51641" marB="51641"/>
                </a:tc>
                <a:tc>
                  <a:txBody>
                    <a:bodyPr/>
                    <a:lstStyle/>
                    <a:p>
                      <a:r>
                        <a:rPr lang="en-US" sz="2400" dirty="0" smtClean="0">
                          <a:latin typeface="Adobe Devanagari" panose="02040503050201020203" pitchFamily="18" charset="0"/>
                          <a:cs typeface="Adobe Devanagari" panose="02040503050201020203" pitchFamily="18" charset="0"/>
                        </a:rPr>
                        <a:t>-</a:t>
                      </a:r>
                      <a:endParaRPr lang="tr-TR" sz="2400" dirty="0">
                        <a:latin typeface="Adobe Devanagari" panose="02040503050201020203" pitchFamily="18" charset="0"/>
                        <a:cs typeface="Adobe Devanagari" panose="02040503050201020203" pitchFamily="18" charset="0"/>
                      </a:endParaRPr>
                    </a:p>
                  </a:txBody>
                  <a:tcPr marL="103281" marR="103281" marT="51641" marB="51641"/>
                </a:tc>
                <a:extLst>
                  <a:ext uri="{0D108BD9-81ED-4DB2-BD59-A6C34878D82A}">
                    <a16:rowId xmlns:a16="http://schemas.microsoft.com/office/drawing/2014/main" val="10004"/>
                  </a:ext>
                </a:extLst>
              </a:tr>
              <a:tr h="470547">
                <a:tc>
                  <a:txBody>
                    <a:bodyPr/>
                    <a:lstStyle/>
                    <a:p>
                      <a:r>
                        <a:rPr lang="en-US" sz="2400" dirty="0" smtClean="0">
                          <a:latin typeface="Adobe Devanagari" panose="02040503050201020203" pitchFamily="18" charset="0"/>
                          <a:cs typeface="Adobe Devanagari" panose="02040503050201020203" pitchFamily="18" charset="0"/>
                        </a:rPr>
                        <a:t>Phosphate</a:t>
                      </a: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7,7.5</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dirty="0" smtClean="0">
                          <a:latin typeface="Adobe Devanagari" panose="02040503050201020203" pitchFamily="18" charset="0"/>
                          <a:cs typeface="Adobe Devanagari" panose="02040503050201020203" pitchFamily="18" charset="0"/>
                        </a:rPr>
                        <a:t>50,</a:t>
                      </a:r>
                      <a:r>
                        <a:rPr lang="en-US" sz="2400" baseline="0" dirty="0" smtClean="0">
                          <a:latin typeface="Adobe Devanagari" panose="02040503050201020203" pitchFamily="18" charset="0"/>
                          <a:cs typeface="Adobe Devanagari" panose="02040503050201020203" pitchFamily="18" charset="0"/>
                        </a:rPr>
                        <a:t> 100 mM </a:t>
                      </a:r>
                      <a:endParaRPr lang="tr-TR" sz="2400" dirty="0">
                        <a:latin typeface="Adobe Devanagari" panose="02040503050201020203" pitchFamily="18" charset="0"/>
                        <a:cs typeface="Adobe Devanagari" panose="02040503050201020203" pitchFamily="18" charset="0"/>
                      </a:endParaRPr>
                    </a:p>
                  </a:txBody>
                  <a:tcPr marL="103281" marR="103281" marT="51641" marB="51641">
                    <a:solidFill>
                      <a:schemeClr val="bg1">
                        <a:lumMod val="95000"/>
                      </a:schemeClr>
                    </a:solidFill>
                  </a:tcPr>
                </a:tc>
                <a:tc>
                  <a:txBody>
                    <a:bodyPr/>
                    <a:lstStyle/>
                    <a:p>
                      <a:r>
                        <a:rPr lang="en-US" sz="2400" baseline="0" dirty="0" smtClean="0">
                          <a:latin typeface="Adobe Devanagari" panose="02040503050201020203" pitchFamily="18" charset="0"/>
                          <a:cs typeface="Adobe Devanagari" panose="02040503050201020203" pitchFamily="18" charset="0"/>
                        </a:rPr>
                        <a:t>-</a:t>
                      </a:r>
                    </a:p>
                  </a:txBody>
                  <a:tcPr marL="103281" marR="103281" marT="51641" marB="51641">
                    <a:solidFill>
                      <a:schemeClr val="bg1">
                        <a:lumMod val="95000"/>
                      </a:schemeClr>
                    </a:solidFill>
                  </a:tcPr>
                </a:tc>
                <a:extLst>
                  <a:ext uri="{0D108BD9-81ED-4DB2-BD59-A6C34878D82A}">
                    <a16:rowId xmlns:a16="http://schemas.microsoft.com/office/drawing/2014/main" val="10005"/>
                  </a:ext>
                </a:extLst>
              </a:tr>
            </a:tbl>
          </a:graphicData>
        </a:graphic>
      </p:graphicFrame>
      <p:sp>
        <p:nvSpPr>
          <p:cNvPr id="50" name="Rectangle 49"/>
          <p:cNvSpPr/>
          <p:nvPr/>
        </p:nvSpPr>
        <p:spPr>
          <a:xfrm>
            <a:off x="626661" y="25088183"/>
            <a:ext cx="2824812" cy="707886"/>
          </a:xfrm>
          <a:prstGeom prst="rect">
            <a:avLst/>
          </a:prstGeom>
        </p:spPr>
        <p:txBody>
          <a:bodyPr wrap="none">
            <a:spAutoFit/>
          </a:bodyPr>
          <a:lstStyle/>
          <a:p>
            <a:pPr algn="just">
              <a:spcAft>
                <a:spcPts val="191"/>
              </a:spcAft>
            </a:pPr>
            <a:r>
              <a:rPr lang="en-US" sz="4000" b="1" dirty="0">
                <a:latin typeface="Adobe Devanagari" panose="02040503050201020203" pitchFamily="18" charset="0"/>
                <a:ea typeface="Tahoma" panose="020B0604030504040204" pitchFamily="34" charset="0"/>
                <a:cs typeface="Adobe Devanagari" panose="02040503050201020203" pitchFamily="18" charset="0"/>
              </a:rPr>
              <a:t>3. LC-MS/MS</a:t>
            </a:r>
          </a:p>
        </p:txBody>
      </p:sp>
      <p:sp>
        <p:nvSpPr>
          <p:cNvPr id="52" name="TextBox 51">
            <a:extLst>
              <a:ext uri="{FF2B5EF4-FFF2-40B4-BE49-F238E27FC236}">
                <a16:creationId xmlns:a16="http://schemas.microsoft.com/office/drawing/2014/main" id="{D93337CC-2656-46A5-B07C-334D32158C56}"/>
              </a:ext>
            </a:extLst>
          </p:cNvPr>
          <p:cNvSpPr txBox="1"/>
          <p:nvPr/>
        </p:nvSpPr>
        <p:spPr>
          <a:xfrm>
            <a:off x="587087" y="25574393"/>
            <a:ext cx="15259744" cy="3539430"/>
          </a:xfrm>
          <a:prstGeom prst="rect">
            <a:avLst/>
          </a:prstGeom>
          <a:noFill/>
        </p:spPr>
        <p:txBody>
          <a:bodyPr wrap="square">
            <a:spAutoFit/>
          </a:bodyPr>
          <a:lstStyle/>
          <a:p>
            <a:pPr algn="just"/>
            <a:r>
              <a:rPr lang="en-US" sz="3200" dirty="0">
                <a:latin typeface="Adobe Devanagari" panose="02040503050201020203" pitchFamily="18" charset="0"/>
                <a:cs typeface="Adobe Devanagari" panose="02040503050201020203" pitchFamily="18" charset="0"/>
              </a:rPr>
              <a:t>An </a:t>
            </a:r>
            <a:r>
              <a:rPr lang="en-US" sz="3200" dirty="0" err="1">
                <a:latin typeface="Adobe Devanagari" panose="02040503050201020203" pitchFamily="18" charset="0"/>
                <a:cs typeface="Adobe Devanagari" panose="02040503050201020203" pitchFamily="18" charset="0"/>
              </a:rPr>
              <a:t>Accela</a:t>
            </a:r>
            <a:r>
              <a:rPr lang="en-US" sz="3200" dirty="0">
                <a:latin typeface="Adobe Devanagari" panose="02040503050201020203" pitchFamily="18" charset="0"/>
                <a:cs typeface="Adobe Devanagari" panose="02040503050201020203" pitchFamily="18" charset="0"/>
              </a:rPr>
              <a:t>++ LC system (</a:t>
            </a:r>
            <a:r>
              <a:rPr lang="en-US" sz="3200" dirty="0" err="1">
                <a:latin typeface="Adobe Devanagari" panose="02040503050201020203" pitchFamily="18" charset="0"/>
                <a:cs typeface="Adobe Devanagari" panose="02040503050201020203" pitchFamily="18" charset="0"/>
              </a:rPr>
              <a:t>Thermofisher</a:t>
            </a:r>
            <a:r>
              <a:rPr lang="en-US" sz="3200" dirty="0">
                <a:latin typeface="Adobe Devanagari" panose="02040503050201020203" pitchFamily="18" charset="0"/>
                <a:cs typeface="Adobe Devanagari" panose="02040503050201020203" pitchFamily="18" charset="0"/>
              </a:rPr>
              <a:t> Scientific) coupled to an LTQ-</a:t>
            </a:r>
            <a:r>
              <a:rPr lang="en-US" sz="3200" dirty="0" err="1">
                <a:latin typeface="Adobe Devanagari" panose="02040503050201020203" pitchFamily="18" charset="0"/>
                <a:cs typeface="Adobe Devanagari" panose="02040503050201020203" pitchFamily="18" charset="0"/>
              </a:rPr>
              <a:t>Orbitrap</a:t>
            </a:r>
            <a:r>
              <a:rPr lang="en-US" sz="3200" dirty="0">
                <a:latin typeface="Adobe Devanagari" panose="02040503050201020203" pitchFamily="18" charset="0"/>
                <a:cs typeface="Adobe Devanagari" panose="02040503050201020203" pitchFamily="18" charset="0"/>
              </a:rPr>
              <a:t> </a:t>
            </a:r>
            <a:r>
              <a:rPr lang="en-US" sz="3200" dirty="0" err="1">
                <a:latin typeface="Adobe Devanagari" panose="02040503050201020203" pitchFamily="18" charset="0"/>
                <a:cs typeface="Adobe Devanagari" panose="02040503050201020203" pitchFamily="18" charset="0"/>
              </a:rPr>
              <a:t>Velos</a:t>
            </a:r>
            <a:r>
              <a:rPr lang="en-US" sz="3200" dirty="0">
                <a:latin typeface="Adobe Devanagari" panose="02040503050201020203" pitchFamily="18" charset="0"/>
                <a:cs typeface="Adobe Devanagari" panose="02040503050201020203" pitchFamily="18" charset="0"/>
              </a:rPr>
              <a:t> Pro instrument was used for sample introduction and separation. The chromatographic separation was performed on an </a:t>
            </a:r>
            <a:r>
              <a:rPr lang="en-US" sz="3200" dirty="0" err="1">
                <a:latin typeface="Adobe Devanagari" panose="02040503050201020203" pitchFamily="18" charset="0"/>
                <a:cs typeface="Adobe Devanagari" panose="02040503050201020203" pitchFamily="18" charset="0"/>
              </a:rPr>
              <a:t>Accucore</a:t>
            </a:r>
            <a:r>
              <a:rPr lang="en-US" sz="3200" dirty="0">
                <a:latin typeface="Adobe Devanagari" panose="02040503050201020203" pitchFamily="18" charset="0"/>
                <a:cs typeface="Adobe Devanagari" panose="02040503050201020203" pitchFamily="18" charset="0"/>
              </a:rPr>
              <a:t>™ C18 (5-µm, 2.1 mm × 150 mm column, </a:t>
            </a:r>
            <a:r>
              <a:rPr lang="en-US" sz="3200" dirty="0" err="1">
                <a:latin typeface="Adobe Devanagari" panose="02040503050201020203" pitchFamily="18" charset="0"/>
                <a:cs typeface="Adobe Devanagari" panose="02040503050201020203" pitchFamily="18" charset="0"/>
              </a:rPr>
              <a:t>Thermofisher</a:t>
            </a:r>
            <a:r>
              <a:rPr lang="en-US" sz="3200" dirty="0">
                <a:latin typeface="Adobe Devanagari" panose="02040503050201020203" pitchFamily="18" charset="0"/>
                <a:cs typeface="Adobe Devanagari" panose="02040503050201020203" pitchFamily="18" charset="0"/>
              </a:rPr>
              <a:t> scientific, USA). The mobile phases A and B were 100% water and 100% acetonitrile, containing 0.1% formic acid, respectively. Separation flow had linear gradient from 0% to 100% A for 15 min, for 25 min linear gradient from 60% to 20%, 0% for 20 min, then the column was allowed to equilibrate for 12 min 100% for 12 min leading to a total run time of 82 min. Mobile phase flow was 200 µL/min.</a:t>
            </a:r>
            <a:endParaRPr lang="en-US" sz="8000" dirty="0">
              <a:latin typeface="Adobe Devanagari" panose="02040503050201020203" pitchFamily="18" charset="0"/>
              <a:cs typeface="Adobe Devanagari" panose="02040503050201020203" pitchFamily="18" charset="0"/>
            </a:endParaRPr>
          </a:p>
        </p:txBody>
      </p:sp>
      <p:graphicFrame>
        <p:nvGraphicFramePr>
          <p:cNvPr id="54" name="Tablo 7"/>
          <p:cNvGraphicFramePr>
            <a:graphicFrameLocks noGrp="1"/>
          </p:cNvGraphicFramePr>
          <p:nvPr>
            <p:extLst>
              <p:ext uri="{D42A27DB-BD31-4B8C-83A1-F6EECF244321}">
                <p14:modId xmlns:p14="http://schemas.microsoft.com/office/powerpoint/2010/main" val="2421004776"/>
              </p:ext>
            </p:extLst>
          </p:nvPr>
        </p:nvGraphicFramePr>
        <p:xfrm>
          <a:off x="1348008" y="29231811"/>
          <a:ext cx="13611050" cy="2804160"/>
        </p:xfrm>
        <a:graphic>
          <a:graphicData uri="http://schemas.openxmlformats.org/drawingml/2006/table">
            <a:tbl>
              <a:tblPr firstRow="1" bandRow="1">
                <a:tableStyleId>{EB344D84-9AFB-497E-A393-DC336BA19D2E}</a:tableStyleId>
              </a:tblPr>
              <a:tblGrid>
                <a:gridCol w="3452887">
                  <a:extLst>
                    <a:ext uri="{9D8B030D-6E8A-4147-A177-3AD203B41FA5}">
                      <a16:colId xmlns:a16="http://schemas.microsoft.com/office/drawing/2014/main" val="20000"/>
                    </a:ext>
                  </a:extLst>
                </a:gridCol>
                <a:gridCol w="3745938">
                  <a:extLst>
                    <a:ext uri="{9D8B030D-6E8A-4147-A177-3AD203B41FA5}">
                      <a16:colId xmlns:a16="http://schemas.microsoft.com/office/drawing/2014/main" val="1970274334"/>
                    </a:ext>
                  </a:extLst>
                </a:gridCol>
                <a:gridCol w="6412225">
                  <a:extLst>
                    <a:ext uri="{9D8B030D-6E8A-4147-A177-3AD203B41FA5}">
                      <a16:colId xmlns:a16="http://schemas.microsoft.com/office/drawing/2014/main" val="20003"/>
                    </a:ext>
                  </a:extLst>
                </a:gridCol>
              </a:tblGrid>
              <a:tr h="473270">
                <a:tc gridSpan="2">
                  <a:txBody>
                    <a:bodyPr/>
                    <a:lstStyle/>
                    <a:p>
                      <a:pPr algn="ctr"/>
                      <a:r>
                        <a:rPr lang="en-US" sz="2800" b="1" dirty="0">
                          <a:solidFill>
                            <a:schemeClr val="tx1"/>
                          </a:solidFill>
                          <a:latin typeface="Adobe Devanagari" panose="02040503050201020203" pitchFamily="18" charset="0"/>
                          <a:cs typeface="Adobe Devanagari" panose="02040503050201020203" pitchFamily="18" charset="0"/>
                        </a:rPr>
                        <a:t>Mobile Phase </a:t>
                      </a:r>
                      <a:endParaRPr lang="tr-TR" sz="2800" b="1" dirty="0">
                        <a:solidFill>
                          <a:schemeClr val="tx1"/>
                        </a:solidFill>
                        <a:latin typeface="Adobe Devanagari" panose="02040503050201020203" pitchFamily="18" charset="0"/>
                        <a:cs typeface="Adobe Devanagari" panose="02040503050201020203" pitchFamily="18" charset="0"/>
                      </a:endParaRPr>
                    </a:p>
                  </a:txBody>
                  <a:tcPr anchor="ctr">
                    <a:solidFill>
                      <a:schemeClr val="bg1"/>
                    </a:solidFill>
                  </a:tcPr>
                </a:tc>
                <a:tc hMerge="1">
                  <a:txBody>
                    <a:bodyPr/>
                    <a:lstStyle/>
                    <a:p>
                      <a:endParaRPr lang="en-US"/>
                    </a:p>
                  </a:txBody>
                  <a:tcPr/>
                </a:tc>
                <a:tc>
                  <a:txBody>
                    <a:bodyPr/>
                    <a:lstStyle/>
                    <a:p>
                      <a:pPr algn="ctr"/>
                      <a:r>
                        <a:rPr lang="en-US" sz="2800" b="1" dirty="0">
                          <a:solidFill>
                            <a:schemeClr val="tx1"/>
                          </a:solidFill>
                          <a:latin typeface="Adobe Devanagari" panose="02040503050201020203" pitchFamily="18" charset="0"/>
                          <a:cs typeface="Adobe Devanagari" panose="02040503050201020203" pitchFamily="18" charset="0"/>
                        </a:rPr>
                        <a:t>Additive</a:t>
                      </a:r>
                      <a:endParaRPr lang="tr-TR" sz="2800" b="1" dirty="0">
                        <a:solidFill>
                          <a:schemeClr val="tx1"/>
                        </a:solidFill>
                        <a:latin typeface="Adobe Devanagari" panose="02040503050201020203" pitchFamily="18" charset="0"/>
                        <a:cs typeface="Adobe Devanagari" panose="02040503050201020203" pitchFamily="18" charset="0"/>
                      </a:endParaRPr>
                    </a:p>
                  </a:txBody>
                  <a:tcPr anchor="ctr">
                    <a:solidFill>
                      <a:schemeClr val="bg1"/>
                    </a:solidFill>
                  </a:tcPr>
                </a:tc>
                <a:extLst>
                  <a:ext uri="{0D108BD9-81ED-4DB2-BD59-A6C34878D82A}">
                    <a16:rowId xmlns:a16="http://schemas.microsoft.com/office/drawing/2014/main" val="10000"/>
                  </a:ext>
                </a:extLst>
              </a:tr>
              <a:tr h="417591">
                <a:tc>
                  <a:txBody>
                    <a:bodyPr/>
                    <a:lstStyle/>
                    <a:p>
                      <a:pPr algn="ctr"/>
                      <a:r>
                        <a:rPr lang="en-US" sz="2400" b="1" dirty="0">
                          <a:latin typeface="Adobe Devanagari" panose="02040503050201020203" pitchFamily="18" charset="0"/>
                          <a:cs typeface="Adobe Devanagari" panose="02040503050201020203" pitchFamily="18" charset="0"/>
                        </a:rPr>
                        <a:t>A</a:t>
                      </a:r>
                      <a:endParaRPr lang="tr-TR" sz="2400" b="1"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tc>
                  <a:txBody>
                    <a:bodyPr/>
                    <a:lstStyle/>
                    <a:p>
                      <a:pPr algn="ctr"/>
                      <a:r>
                        <a:rPr lang="en-US" sz="2400" b="1" dirty="0">
                          <a:latin typeface="Adobe Devanagari" panose="02040503050201020203" pitchFamily="18" charset="0"/>
                          <a:cs typeface="Adobe Devanagari" panose="02040503050201020203" pitchFamily="18" charset="0"/>
                        </a:rPr>
                        <a:t>B</a:t>
                      </a:r>
                      <a:endParaRPr lang="tr-TR" sz="2400" b="1"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tc>
                  <a:txBody>
                    <a:bodyPr/>
                    <a:lstStyle/>
                    <a:p>
                      <a:pPr algn="ctr"/>
                      <a:r>
                        <a:rPr lang="en-US" sz="2400" dirty="0">
                          <a:latin typeface="Adobe Devanagari" panose="02040503050201020203" pitchFamily="18" charset="0"/>
                          <a:cs typeface="Adobe Devanagari" panose="02040503050201020203" pitchFamily="18" charset="0"/>
                        </a:rPr>
                        <a:t>-</a:t>
                      </a:r>
                      <a:endParaRPr lang="tr-TR" sz="2400"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extLst>
                  <a:ext uri="{0D108BD9-81ED-4DB2-BD59-A6C34878D82A}">
                    <a16:rowId xmlns:a16="http://schemas.microsoft.com/office/drawing/2014/main" val="10001"/>
                  </a:ext>
                </a:extLst>
              </a:tr>
              <a:tr h="417591">
                <a:tc>
                  <a:txBody>
                    <a:bodyPr/>
                    <a:lstStyle/>
                    <a:p>
                      <a:pPr algn="ctr"/>
                      <a:r>
                        <a:rPr lang="en-US" sz="2400" dirty="0">
                          <a:latin typeface="Adobe Devanagari" panose="02040503050201020203" pitchFamily="18" charset="0"/>
                          <a:cs typeface="Adobe Devanagari" panose="02040503050201020203" pitchFamily="18" charset="0"/>
                        </a:rPr>
                        <a:t>DW</a:t>
                      </a:r>
                      <a:endParaRPr lang="tr-TR" sz="2400" b="0" dirty="0">
                        <a:latin typeface="Adobe Devanagari" panose="02040503050201020203" pitchFamily="18" charset="0"/>
                        <a:cs typeface="Adobe Devanagari" panose="02040503050201020203" pitchFamily="18" charset="0"/>
                      </a:endParaRPr>
                    </a:p>
                  </a:txBody>
                  <a:tcPr anchor="ctr"/>
                </a:tc>
                <a:tc>
                  <a:txBody>
                    <a:bodyPr/>
                    <a:lstStyle/>
                    <a:p>
                      <a:pPr algn="ctr"/>
                      <a:r>
                        <a:rPr lang="en-US" sz="2400" dirty="0">
                          <a:latin typeface="Adobe Devanagari" panose="02040503050201020203" pitchFamily="18" charset="0"/>
                          <a:cs typeface="Adobe Devanagari" panose="02040503050201020203" pitchFamily="18" charset="0"/>
                        </a:rPr>
                        <a:t>MeOH</a:t>
                      </a:r>
                      <a:endParaRPr lang="tr-TR" sz="2400" b="0" dirty="0">
                        <a:latin typeface="Adobe Devanagari" panose="02040503050201020203" pitchFamily="18" charset="0"/>
                        <a:cs typeface="Adobe Devanagari" panose="02040503050201020203"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latin typeface="Adobe Devanagari" panose="02040503050201020203" pitchFamily="18" charset="0"/>
                          <a:cs typeface="Adobe Devanagari" panose="02040503050201020203" pitchFamily="18" charset="0"/>
                        </a:rPr>
                        <a:t>0.1% FA</a:t>
                      </a:r>
                      <a:endParaRPr lang="tr-TR" sz="2400" dirty="0">
                        <a:latin typeface="Adobe Devanagari" panose="02040503050201020203" pitchFamily="18" charset="0"/>
                        <a:cs typeface="Adobe Devanagari" panose="02040503050201020203" pitchFamily="18" charset="0"/>
                      </a:endParaRPr>
                    </a:p>
                  </a:txBody>
                  <a:tcPr anchor="ctr"/>
                </a:tc>
                <a:extLst>
                  <a:ext uri="{0D108BD9-81ED-4DB2-BD59-A6C34878D82A}">
                    <a16:rowId xmlns:a16="http://schemas.microsoft.com/office/drawing/2014/main" val="10002"/>
                  </a:ext>
                </a:extLst>
              </a:tr>
              <a:tr h="417591">
                <a:tc>
                  <a:txBody>
                    <a:bodyPr/>
                    <a:lstStyle/>
                    <a:p>
                      <a:pPr algn="ctr"/>
                      <a:r>
                        <a:rPr lang="en-US" sz="2400" b="1" u="sng" dirty="0">
                          <a:latin typeface="Adobe Devanagari" panose="02040503050201020203" pitchFamily="18" charset="0"/>
                          <a:cs typeface="Adobe Devanagari" panose="02040503050201020203" pitchFamily="18" charset="0"/>
                        </a:rPr>
                        <a:t>DW</a:t>
                      </a:r>
                      <a:endParaRPr lang="tr-TR" sz="2400" b="1" u="sng"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tc>
                  <a:txBody>
                    <a:bodyPr/>
                    <a:lstStyle/>
                    <a:p>
                      <a:pPr algn="ctr"/>
                      <a:r>
                        <a:rPr lang="en-US" sz="2400" b="1" u="sng" dirty="0">
                          <a:latin typeface="Adobe Devanagari" panose="02040503050201020203" pitchFamily="18" charset="0"/>
                          <a:cs typeface="Adobe Devanagari" panose="02040503050201020203" pitchFamily="18" charset="0"/>
                        </a:rPr>
                        <a:t>ACN</a:t>
                      </a:r>
                      <a:endParaRPr lang="tr-TR" sz="2400" b="1" u="sng"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u="sng" dirty="0">
                          <a:latin typeface="Adobe Devanagari" panose="02040503050201020203" pitchFamily="18" charset="0"/>
                          <a:cs typeface="Adobe Devanagari" panose="02040503050201020203" pitchFamily="18" charset="0"/>
                        </a:rPr>
                        <a:t>0.1% FA</a:t>
                      </a:r>
                      <a:endParaRPr lang="tr-TR" sz="2400" b="1" u="sng"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extLst>
                  <a:ext uri="{0D108BD9-81ED-4DB2-BD59-A6C34878D82A}">
                    <a16:rowId xmlns:a16="http://schemas.microsoft.com/office/drawing/2014/main" val="10003"/>
                  </a:ext>
                </a:extLst>
              </a:tr>
              <a:tr h="417591">
                <a:tc>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latin typeface="Adobe Devanagari" panose="02040503050201020203" pitchFamily="18" charset="0"/>
                          <a:cs typeface="Adobe Devanagari" panose="02040503050201020203" pitchFamily="18" charset="0"/>
                        </a:rPr>
                        <a:t>DW</a:t>
                      </a:r>
                      <a:endParaRPr lang="tr-TR" sz="2400" b="0" dirty="0">
                        <a:latin typeface="Adobe Devanagari" panose="02040503050201020203" pitchFamily="18" charset="0"/>
                        <a:cs typeface="Adobe Devanagari" panose="02040503050201020203"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latin typeface="Adobe Devanagari" panose="02040503050201020203" pitchFamily="18" charset="0"/>
                          <a:cs typeface="Adobe Devanagari" panose="02040503050201020203" pitchFamily="18" charset="0"/>
                        </a:rPr>
                        <a:t>DW + </a:t>
                      </a:r>
                      <a:r>
                        <a:rPr lang="en-US" sz="2400" baseline="0" dirty="0">
                          <a:latin typeface="Adobe Devanagari" panose="02040503050201020203" pitchFamily="18" charset="0"/>
                          <a:cs typeface="Adobe Devanagari" panose="02040503050201020203" pitchFamily="18" charset="0"/>
                        </a:rPr>
                        <a:t>ACN</a:t>
                      </a:r>
                      <a:endParaRPr lang="tr-TR" sz="2400" b="0" dirty="0">
                        <a:latin typeface="Adobe Devanagari" panose="02040503050201020203" pitchFamily="18" charset="0"/>
                        <a:cs typeface="Adobe Devanagari" panose="02040503050201020203" pitchFamily="18" charset="0"/>
                      </a:endParaRPr>
                    </a:p>
                  </a:txBody>
                  <a:tcPr anchor="ctr"/>
                </a:tc>
                <a:tc>
                  <a:txBody>
                    <a:bodyPr/>
                    <a:lstStyle/>
                    <a:p>
                      <a:pPr algn="ctr"/>
                      <a:r>
                        <a:rPr lang="en-US" sz="2400" dirty="0">
                          <a:latin typeface="Adobe Devanagari" panose="02040503050201020203" pitchFamily="18" charset="0"/>
                          <a:cs typeface="Adobe Devanagari" panose="02040503050201020203" pitchFamily="18" charset="0"/>
                        </a:rPr>
                        <a:t>0.5% Acetic Acid</a:t>
                      </a:r>
                      <a:endParaRPr lang="tr-TR" sz="2400" dirty="0">
                        <a:latin typeface="Adobe Devanagari" panose="02040503050201020203" pitchFamily="18" charset="0"/>
                        <a:cs typeface="Adobe Devanagari" panose="02040503050201020203" pitchFamily="18" charset="0"/>
                      </a:endParaRPr>
                    </a:p>
                  </a:txBody>
                  <a:tcPr anchor="ctr"/>
                </a:tc>
                <a:extLst>
                  <a:ext uri="{0D108BD9-81ED-4DB2-BD59-A6C34878D82A}">
                    <a16:rowId xmlns:a16="http://schemas.microsoft.com/office/drawing/2014/main" val="10004"/>
                  </a:ext>
                </a:extLst>
              </a:tr>
              <a:tr h="417591">
                <a:tc>
                  <a:txBody>
                    <a:bodyPr/>
                    <a:lstStyle/>
                    <a:p>
                      <a:pPr algn="ctr"/>
                      <a:r>
                        <a:rPr lang="en-US" sz="2400" dirty="0">
                          <a:latin typeface="Adobe Devanagari" panose="02040503050201020203" pitchFamily="18" charset="0"/>
                          <a:cs typeface="Adobe Devanagari" panose="02040503050201020203" pitchFamily="18" charset="0"/>
                        </a:rPr>
                        <a:t>DW</a:t>
                      </a:r>
                      <a:endParaRPr lang="tr-TR" sz="2400" b="0"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tc>
                  <a:txBody>
                    <a:bodyPr/>
                    <a:lstStyle/>
                    <a:p>
                      <a:pPr algn="ctr"/>
                      <a:r>
                        <a:rPr lang="en-US" sz="2400" dirty="0">
                          <a:latin typeface="Adobe Devanagari" panose="02040503050201020203" pitchFamily="18" charset="0"/>
                          <a:cs typeface="Adobe Devanagari" panose="02040503050201020203" pitchFamily="18" charset="0"/>
                        </a:rPr>
                        <a:t>ACN </a:t>
                      </a:r>
                      <a:endParaRPr lang="tr-TR" sz="2400" b="0"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tc>
                  <a:txBody>
                    <a:bodyPr/>
                    <a:lstStyle/>
                    <a:p>
                      <a:pPr algn="ctr"/>
                      <a:r>
                        <a:rPr lang="en-US" sz="2400" dirty="0">
                          <a:latin typeface="Adobe Devanagari" panose="02040503050201020203" pitchFamily="18" charset="0"/>
                          <a:cs typeface="Adobe Devanagari" panose="02040503050201020203" pitchFamily="18" charset="0"/>
                        </a:rPr>
                        <a:t>5% DMSO + 0.1% FA</a:t>
                      </a:r>
                      <a:endParaRPr lang="en-US" sz="2400" baseline="0" dirty="0">
                        <a:latin typeface="Adobe Devanagari" panose="02040503050201020203" pitchFamily="18" charset="0"/>
                        <a:cs typeface="Adobe Devanagari" panose="02040503050201020203" pitchFamily="18" charset="0"/>
                      </a:endParaRPr>
                    </a:p>
                  </a:txBody>
                  <a:tcPr anchor="ctr">
                    <a:solidFill>
                      <a:schemeClr val="bg1">
                        <a:lumMod val="95000"/>
                      </a:schemeClr>
                    </a:solidFill>
                  </a:tcPr>
                </a:tc>
                <a:extLst>
                  <a:ext uri="{0D108BD9-81ED-4DB2-BD59-A6C34878D82A}">
                    <a16:rowId xmlns:a16="http://schemas.microsoft.com/office/drawing/2014/main" val="10005"/>
                  </a:ext>
                </a:extLst>
              </a:tr>
            </a:tbl>
          </a:graphicData>
        </a:graphic>
      </p:graphicFrame>
      <p:sp>
        <p:nvSpPr>
          <p:cNvPr id="66" name="Rectangle 65"/>
          <p:cNvSpPr/>
          <p:nvPr/>
        </p:nvSpPr>
        <p:spPr>
          <a:xfrm>
            <a:off x="17747073" y="14913232"/>
            <a:ext cx="2797396" cy="61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00">
              <a:latin typeface="Adobe Devanagari" panose="02040503050201020203" pitchFamily="18" charset="0"/>
              <a:cs typeface="Adobe Devanagari" panose="02040503050201020203" pitchFamily="18" charset="0"/>
            </a:endParaRPr>
          </a:p>
        </p:txBody>
      </p:sp>
      <p:sp>
        <p:nvSpPr>
          <p:cNvPr id="70" name="Rectangle 69"/>
          <p:cNvSpPr/>
          <p:nvPr/>
        </p:nvSpPr>
        <p:spPr>
          <a:xfrm>
            <a:off x="20863413" y="14912965"/>
            <a:ext cx="2797396" cy="61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00">
              <a:latin typeface="Adobe Devanagari" panose="02040503050201020203" pitchFamily="18" charset="0"/>
              <a:cs typeface="Adobe Devanagari" panose="02040503050201020203" pitchFamily="18" charset="0"/>
            </a:endParaRPr>
          </a:p>
        </p:txBody>
      </p:sp>
      <p:sp>
        <p:nvSpPr>
          <p:cNvPr id="72" name="Rectangle 71"/>
          <p:cNvSpPr/>
          <p:nvPr/>
        </p:nvSpPr>
        <p:spPr>
          <a:xfrm>
            <a:off x="17726905" y="16676239"/>
            <a:ext cx="2797396" cy="61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00">
              <a:latin typeface="Adobe Devanagari" panose="02040503050201020203" pitchFamily="18" charset="0"/>
              <a:cs typeface="Adobe Devanagari" panose="02040503050201020203" pitchFamily="18" charset="0"/>
            </a:endParaRPr>
          </a:p>
        </p:txBody>
      </p:sp>
      <p:sp>
        <p:nvSpPr>
          <p:cNvPr id="73" name="Rectangle 72"/>
          <p:cNvSpPr/>
          <p:nvPr/>
        </p:nvSpPr>
        <p:spPr>
          <a:xfrm>
            <a:off x="20915653" y="16690775"/>
            <a:ext cx="2797396" cy="61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00">
              <a:latin typeface="Adobe Devanagari" panose="02040503050201020203" pitchFamily="18" charset="0"/>
              <a:cs typeface="Adobe Devanagari" panose="02040503050201020203" pitchFamily="18" charset="0"/>
            </a:endParaRPr>
          </a:p>
        </p:txBody>
      </p:sp>
      <p:grpSp>
        <p:nvGrpSpPr>
          <p:cNvPr id="3" name="Group 2"/>
          <p:cNvGrpSpPr/>
          <p:nvPr/>
        </p:nvGrpSpPr>
        <p:grpSpPr>
          <a:xfrm>
            <a:off x="16663990" y="12816873"/>
            <a:ext cx="6568048" cy="3602320"/>
            <a:chOff x="17865544" y="15115623"/>
            <a:chExt cx="6388887" cy="3830471"/>
          </a:xfrm>
        </p:grpSpPr>
        <p:pic>
          <p:nvPicPr>
            <p:cNvPr id="63" name="Picture 62"/>
            <p:cNvPicPr>
              <a:picLocks noChangeAspect="1"/>
            </p:cNvPicPr>
            <p:nvPr/>
          </p:nvPicPr>
          <p:blipFill rotWithShape="1">
            <a:blip r:embed="rId7">
              <a:extLst>
                <a:ext uri="{28A0092B-C50C-407E-A947-70E740481C1C}">
                  <a14:useLocalDpi xmlns:a14="http://schemas.microsoft.com/office/drawing/2010/main" val="0"/>
                </a:ext>
              </a:extLst>
            </a:blip>
            <a:srcRect l="38943" t="12430" r="45280" b="8613"/>
            <a:stretch/>
          </p:blipFill>
          <p:spPr>
            <a:xfrm>
              <a:off x="21216611" y="15183834"/>
              <a:ext cx="2602177" cy="1581866"/>
            </a:xfrm>
            <a:prstGeom prst="rect">
              <a:avLst/>
            </a:prstGeom>
          </p:spPr>
        </p:pic>
        <p:sp>
          <p:nvSpPr>
            <p:cNvPr id="64" name="Rectangle 63"/>
            <p:cNvSpPr/>
            <p:nvPr/>
          </p:nvSpPr>
          <p:spPr>
            <a:xfrm>
              <a:off x="17865544" y="15115623"/>
              <a:ext cx="6286849" cy="3718326"/>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00">
                <a:latin typeface="Adobe Devanagari" panose="02040503050201020203" pitchFamily="18" charset="0"/>
                <a:cs typeface="Adobe Devanagari" panose="02040503050201020203" pitchFamily="18" charset="0"/>
              </a:endParaRPr>
            </a:p>
          </p:txBody>
        </p:sp>
        <p:sp>
          <p:nvSpPr>
            <p:cNvPr id="74" name="Rectangle 73"/>
            <p:cNvSpPr/>
            <p:nvPr/>
          </p:nvSpPr>
          <p:spPr>
            <a:xfrm>
              <a:off x="17974600" y="18389736"/>
              <a:ext cx="6279831" cy="556358"/>
            </a:xfrm>
            <a:prstGeom prst="rect">
              <a:avLst/>
            </a:prstGeom>
          </p:spPr>
          <p:txBody>
            <a:bodyPr wrap="square">
              <a:spAutoFit/>
            </a:bodyPr>
            <a:lstStyle/>
            <a:p>
              <a:r>
                <a:rPr lang="en-US" sz="1400" b="1" dirty="0">
                  <a:latin typeface="Adobe Devanagari" panose="02040503050201020203" pitchFamily="18" charset="0"/>
                  <a:cs typeface="Adobe Devanagari" panose="02040503050201020203" pitchFamily="18" charset="0"/>
                </a:rPr>
                <a:t>Figure 1.</a:t>
              </a:r>
              <a:r>
                <a:rPr lang="en-US" sz="1400" dirty="0">
                  <a:latin typeface="Adobe Devanagari" panose="02040503050201020203" pitchFamily="18" charset="0"/>
                  <a:cs typeface="Adobe Devanagari" panose="02040503050201020203" pitchFamily="18" charset="0"/>
                </a:rPr>
                <a:t>  Electropherograms of peptide separation in different buffers. </a:t>
              </a:r>
              <a:r>
                <a:rPr lang="en-US" sz="1400" b="1" dirty="0">
                  <a:latin typeface="Adobe Devanagari" panose="02040503050201020203" pitchFamily="18" charset="0"/>
                  <a:cs typeface="Adobe Devanagari" panose="02040503050201020203" pitchFamily="18" charset="0"/>
                </a:rPr>
                <a:t>(A)</a:t>
              </a:r>
              <a:r>
                <a:rPr lang="en-US" sz="1400" dirty="0">
                  <a:latin typeface="Adobe Devanagari" panose="02040503050201020203" pitchFamily="18" charset="0"/>
                  <a:cs typeface="Adobe Devanagari" panose="02040503050201020203" pitchFamily="18" charset="0"/>
                </a:rPr>
                <a:t> 0.1 M Glycine / HCl (pH 3), </a:t>
              </a:r>
              <a:r>
                <a:rPr lang="en-US" sz="1400" b="1" dirty="0">
                  <a:latin typeface="Adobe Devanagari" panose="02040503050201020203" pitchFamily="18" charset="0"/>
                  <a:cs typeface="Adobe Devanagari" panose="02040503050201020203" pitchFamily="18" charset="0"/>
                </a:rPr>
                <a:t>(B)</a:t>
              </a:r>
              <a:r>
                <a:rPr lang="en-US" sz="1400" dirty="0">
                  <a:latin typeface="Adobe Devanagari" panose="02040503050201020203" pitchFamily="18" charset="0"/>
                  <a:cs typeface="Adobe Devanagari" panose="02040503050201020203" pitchFamily="18" charset="0"/>
                </a:rPr>
                <a:t> 0.1 M HEPES (pH 5), </a:t>
              </a:r>
              <a:r>
                <a:rPr lang="en-US" sz="1400" b="1" dirty="0">
                  <a:latin typeface="Adobe Devanagari" panose="02040503050201020203" pitchFamily="18" charset="0"/>
                  <a:cs typeface="Adobe Devanagari" panose="02040503050201020203" pitchFamily="18" charset="0"/>
                </a:rPr>
                <a:t>(C)</a:t>
              </a:r>
              <a:r>
                <a:rPr lang="en-US" sz="1400" dirty="0">
                  <a:latin typeface="Adobe Devanagari" panose="02040503050201020203" pitchFamily="18" charset="0"/>
                  <a:cs typeface="Adobe Devanagari" panose="02040503050201020203" pitchFamily="18" charset="0"/>
                </a:rPr>
                <a:t> Phosphate  and </a:t>
              </a:r>
              <a:r>
                <a:rPr lang="en-US" sz="1400" b="1" dirty="0">
                  <a:latin typeface="Adobe Devanagari" panose="02040503050201020203" pitchFamily="18" charset="0"/>
                  <a:cs typeface="Adobe Devanagari" panose="02040503050201020203" pitchFamily="18" charset="0"/>
                </a:rPr>
                <a:t>(D)</a:t>
              </a:r>
              <a:r>
                <a:rPr lang="en-US" sz="1400" dirty="0">
                  <a:latin typeface="Adobe Devanagari" panose="02040503050201020203" pitchFamily="18" charset="0"/>
                  <a:cs typeface="Adobe Devanagari" panose="02040503050201020203" pitchFamily="18" charset="0"/>
                </a:rPr>
                <a:t> 0.1 M Borate (pH 9).    </a:t>
              </a:r>
            </a:p>
          </p:txBody>
        </p:sp>
        <p:pic>
          <p:nvPicPr>
            <p:cNvPr id="75" name="Picture 74">
              <a:extLst>
                <a:ext uri="{FF2B5EF4-FFF2-40B4-BE49-F238E27FC236}">
                  <a16:creationId xmlns:a16="http://schemas.microsoft.com/office/drawing/2014/main" id="{3EDE950F-2DE1-4AC5-B5FC-E5CEE1AAEC1B}"/>
                </a:ext>
              </a:extLst>
            </p:cNvPr>
            <p:cNvPicPr>
              <a:picLocks noChangeAspect="1"/>
            </p:cNvPicPr>
            <p:nvPr/>
          </p:nvPicPr>
          <p:blipFill>
            <a:blip r:embed="rId8"/>
            <a:stretch>
              <a:fillRect/>
            </a:stretch>
          </p:blipFill>
          <p:spPr>
            <a:xfrm>
              <a:off x="18014050" y="15241392"/>
              <a:ext cx="2602176" cy="1592424"/>
            </a:xfrm>
            <a:prstGeom prst="rect">
              <a:avLst/>
            </a:prstGeom>
          </p:spPr>
        </p:pic>
        <p:sp>
          <p:nvSpPr>
            <p:cNvPr id="76" name="TextBox 75">
              <a:extLst>
                <a:ext uri="{FF2B5EF4-FFF2-40B4-BE49-F238E27FC236}">
                  <a16:creationId xmlns:a16="http://schemas.microsoft.com/office/drawing/2014/main" id="{0AC1ACC3-E45E-4449-A73F-8F8EB924677E}"/>
                </a:ext>
              </a:extLst>
            </p:cNvPr>
            <p:cNvSpPr txBox="1"/>
            <p:nvPr/>
          </p:nvSpPr>
          <p:spPr>
            <a:xfrm>
              <a:off x="17905883" y="15178022"/>
              <a:ext cx="298134" cy="1630143"/>
            </a:xfrm>
            <a:prstGeom prst="rect">
              <a:avLst/>
            </a:prstGeom>
            <a:noFill/>
          </p:spPr>
          <p:txBody>
            <a:bodyPr wrap="none" rtlCol="0">
              <a:spAutoFit/>
            </a:bodyPr>
            <a:lstStyle/>
            <a:p>
              <a:r>
                <a:rPr lang="en-US" sz="1100" b="1" dirty="0">
                  <a:latin typeface="Adobe Devanagari" panose="02040503050201020203" pitchFamily="18" charset="0"/>
                  <a:cs typeface="Adobe Devanagari" panose="02040503050201020203" pitchFamily="18" charset="0"/>
                </a:rPr>
                <a:t>A.</a:t>
              </a:r>
            </a:p>
            <a:p>
              <a:endParaRPr lang="en-US" b="1" dirty="0">
                <a:latin typeface="Adobe Devanagari" panose="02040503050201020203" pitchFamily="18" charset="0"/>
                <a:cs typeface="Adobe Devanagari" panose="02040503050201020203" pitchFamily="18" charset="0"/>
              </a:endParaRPr>
            </a:p>
          </p:txBody>
        </p:sp>
        <p:pic>
          <p:nvPicPr>
            <p:cNvPr id="77" name="Picture 76">
              <a:extLst>
                <a:ext uri="{FF2B5EF4-FFF2-40B4-BE49-F238E27FC236}">
                  <a16:creationId xmlns:a16="http://schemas.microsoft.com/office/drawing/2014/main" id="{82890071-8907-49CF-8CDC-A09485019BB7}"/>
                </a:ext>
              </a:extLst>
            </p:cNvPr>
            <p:cNvPicPr>
              <a:picLocks noChangeAspect="1"/>
            </p:cNvPicPr>
            <p:nvPr/>
          </p:nvPicPr>
          <p:blipFill>
            <a:blip r:embed="rId9"/>
            <a:stretch>
              <a:fillRect/>
            </a:stretch>
          </p:blipFill>
          <p:spPr>
            <a:xfrm>
              <a:off x="21247822" y="16829691"/>
              <a:ext cx="2570798" cy="1615797"/>
            </a:xfrm>
            <a:prstGeom prst="rect">
              <a:avLst/>
            </a:prstGeom>
          </p:spPr>
        </p:pic>
        <p:sp>
          <p:nvSpPr>
            <p:cNvPr id="78" name="Rectangle 77">
              <a:extLst>
                <a:ext uri="{FF2B5EF4-FFF2-40B4-BE49-F238E27FC236}">
                  <a16:creationId xmlns:a16="http://schemas.microsoft.com/office/drawing/2014/main" id="{E71D9A4F-BF31-4F70-AEF8-31466C17CB91}"/>
                </a:ext>
              </a:extLst>
            </p:cNvPr>
            <p:cNvSpPr/>
            <p:nvPr/>
          </p:nvSpPr>
          <p:spPr>
            <a:xfrm>
              <a:off x="21191042" y="15178022"/>
              <a:ext cx="257592" cy="278179"/>
            </a:xfrm>
            <a:prstGeom prst="rect">
              <a:avLst/>
            </a:prstGeom>
          </p:spPr>
          <p:txBody>
            <a:bodyPr wrap="none">
              <a:spAutoFit/>
            </a:bodyPr>
            <a:lstStyle/>
            <a:p>
              <a:pPr lvl="0"/>
              <a:r>
                <a:rPr lang="en-US" sz="1100" b="1" dirty="0">
                  <a:solidFill>
                    <a:prstClr val="black"/>
                  </a:solidFill>
                  <a:latin typeface="Adobe Devanagari" panose="02040503050201020203" pitchFamily="18" charset="0"/>
                  <a:cs typeface="Adobe Devanagari" panose="02040503050201020203" pitchFamily="18" charset="0"/>
                </a:rPr>
                <a:t>B</a:t>
              </a:r>
              <a:endParaRPr lang="en-US" b="1" dirty="0">
                <a:solidFill>
                  <a:prstClr val="black"/>
                </a:solidFill>
                <a:latin typeface="Adobe Devanagari" panose="02040503050201020203" pitchFamily="18" charset="0"/>
                <a:cs typeface="Adobe Devanagari" panose="02040503050201020203" pitchFamily="18" charset="0"/>
              </a:endParaRPr>
            </a:p>
          </p:txBody>
        </p:sp>
        <p:pic>
          <p:nvPicPr>
            <p:cNvPr id="79" name="Picture 78">
              <a:extLst>
                <a:ext uri="{FF2B5EF4-FFF2-40B4-BE49-F238E27FC236}">
                  <a16:creationId xmlns:a16="http://schemas.microsoft.com/office/drawing/2014/main" id="{41F22FE6-9398-4203-83FE-D99B76A17839}"/>
                </a:ext>
              </a:extLst>
            </p:cNvPr>
            <p:cNvPicPr>
              <a:picLocks noChangeAspect="1"/>
            </p:cNvPicPr>
            <p:nvPr/>
          </p:nvPicPr>
          <p:blipFill>
            <a:blip r:embed="rId10"/>
            <a:stretch>
              <a:fillRect/>
            </a:stretch>
          </p:blipFill>
          <p:spPr>
            <a:xfrm>
              <a:off x="18014050" y="16934999"/>
              <a:ext cx="2682944" cy="1371187"/>
            </a:xfrm>
            <a:prstGeom prst="rect">
              <a:avLst/>
            </a:prstGeom>
          </p:spPr>
        </p:pic>
        <p:sp>
          <p:nvSpPr>
            <p:cNvPr id="80" name="Rectangle 79">
              <a:extLst>
                <a:ext uri="{FF2B5EF4-FFF2-40B4-BE49-F238E27FC236}">
                  <a16:creationId xmlns:a16="http://schemas.microsoft.com/office/drawing/2014/main" id="{A3019113-9A20-4F9A-94EF-75887E434E86}"/>
                </a:ext>
              </a:extLst>
            </p:cNvPr>
            <p:cNvSpPr/>
            <p:nvPr/>
          </p:nvSpPr>
          <p:spPr>
            <a:xfrm>
              <a:off x="17936228" y="16955100"/>
              <a:ext cx="262271" cy="278179"/>
            </a:xfrm>
            <a:prstGeom prst="rect">
              <a:avLst/>
            </a:prstGeom>
          </p:spPr>
          <p:txBody>
            <a:bodyPr wrap="none">
              <a:spAutoFit/>
            </a:bodyPr>
            <a:lstStyle/>
            <a:p>
              <a:pPr lvl="0"/>
              <a:r>
                <a:rPr lang="en-US" sz="1100" b="1" dirty="0">
                  <a:solidFill>
                    <a:prstClr val="black"/>
                  </a:solidFill>
                  <a:latin typeface="Adobe Devanagari" panose="02040503050201020203" pitchFamily="18" charset="0"/>
                  <a:cs typeface="Adobe Devanagari" panose="02040503050201020203" pitchFamily="18" charset="0"/>
                </a:rPr>
                <a:t>C</a:t>
              </a:r>
              <a:endParaRPr lang="en-US" b="1" dirty="0">
                <a:solidFill>
                  <a:prstClr val="black"/>
                </a:solidFill>
                <a:latin typeface="Adobe Devanagari" panose="02040503050201020203" pitchFamily="18" charset="0"/>
                <a:cs typeface="Adobe Devanagari" panose="02040503050201020203" pitchFamily="18" charset="0"/>
              </a:endParaRPr>
            </a:p>
          </p:txBody>
        </p:sp>
        <p:sp>
          <p:nvSpPr>
            <p:cNvPr id="81" name="Rectangle 80">
              <a:extLst>
                <a:ext uri="{FF2B5EF4-FFF2-40B4-BE49-F238E27FC236}">
                  <a16:creationId xmlns:a16="http://schemas.microsoft.com/office/drawing/2014/main" id="{3BE3A8E5-33EF-440F-9145-E584FB402985}"/>
                </a:ext>
              </a:extLst>
            </p:cNvPr>
            <p:cNvSpPr/>
            <p:nvPr/>
          </p:nvSpPr>
          <p:spPr>
            <a:xfrm>
              <a:off x="21250568" y="16816770"/>
              <a:ext cx="273185" cy="278179"/>
            </a:xfrm>
            <a:prstGeom prst="rect">
              <a:avLst/>
            </a:prstGeom>
          </p:spPr>
          <p:txBody>
            <a:bodyPr wrap="none">
              <a:spAutoFit/>
            </a:bodyPr>
            <a:lstStyle/>
            <a:p>
              <a:pPr lvl="0"/>
              <a:r>
                <a:rPr lang="en-US" sz="1100" b="1" dirty="0">
                  <a:solidFill>
                    <a:prstClr val="black"/>
                  </a:solidFill>
                  <a:latin typeface="Adobe Devanagari" panose="02040503050201020203" pitchFamily="18" charset="0"/>
                  <a:cs typeface="Adobe Devanagari" panose="02040503050201020203" pitchFamily="18" charset="0"/>
                </a:rPr>
                <a:t>D</a:t>
              </a:r>
              <a:endParaRPr lang="en-US" b="1" dirty="0">
                <a:solidFill>
                  <a:prstClr val="black"/>
                </a:solidFill>
                <a:latin typeface="Adobe Devanagari" panose="02040503050201020203" pitchFamily="18" charset="0"/>
                <a:cs typeface="Adobe Devanagari" panose="02040503050201020203" pitchFamily="18" charset="0"/>
              </a:endParaRPr>
            </a:p>
          </p:txBody>
        </p:sp>
      </p:grpSp>
      <p:cxnSp>
        <p:nvCxnSpPr>
          <p:cNvPr id="107" name="Straight Arrow Connector 106"/>
          <p:cNvCxnSpPr/>
          <p:nvPr/>
        </p:nvCxnSpPr>
        <p:spPr>
          <a:xfrm>
            <a:off x="23322903" y="14295539"/>
            <a:ext cx="51330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12" name="Group 11"/>
          <p:cNvGrpSpPr/>
          <p:nvPr/>
        </p:nvGrpSpPr>
        <p:grpSpPr>
          <a:xfrm>
            <a:off x="24612093" y="12793457"/>
            <a:ext cx="7885963" cy="3632708"/>
            <a:chOff x="27934021" y="15181347"/>
            <a:chExt cx="5111549" cy="4019672"/>
          </a:xfrm>
        </p:grpSpPr>
        <p:pic>
          <p:nvPicPr>
            <p:cNvPr id="82" name="Picture 81"/>
            <p:cNvPicPr>
              <a:picLocks noChangeAspect="1"/>
            </p:cNvPicPr>
            <p:nvPr/>
          </p:nvPicPr>
          <p:blipFill>
            <a:blip r:embed="rId11"/>
            <a:stretch>
              <a:fillRect/>
            </a:stretch>
          </p:blipFill>
          <p:spPr>
            <a:xfrm>
              <a:off x="28612291" y="15315221"/>
              <a:ext cx="3945905" cy="2946216"/>
            </a:xfrm>
            <a:prstGeom prst="rect">
              <a:avLst/>
            </a:prstGeom>
          </p:spPr>
        </p:pic>
        <p:grpSp>
          <p:nvGrpSpPr>
            <p:cNvPr id="85" name="Group 84"/>
            <p:cNvGrpSpPr/>
            <p:nvPr/>
          </p:nvGrpSpPr>
          <p:grpSpPr>
            <a:xfrm>
              <a:off x="29782153" y="15277702"/>
              <a:ext cx="1712868" cy="2551409"/>
              <a:chOff x="9006155" y="2765533"/>
              <a:chExt cx="1367198" cy="2369891"/>
            </a:xfrm>
          </p:grpSpPr>
          <p:sp>
            <p:nvSpPr>
              <p:cNvPr id="91" name="Rectangle 90"/>
              <p:cNvSpPr/>
              <p:nvPr/>
            </p:nvSpPr>
            <p:spPr>
              <a:xfrm>
                <a:off x="9888663" y="4617331"/>
                <a:ext cx="220774" cy="253066"/>
              </a:xfrm>
              <a:prstGeom prst="rect">
                <a:avLst/>
              </a:prstGeom>
            </p:spPr>
            <p:txBody>
              <a:bodyPr wrap="none">
                <a:spAutoFit/>
              </a:bodyPr>
              <a:lstStyle/>
              <a:p>
                <a:pPr lvl="0"/>
                <a:r>
                  <a:rPr lang="en-US" sz="1000" b="1" dirty="0">
                    <a:solidFill>
                      <a:prstClr val="black"/>
                    </a:solidFill>
                    <a:latin typeface="Adobe Devanagari" panose="02040503050201020203" pitchFamily="18" charset="0"/>
                    <a:cs typeface="Adobe Devanagari" panose="02040503050201020203" pitchFamily="18" charset="0"/>
                  </a:rPr>
                  <a:t>Pep2</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95" name="Rectangle 94"/>
              <p:cNvSpPr/>
              <p:nvPr/>
            </p:nvSpPr>
            <p:spPr>
              <a:xfrm>
                <a:off x="9123230" y="3114873"/>
                <a:ext cx="220774" cy="253066"/>
              </a:xfrm>
              <a:prstGeom prst="rect">
                <a:avLst/>
              </a:prstGeom>
            </p:spPr>
            <p:txBody>
              <a:bodyPr wrap="none">
                <a:spAutoFit/>
              </a:bodyPr>
              <a:lstStyle/>
              <a:p>
                <a:pPr lvl="0"/>
                <a:r>
                  <a:rPr lang="en-US" sz="1000" b="1" dirty="0">
                    <a:solidFill>
                      <a:prstClr val="black"/>
                    </a:solidFill>
                    <a:latin typeface="Adobe Devanagari" panose="02040503050201020203" pitchFamily="18" charset="0"/>
                    <a:cs typeface="Adobe Devanagari" panose="02040503050201020203" pitchFamily="18" charset="0"/>
                  </a:rPr>
                  <a:t>Pep3</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96" name="Rectangle 95"/>
              <p:cNvSpPr/>
              <p:nvPr/>
            </p:nvSpPr>
            <p:spPr>
              <a:xfrm>
                <a:off x="9455231" y="2765533"/>
                <a:ext cx="220774" cy="253066"/>
              </a:xfrm>
              <a:prstGeom prst="rect">
                <a:avLst/>
              </a:prstGeom>
            </p:spPr>
            <p:txBody>
              <a:bodyPr wrap="none">
                <a:spAutoFit/>
              </a:bodyPr>
              <a:lstStyle/>
              <a:p>
                <a:pPr lvl="0"/>
                <a:r>
                  <a:rPr lang="en-US" sz="1000" b="1" dirty="0">
                    <a:solidFill>
                      <a:prstClr val="black"/>
                    </a:solidFill>
                    <a:latin typeface="Adobe Devanagari" panose="02040503050201020203" pitchFamily="18" charset="0"/>
                    <a:cs typeface="Adobe Devanagari" panose="02040503050201020203" pitchFamily="18" charset="0"/>
                  </a:rPr>
                  <a:t>Pep1</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97" name="Rectangle 96"/>
              <p:cNvSpPr/>
              <p:nvPr/>
            </p:nvSpPr>
            <p:spPr>
              <a:xfrm>
                <a:off x="10152579" y="4882358"/>
                <a:ext cx="220774" cy="253066"/>
              </a:xfrm>
              <a:prstGeom prst="rect">
                <a:avLst/>
              </a:prstGeom>
            </p:spPr>
            <p:txBody>
              <a:bodyPr wrap="none">
                <a:spAutoFit/>
              </a:bodyPr>
              <a:lstStyle/>
              <a:p>
                <a:pPr lvl="0"/>
                <a:r>
                  <a:rPr lang="en-US" sz="1000" b="1" dirty="0">
                    <a:solidFill>
                      <a:prstClr val="black"/>
                    </a:solidFill>
                    <a:latin typeface="Adobe Devanagari" panose="02040503050201020203" pitchFamily="18" charset="0"/>
                    <a:cs typeface="Adobe Devanagari" panose="02040503050201020203" pitchFamily="18" charset="0"/>
                  </a:rPr>
                  <a:t>Pep4</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98" name="Rectangle 97"/>
              <p:cNvSpPr/>
              <p:nvPr/>
            </p:nvSpPr>
            <p:spPr>
              <a:xfrm>
                <a:off x="9006155" y="3716344"/>
                <a:ext cx="220774" cy="253066"/>
              </a:xfrm>
              <a:prstGeom prst="rect">
                <a:avLst/>
              </a:prstGeom>
            </p:spPr>
            <p:txBody>
              <a:bodyPr wrap="none">
                <a:spAutoFit/>
              </a:bodyPr>
              <a:lstStyle/>
              <a:p>
                <a:pPr lvl="0"/>
                <a:r>
                  <a:rPr lang="en-US" sz="1000" b="1" dirty="0">
                    <a:solidFill>
                      <a:prstClr val="black"/>
                    </a:solidFill>
                    <a:latin typeface="Adobe Devanagari" panose="02040503050201020203" pitchFamily="18" charset="0"/>
                    <a:cs typeface="Adobe Devanagari" panose="02040503050201020203" pitchFamily="18" charset="0"/>
                  </a:rPr>
                  <a:t>Pep5</a:t>
                </a:r>
                <a:endParaRPr lang="tr-TR" sz="1000" b="1" dirty="0">
                  <a:solidFill>
                    <a:prstClr val="black"/>
                  </a:solidFill>
                  <a:latin typeface="Adobe Devanagari" panose="02040503050201020203" pitchFamily="18" charset="0"/>
                  <a:cs typeface="Adobe Devanagari" panose="02040503050201020203" pitchFamily="18" charset="0"/>
                </a:endParaRPr>
              </a:p>
            </p:txBody>
          </p:sp>
        </p:grpSp>
        <p:sp>
          <p:nvSpPr>
            <p:cNvPr id="88" name="Rectangle 87"/>
            <p:cNvSpPr/>
            <p:nvPr/>
          </p:nvSpPr>
          <p:spPr>
            <a:xfrm>
              <a:off x="27934021" y="18383671"/>
              <a:ext cx="4913994" cy="817348"/>
            </a:xfrm>
            <a:prstGeom prst="rect">
              <a:avLst/>
            </a:prstGeom>
          </p:spPr>
          <p:txBody>
            <a:bodyPr wrap="square">
              <a:spAutoFit/>
            </a:bodyPr>
            <a:lstStyle/>
            <a:p>
              <a:pPr lvl="0" algn="just">
                <a:buClr>
                  <a:srgbClr val="000000"/>
                </a:buClr>
              </a:pPr>
              <a:r>
                <a:rPr lang="en-US" sz="1400" b="1" kern="0" dirty="0">
                  <a:latin typeface="Adobe Devanagari" panose="02040503050201020203" pitchFamily="18" charset="0"/>
                  <a:cs typeface="Adobe Devanagari" panose="02040503050201020203" pitchFamily="18" charset="0"/>
                  <a:sym typeface="Arial"/>
                </a:rPr>
                <a:t>Buffer</a:t>
              </a:r>
              <a:r>
                <a:rPr lang="en-US" sz="1400" kern="0" dirty="0">
                  <a:latin typeface="Adobe Devanagari" panose="02040503050201020203" pitchFamily="18" charset="0"/>
                  <a:cs typeface="Adobe Devanagari" panose="02040503050201020203" pitchFamily="18" charset="0"/>
                  <a:sym typeface="Arial"/>
                </a:rPr>
                <a:t>: 100 mM CAPS + 1 M Betaine (pH: 11)     </a:t>
              </a:r>
              <a:r>
                <a:rPr lang="en-US" sz="1400" b="1" kern="0" dirty="0">
                  <a:latin typeface="Adobe Devanagari" panose="02040503050201020203" pitchFamily="18" charset="0"/>
                  <a:cs typeface="Adobe Devanagari" panose="02040503050201020203" pitchFamily="18" charset="0"/>
                  <a:sym typeface="Arial"/>
                </a:rPr>
                <a:t>Capillary Length: </a:t>
              </a:r>
              <a:r>
                <a:rPr lang="en-US" sz="1400" kern="0" dirty="0">
                  <a:latin typeface="Adobe Devanagari" panose="02040503050201020203" pitchFamily="18" charset="0"/>
                  <a:cs typeface="Adobe Devanagari" panose="02040503050201020203" pitchFamily="18" charset="0"/>
                  <a:sym typeface="Arial"/>
                </a:rPr>
                <a:t>29 cm</a:t>
              </a:r>
              <a:r>
                <a:rPr lang="en-US" sz="1400" b="1" kern="0" dirty="0">
                  <a:latin typeface="Adobe Devanagari" panose="02040503050201020203" pitchFamily="18" charset="0"/>
                  <a:cs typeface="Adobe Devanagari" panose="02040503050201020203" pitchFamily="18" charset="0"/>
                  <a:sym typeface="Arial"/>
                </a:rPr>
                <a:t> – Total length: </a:t>
              </a:r>
              <a:r>
                <a:rPr lang="en-US" sz="1400" kern="0" dirty="0">
                  <a:latin typeface="Adobe Devanagari" panose="02040503050201020203" pitchFamily="18" charset="0"/>
                  <a:cs typeface="Adobe Devanagari" panose="02040503050201020203" pitchFamily="18" charset="0"/>
                  <a:sym typeface="Arial"/>
                </a:rPr>
                <a:t>39.2</a:t>
              </a:r>
            </a:p>
            <a:p>
              <a:pPr lvl="0" algn="just">
                <a:buClr>
                  <a:srgbClr val="000000"/>
                </a:buClr>
              </a:pPr>
              <a:r>
                <a:rPr lang="en-US" sz="1400" b="1" kern="0" dirty="0">
                  <a:latin typeface="Adobe Devanagari" panose="02040503050201020203" pitchFamily="18" charset="0"/>
                  <a:cs typeface="Adobe Devanagari" panose="02040503050201020203" pitchFamily="18" charset="0"/>
                  <a:sym typeface="Arial"/>
                </a:rPr>
                <a:t>Capillary Temperature: </a:t>
              </a:r>
              <a:r>
                <a:rPr lang="en-US" sz="1400" kern="0" dirty="0">
                  <a:latin typeface="Adobe Devanagari" panose="02040503050201020203" pitchFamily="18" charset="0"/>
                  <a:cs typeface="Adobe Devanagari" panose="02040503050201020203" pitchFamily="18" charset="0"/>
                  <a:sym typeface="Arial"/>
                </a:rPr>
                <a:t>25 ºC                                </a:t>
              </a:r>
              <a:r>
                <a:rPr lang="en-US" sz="1400" b="1" kern="0" dirty="0">
                  <a:latin typeface="Adobe Devanagari" panose="02040503050201020203" pitchFamily="18" charset="0"/>
                  <a:cs typeface="Adobe Devanagari" panose="02040503050201020203" pitchFamily="18" charset="0"/>
                  <a:sym typeface="Arial"/>
                </a:rPr>
                <a:t>Separation Voltage: </a:t>
              </a:r>
              <a:r>
                <a:rPr lang="en-US" sz="1400" kern="0" dirty="0">
                  <a:latin typeface="Adobe Devanagari" panose="02040503050201020203" pitchFamily="18" charset="0"/>
                  <a:cs typeface="Adobe Devanagari" panose="02040503050201020203" pitchFamily="18" charset="0"/>
                  <a:sym typeface="Arial"/>
                </a:rPr>
                <a:t>+20 kV</a:t>
              </a:r>
            </a:p>
            <a:p>
              <a:pPr lvl="0" algn="just">
                <a:buClr>
                  <a:srgbClr val="000000"/>
                </a:buClr>
              </a:pPr>
              <a:r>
                <a:rPr lang="en-US" sz="1400" b="1" kern="0" dirty="0">
                  <a:latin typeface="Adobe Devanagari" panose="02040503050201020203" pitchFamily="18" charset="0"/>
                  <a:cs typeface="Adobe Devanagari" panose="02040503050201020203" pitchFamily="18" charset="0"/>
                  <a:sym typeface="Arial"/>
                </a:rPr>
                <a:t>Separation Duration: 8</a:t>
              </a:r>
              <a:r>
                <a:rPr lang="en-US" sz="1400" kern="0" dirty="0">
                  <a:latin typeface="Adobe Devanagari" panose="02040503050201020203" pitchFamily="18" charset="0"/>
                  <a:cs typeface="Adobe Devanagari" panose="02040503050201020203" pitchFamily="18" charset="0"/>
                  <a:sym typeface="Arial"/>
                </a:rPr>
                <a:t> min</a:t>
              </a:r>
            </a:p>
          </p:txBody>
        </p:sp>
        <p:sp>
          <p:nvSpPr>
            <p:cNvPr id="99" name="Rectangle 98"/>
            <p:cNvSpPr/>
            <p:nvPr/>
          </p:nvSpPr>
          <p:spPr>
            <a:xfrm>
              <a:off x="28320011" y="15307710"/>
              <a:ext cx="4608000" cy="2909512"/>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dobe Devanagari" panose="02040503050201020203" pitchFamily="18" charset="0"/>
                <a:cs typeface="Adobe Devanagari" panose="02040503050201020203" pitchFamily="18" charset="0"/>
              </a:endParaRPr>
            </a:p>
          </p:txBody>
        </p:sp>
        <p:sp>
          <p:nvSpPr>
            <p:cNvPr id="100" name="Rectangle 99"/>
            <p:cNvSpPr/>
            <p:nvPr/>
          </p:nvSpPr>
          <p:spPr>
            <a:xfrm>
              <a:off x="27945579" y="15181347"/>
              <a:ext cx="5099991" cy="392705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dobe Devanagari" panose="02040503050201020203" pitchFamily="18" charset="0"/>
                <a:cs typeface="Adobe Devanagari" panose="02040503050201020203" pitchFamily="18" charset="0"/>
              </a:endParaRPr>
            </a:p>
          </p:txBody>
        </p:sp>
        <p:sp>
          <p:nvSpPr>
            <p:cNvPr id="101" name="Metin kutusu 3"/>
            <p:cNvSpPr txBox="1"/>
            <p:nvPr/>
          </p:nvSpPr>
          <p:spPr>
            <a:xfrm>
              <a:off x="29632815" y="18201281"/>
              <a:ext cx="234195" cy="272449"/>
            </a:xfrm>
            <a:prstGeom prst="rect">
              <a:avLst/>
            </a:prstGeom>
            <a:noFill/>
          </p:spPr>
          <p:txBody>
            <a:bodyPr wrap="square" rtlCol="0">
              <a:spAutoFit/>
            </a:bodyPr>
            <a:lstStyle/>
            <a:p>
              <a:r>
                <a:rPr lang="en-US" sz="1000" b="1" dirty="0">
                  <a:latin typeface="Adobe Devanagari" panose="02040503050201020203" pitchFamily="18" charset="0"/>
                  <a:cs typeface="Adobe Devanagari" panose="02040503050201020203" pitchFamily="18" charset="0"/>
                </a:rPr>
                <a:t>2</a:t>
              </a:r>
              <a:endParaRPr lang="tr-TR" sz="1000" b="1" dirty="0">
                <a:latin typeface="Adobe Devanagari" panose="02040503050201020203" pitchFamily="18" charset="0"/>
                <a:cs typeface="Adobe Devanagari" panose="02040503050201020203" pitchFamily="18" charset="0"/>
              </a:endParaRPr>
            </a:p>
          </p:txBody>
        </p:sp>
        <p:sp>
          <p:nvSpPr>
            <p:cNvPr id="102" name="Metin kutusu 35"/>
            <p:cNvSpPr txBox="1"/>
            <p:nvPr/>
          </p:nvSpPr>
          <p:spPr>
            <a:xfrm>
              <a:off x="30720744" y="18206977"/>
              <a:ext cx="234195" cy="280964"/>
            </a:xfrm>
            <a:prstGeom prst="rect">
              <a:avLst/>
            </a:prstGeom>
            <a:noFill/>
          </p:spPr>
          <p:txBody>
            <a:bodyPr wrap="square" rtlCol="0">
              <a:spAutoFit/>
            </a:bodyPr>
            <a:lstStyle/>
            <a:p>
              <a:r>
                <a:rPr lang="en-US" sz="1050" b="1" dirty="0">
                  <a:latin typeface="Adobe Devanagari" panose="02040503050201020203" pitchFamily="18" charset="0"/>
                  <a:cs typeface="Adobe Devanagari" panose="02040503050201020203" pitchFamily="18" charset="0"/>
                </a:rPr>
                <a:t>3</a:t>
              </a:r>
              <a:endParaRPr lang="tr-TR" sz="1050" b="1" dirty="0">
                <a:latin typeface="Adobe Devanagari" panose="02040503050201020203" pitchFamily="18" charset="0"/>
                <a:cs typeface="Adobe Devanagari" panose="02040503050201020203" pitchFamily="18" charset="0"/>
              </a:endParaRPr>
            </a:p>
          </p:txBody>
        </p:sp>
        <p:sp>
          <p:nvSpPr>
            <p:cNvPr id="103" name="Rectangle 102"/>
            <p:cNvSpPr/>
            <p:nvPr/>
          </p:nvSpPr>
          <p:spPr>
            <a:xfrm>
              <a:off x="28168776" y="15422858"/>
              <a:ext cx="115436" cy="2874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dobe Devanagari" panose="02040503050201020203" pitchFamily="18" charset="0"/>
                <a:cs typeface="Adobe Devanagari" panose="02040503050201020203" pitchFamily="18" charset="0"/>
              </a:endParaRPr>
            </a:p>
          </p:txBody>
        </p:sp>
        <p:sp>
          <p:nvSpPr>
            <p:cNvPr id="104" name="Metin kutusu 33"/>
            <p:cNvSpPr txBox="1"/>
            <p:nvPr/>
          </p:nvSpPr>
          <p:spPr>
            <a:xfrm>
              <a:off x="28076487" y="16713090"/>
              <a:ext cx="186196" cy="255421"/>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50</a:t>
              </a:r>
              <a:endParaRPr lang="tr-TR" sz="1100" b="1" dirty="0">
                <a:latin typeface="Adobe Devanagari" panose="02040503050201020203" pitchFamily="18" charset="0"/>
                <a:cs typeface="Adobe Devanagari" panose="02040503050201020203" pitchFamily="18" charset="0"/>
              </a:endParaRPr>
            </a:p>
          </p:txBody>
        </p:sp>
        <p:sp>
          <p:nvSpPr>
            <p:cNvPr id="105" name="Metin kutusu 33"/>
            <p:cNvSpPr txBox="1"/>
            <p:nvPr/>
          </p:nvSpPr>
          <p:spPr>
            <a:xfrm>
              <a:off x="28031304" y="15378591"/>
              <a:ext cx="219445" cy="255421"/>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100</a:t>
              </a:r>
              <a:endParaRPr lang="tr-TR" sz="1100" b="1" dirty="0">
                <a:latin typeface="Adobe Devanagari" panose="02040503050201020203" pitchFamily="18" charset="0"/>
                <a:cs typeface="Adobe Devanagari" panose="02040503050201020203" pitchFamily="18" charset="0"/>
              </a:endParaRPr>
            </a:p>
          </p:txBody>
        </p:sp>
        <p:sp>
          <p:nvSpPr>
            <p:cNvPr id="106" name="Metin kutusu 33"/>
            <p:cNvSpPr txBox="1"/>
            <p:nvPr/>
          </p:nvSpPr>
          <p:spPr>
            <a:xfrm>
              <a:off x="28123307" y="18059608"/>
              <a:ext cx="152947" cy="255421"/>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0</a:t>
              </a:r>
              <a:endParaRPr lang="tr-TR" sz="1100" b="1" dirty="0">
                <a:latin typeface="Adobe Devanagari" panose="02040503050201020203" pitchFamily="18" charset="0"/>
                <a:cs typeface="Adobe Devanagari" panose="02040503050201020203" pitchFamily="18" charset="0"/>
              </a:endParaRPr>
            </a:p>
          </p:txBody>
        </p:sp>
        <p:sp>
          <p:nvSpPr>
            <p:cNvPr id="108" name="Rectangle 107"/>
            <p:cNvSpPr/>
            <p:nvPr/>
          </p:nvSpPr>
          <p:spPr>
            <a:xfrm rot="16200000">
              <a:off x="27832028" y="16770441"/>
              <a:ext cx="504103" cy="179546"/>
            </a:xfrm>
            <a:prstGeom prst="rect">
              <a:avLst/>
            </a:prstGeom>
          </p:spPr>
          <p:txBody>
            <a:bodyPr wrap="none">
              <a:spAutoFit/>
            </a:bodyPr>
            <a:lstStyle/>
            <a:p>
              <a:pPr lvl="0" algn="just">
                <a:buClr>
                  <a:srgbClr val="000000"/>
                </a:buClr>
              </a:pPr>
              <a:r>
                <a:rPr lang="en-US" sz="1200" b="1" kern="0" dirty="0">
                  <a:latin typeface="Adobe Devanagari" panose="02040503050201020203" pitchFamily="18" charset="0"/>
                  <a:cs typeface="Adobe Devanagari" panose="02040503050201020203" pitchFamily="18" charset="0"/>
                  <a:sym typeface="Arial"/>
                </a:rPr>
                <a:t>RFU</a:t>
              </a:r>
              <a:endParaRPr lang="en-US" sz="1200" kern="0" dirty="0">
                <a:latin typeface="Adobe Devanagari" panose="02040503050201020203" pitchFamily="18" charset="0"/>
                <a:cs typeface="Adobe Devanagari" panose="02040503050201020203" pitchFamily="18" charset="0"/>
                <a:sym typeface="Arial"/>
              </a:endParaRPr>
            </a:p>
          </p:txBody>
        </p:sp>
        <p:sp>
          <p:nvSpPr>
            <p:cNvPr id="109" name="Metin kutusu 64"/>
            <p:cNvSpPr txBox="1"/>
            <p:nvPr/>
          </p:nvSpPr>
          <p:spPr>
            <a:xfrm>
              <a:off x="32254330" y="18168736"/>
              <a:ext cx="504142" cy="280964"/>
            </a:xfrm>
            <a:prstGeom prst="rect">
              <a:avLst/>
            </a:prstGeom>
            <a:noFill/>
          </p:spPr>
          <p:txBody>
            <a:bodyPr wrap="none" rtlCol="0">
              <a:spAutoFit/>
            </a:bodyPr>
            <a:lstStyle/>
            <a:p>
              <a:r>
                <a:rPr lang="en-US" sz="1050" b="1" dirty="0">
                  <a:latin typeface="Adobe Devanagari" panose="02040503050201020203" pitchFamily="18" charset="0"/>
                  <a:cs typeface="Adobe Devanagari" panose="02040503050201020203" pitchFamily="18" charset="0"/>
                </a:rPr>
                <a:t>Time (min)</a:t>
              </a:r>
              <a:endParaRPr lang="tr-TR" sz="1400" b="1" dirty="0">
                <a:latin typeface="Adobe Devanagari" panose="02040503050201020203" pitchFamily="18" charset="0"/>
                <a:cs typeface="Adobe Devanagari" panose="02040503050201020203" pitchFamily="18" charset="0"/>
              </a:endParaRPr>
            </a:p>
          </p:txBody>
        </p:sp>
        <p:sp>
          <p:nvSpPr>
            <p:cNvPr id="110" name="Metin kutusu 35"/>
            <p:cNvSpPr txBox="1"/>
            <p:nvPr/>
          </p:nvSpPr>
          <p:spPr>
            <a:xfrm>
              <a:off x="31785177" y="18189469"/>
              <a:ext cx="234195" cy="280964"/>
            </a:xfrm>
            <a:prstGeom prst="rect">
              <a:avLst/>
            </a:prstGeom>
            <a:noFill/>
          </p:spPr>
          <p:txBody>
            <a:bodyPr wrap="square" rtlCol="0">
              <a:spAutoFit/>
            </a:bodyPr>
            <a:lstStyle/>
            <a:p>
              <a:r>
                <a:rPr lang="en-US" sz="1050" b="1" dirty="0">
                  <a:latin typeface="Adobe Devanagari" panose="02040503050201020203" pitchFamily="18" charset="0"/>
                  <a:cs typeface="Adobe Devanagari" panose="02040503050201020203" pitchFamily="18" charset="0"/>
                </a:rPr>
                <a:t>4</a:t>
              </a:r>
              <a:endParaRPr lang="tr-TR" sz="1050" b="1" dirty="0">
                <a:latin typeface="Adobe Devanagari" panose="02040503050201020203" pitchFamily="18" charset="0"/>
                <a:cs typeface="Adobe Devanagari" panose="02040503050201020203" pitchFamily="18" charset="0"/>
              </a:endParaRPr>
            </a:p>
          </p:txBody>
        </p:sp>
        <p:sp>
          <p:nvSpPr>
            <p:cNvPr id="111" name="Metin kutusu 3"/>
            <p:cNvSpPr txBox="1"/>
            <p:nvPr/>
          </p:nvSpPr>
          <p:spPr>
            <a:xfrm>
              <a:off x="28568382" y="18211806"/>
              <a:ext cx="234195" cy="272449"/>
            </a:xfrm>
            <a:prstGeom prst="rect">
              <a:avLst/>
            </a:prstGeom>
            <a:noFill/>
          </p:spPr>
          <p:txBody>
            <a:bodyPr wrap="square" rtlCol="0">
              <a:spAutoFit/>
            </a:bodyPr>
            <a:lstStyle/>
            <a:p>
              <a:r>
                <a:rPr lang="en-US" sz="1000" b="1" dirty="0">
                  <a:latin typeface="Adobe Devanagari" panose="02040503050201020203" pitchFamily="18" charset="0"/>
                  <a:cs typeface="Adobe Devanagari" panose="02040503050201020203" pitchFamily="18" charset="0"/>
                </a:rPr>
                <a:t>1</a:t>
              </a:r>
              <a:endParaRPr lang="tr-TR" sz="1000" b="1" dirty="0">
                <a:latin typeface="Adobe Devanagari" panose="02040503050201020203" pitchFamily="18" charset="0"/>
                <a:cs typeface="Adobe Devanagari" panose="02040503050201020203" pitchFamily="18" charset="0"/>
              </a:endParaRPr>
            </a:p>
          </p:txBody>
        </p:sp>
      </p:grpSp>
      <p:graphicFrame>
        <p:nvGraphicFramePr>
          <p:cNvPr id="112" name="Table 111"/>
          <p:cNvGraphicFramePr>
            <a:graphicFrameLocks noGrp="1"/>
          </p:cNvGraphicFramePr>
          <p:nvPr>
            <p:extLst>
              <p:ext uri="{D42A27DB-BD31-4B8C-83A1-F6EECF244321}">
                <p14:modId xmlns:p14="http://schemas.microsoft.com/office/powerpoint/2010/main" val="1116801929"/>
              </p:ext>
            </p:extLst>
          </p:nvPr>
        </p:nvGraphicFramePr>
        <p:xfrm>
          <a:off x="24167816" y="24992171"/>
          <a:ext cx="3412083" cy="2268455"/>
        </p:xfrm>
        <a:graphic>
          <a:graphicData uri="http://schemas.openxmlformats.org/drawingml/2006/table">
            <a:tbl>
              <a:tblPr firstRow="1" bandRow="1">
                <a:tableStyleId>{9D7B26C5-4107-4FEC-AEDC-1716B250A1EF}</a:tableStyleId>
              </a:tblPr>
              <a:tblGrid>
                <a:gridCol w="634456">
                  <a:extLst>
                    <a:ext uri="{9D8B030D-6E8A-4147-A177-3AD203B41FA5}">
                      <a16:colId xmlns:a16="http://schemas.microsoft.com/office/drawing/2014/main" val="3550127322"/>
                    </a:ext>
                  </a:extLst>
                </a:gridCol>
                <a:gridCol w="721433">
                  <a:extLst>
                    <a:ext uri="{9D8B030D-6E8A-4147-A177-3AD203B41FA5}">
                      <a16:colId xmlns:a16="http://schemas.microsoft.com/office/drawing/2014/main" val="20001"/>
                    </a:ext>
                  </a:extLst>
                </a:gridCol>
                <a:gridCol w="634456">
                  <a:extLst>
                    <a:ext uri="{9D8B030D-6E8A-4147-A177-3AD203B41FA5}">
                      <a16:colId xmlns:a16="http://schemas.microsoft.com/office/drawing/2014/main" val="255155356"/>
                    </a:ext>
                  </a:extLst>
                </a:gridCol>
                <a:gridCol w="634456">
                  <a:extLst>
                    <a:ext uri="{9D8B030D-6E8A-4147-A177-3AD203B41FA5}">
                      <a16:colId xmlns:a16="http://schemas.microsoft.com/office/drawing/2014/main" val="1971217895"/>
                    </a:ext>
                  </a:extLst>
                </a:gridCol>
                <a:gridCol w="787282">
                  <a:extLst>
                    <a:ext uri="{9D8B030D-6E8A-4147-A177-3AD203B41FA5}">
                      <a16:colId xmlns:a16="http://schemas.microsoft.com/office/drawing/2014/main" val="1218483651"/>
                    </a:ext>
                  </a:extLst>
                </a:gridCol>
              </a:tblGrid>
              <a:tr h="579254">
                <a:tc>
                  <a:txBody>
                    <a:bodyPr/>
                    <a:lstStyle/>
                    <a:p>
                      <a:pPr algn="ctr" rtl="0" fontAlgn="ctr"/>
                      <a:r>
                        <a:rPr lang="en-US" sz="1100" u="none" strike="noStrike" dirty="0">
                          <a:effectLst/>
                        </a:rPr>
                        <a:t>Peptide</a:t>
                      </a:r>
                    </a:p>
                    <a:p>
                      <a:pPr algn="ctr" rtl="0" fontAlgn="ctr"/>
                      <a:r>
                        <a:rPr lang="en-US" sz="1100" u="none" strike="noStrike" dirty="0">
                          <a:effectLst/>
                        </a:rPr>
                        <a:t>Name</a:t>
                      </a:r>
                      <a:endParaRPr lang="en-US" sz="11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100" b="1" i="0" u="none" strike="noStrike" dirty="0">
                          <a:solidFill>
                            <a:schemeClr val="tx1"/>
                          </a:solidFill>
                          <a:effectLst/>
                          <a:latin typeface="Calibri" panose="020F0502020204030204" pitchFamily="34" charset="0"/>
                        </a:rPr>
                        <a:t>Migration</a:t>
                      </a:r>
                      <a:r>
                        <a:rPr lang="en-US" sz="1100" b="1" i="0" u="none" strike="noStrike" baseline="0" dirty="0">
                          <a:solidFill>
                            <a:schemeClr val="tx1"/>
                          </a:solidFill>
                          <a:effectLst/>
                          <a:latin typeface="Calibri" panose="020F0502020204030204" pitchFamily="34" charset="0"/>
                        </a:rPr>
                        <a:t> </a:t>
                      </a:r>
                      <a:r>
                        <a:rPr lang="en-US" sz="1100" b="1" i="0" u="none" strike="noStrike" dirty="0">
                          <a:solidFill>
                            <a:schemeClr val="tx1"/>
                          </a:solidFill>
                          <a:effectLst/>
                          <a:latin typeface="Calibri" panose="020F0502020204030204" pitchFamily="34" charset="0"/>
                        </a:rPr>
                        <a:t>Time</a:t>
                      </a:r>
                      <a:r>
                        <a:rPr lang="en-US" sz="1100" b="1" i="0" u="none" strike="noStrike" baseline="0" dirty="0">
                          <a:solidFill>
                            <a:schemeClr val="tx1"/>
                          </a:solidFill>
                          <a:effectLst/>
                          <a:latin typeface="Calibri" panose="020F0502020204030204" pitchFamily="34" charset="0"/>
                        </a:rPr>
                        <a:t> </a:t>
                      </a:r>
                    </a:p>
                    <a:p>
                      <a:pPr algn="ctr" rtl="0" fontAlgn="ctr"/>
                      <a:r>
                        <a:rPr lang="en-US" sz="1100" b="1" i="0" u="none" strike="noStrike" dirty="0">
                          <a:solidFill>
                            <a:schemeClr val="tx1"/>
                          </a:solidFill>
                          <a:effectLst/>
                          <a:latin typeface="Calibri" panose="020F0502020204030204" pitchFamily="34" charset="0"/>
                        </a:rPr>
                        <a:t>(min)</a:t>
                      </a:r>
                    </a:p>
                  </a:txBody>
                  <a:tcPr marL="9525" marR="9525" marT="9525" marB="0" anchor="ctr"/>
                </a:tc>
                <a:tc>
                  <a:txBody>
                    <a:bodyPr/>
                    <a:lstStyle/>
                    <a:p>
                      <a:pPr algn="ctr" rtl="0" fontAlgn="ctr"/>
                      <a:r>
                        <a:rPr lang="en-US" sz="1100" u="none" strike="noStrike" dirty="0">
                          <a:effectLst/>
                        </a:rPr>
                        <a:t>LOD</a:t>
                      </a:r>
                      <a:endParaRPr lang="en-US" sz="11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100" u="none" strike="noStrike" dirty="0">
                          <a:effectLst/>
                        </a:rPr>
                        <a:t>LOQ</a:t>
                      </a:r>
                      <a:endParaRPr lang="en-US" sz="11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100" u="none" strike="noStrike" dirty="0">
                          <a:effectLst/>
                        </a:rPr>
                        <a:t>Correlation</a:t>
                      </a:r>
                      <a:r>
                        <a:rPr lang="en-US" sz="1100" u="none" strike="noStrike" baseline="0" dirty="0">
                          <a:effectLst/>
                        </a:rPr>
                        <a:t> (</a:t>
                      </a:r>
                      <a:r>
                        <a:rPr lang="en-US" sz="1100" u="none" strike="noStrike" dirty="0">
                          <a:effectLst/>
                        </a:rPr>
                        <a:t>R</a:t>
                      </a:r>
                      <a:r>
                        <a:rPr lang="en-US" sz="1100" u="none" strike="noStrike" baseline="30000" dirty="0">
                          <a:effectLst/>
                        </a:rPr>
                        <a:t>2</a:t>
                      </a:r>
                      <a:r>
                        <a:rPr lang="en-US" sz="1100" u="none" strike="noStrike" baseline="0" dirty="0">
                          <a:effectLst/>
                        </a:rPr>
                        <a:t>)</a:t>
                      </a:r>
                      <a:endParaRPr lang="en-US" sz="1100" u="none" strike="noStrike" baseline="30000" dirty="0">
                        <a:effectLst/>
                      </a:endParaRPr>
                    </a:p>
                    <a:p>
                      <a:pPr algn="ctr" rtl="0" fontAlgn="ctr"/>
                      <a:r>
                        <a:rPr lang="en-US" sz="1100" u="none" strike="noStrike" dirty="0">
                          <a:effectLst/>
                        </a:rPr>
                        <a:t>Value</a:t>
                      </a:r>
                      <a:endParaRPr lang="en-US" sz="1100" b="1"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34268746"/>
                  </a:ext>
                </a:extLst>
              </a:tr>
              <a:tr h="346233">
                <a:tc>
                  <a:txBody>
                    <a:bodyPr/>
                    <a:lstStyle/>
                    <a:p>
                      <a:pPr algn="ctr" rtl="0" fontAlgn="ctr"/>
                      <a:r>
                        <a:rPr lang="en-US" sz="1050" u="none" strike="noStrike" dirty="0">
                          <a:effectLst/>
                        </a:rPr>
                        <a:t>Pep1</a:t>
                      </a:r>
                      <a:endParaRPr lang="en-US" sz="1050" b="1" i="0" u="none" strike="noStrike" dirty="0">
                        <a:solidFill>
                          <a:schemeClr val="accent2">
                            <a:lumMod val="50000"/>
                          </a:schemeClr>
                        </a:solidFill>
                        <a:effectLst/>
                        <a:latin typeface="Calibri" panose="020F050202020403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smtClean="0">
                          <a:effectLst/>
                        </a:rPr>
                        <a:t>2.75</a:t>
                      </a:r>
                      <a:r>
                        <a:rPr lang="en-US" sz="1050" u="none" strike="noStrike" baseline="0" dirty="0" smtClean="0">
                          <a:effectLst/>
                        </a:rPr>
                        <a:t> </a:t>
                      </a:r>
                      <a:r>
                        <a:rPr lang="en-US" sz="1050" u="none" strike="noStrike" dirty="0">
                          <a:effectLst/>
                        </a:rPr>
                        <a:t> </a:t>
                      </a:r>
                      <a:r>
                        <a:rPr lang="en-US" sz="1050" u="none" strike="noStrike" dirty="0" smtClean="0">
                          <a:effectLst/>
                        </a:rPr>
                        <a:t>± 0.11</a:t>
                      </a:r>
                      <a:endParaRPr lang="en-US" sz="1050" b="1" i="0" u="none" strike="noStrike" dirty="0">
                        <a:solidFill>
                          <a:schemeClr val="tx2">
                            <a:lumMod val="50000"/>
                          </a:schemeClr>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a:effectLst/>
                        </a:rPr>
                        <a:t> 0.2 ng/ml</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smtClean="0">
                          <a:effectLst/>
                        </a:rPr>
                        <a:t>0.6</a:t>
                      </a:r>
                      <a:r>
                        <a:rPr lang="tr-TR" sz="1050" u="none" strike="noStrike" dirty="0" smtClean="0">
                          <a:effectLst/>
                        </a:rPr>
                        <a:t> </a:t>
                      </a:r>
                      <a:r>
                        <a:rPr lang="tr-TR" sz="1050" u="none" strike="noStrike" dirty="0">
                          <a:effectLst/>
                        </a:rPr>
                        <a:t>ng/ml </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a:effectLst/>
                        </a:rPr>
                        <a:t> 0.9998</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extLst>
                  <a:ext uri="{0D108BD9-81ED-4DB2-BD59-A6C34878D82A}">
                    <a16:rowId xmlns:a16="http://schemas.microsoft.com/office/drawing/2014/main" val="3172068601"/>
                  </a:ext>
                </a:extLst>
              </a:tr>
              <a:tr h="335742">
                <a:tc>
                  <a:txBody>
                    <a:bodyPr/>
                    <a:lstStyle/>
                    <a:p>
                      <a:pPr algn="ctr" rtl="0" fontAlgn="ctr"/>
                      <a:r>
                        <a:rPr lang="en-US" sz="1050" u="none" strike="noStrike" dirty="0">
                          <a:effectLst/>
                        </a:rPr>
                        <a:t>Pep2</a:t>
                      </a:r>
                      <a:endParaRPr lang="en-US" sz="1050" b="1" i="0" u="none" strike="noStrike" dirty="0">
                        <a:solidFill>
                          <a:schemeClr val="accent2">
                            <a:lumMod val="50000"/>
                          </a:schemeClr>
                        </a:solidFill>
                        <a:effectLst/>
                        <a:latin typeface="Calibri" panose="020F0502020204030204" pitchFamily="34" charset="0"/>
                      </a:endParaRPr>
                    </a:p>
                  </a:txBody>
                  <a:tcPr marL="9525" marR="9525" marT="9525" marB="0" anchor="ctr"/>
                </a:tc>
                <a:tc>
                  <a:txBody>
                    <a:bodyPr/>
                    <a:lstStyle/>
                    <a:p>
                      <a:pPr algn="ctr" fontAlgn="t"/>
                      <a:r>
                        <a:rPr lang="en-US" sz="1050" u="none" strike="noStrike" dirty="0">
                          <a:effectLst/>
                        </a:rPr>
                        <a:t> </a:t>
                      </a:r>
                      <a:r>
                        <a:rPr lang="en-US" sz="1050" u="none" strike="noStrike" dirty="0" smtClean="0">
                          <a:effectLst/>
                        </a:rPr>
                        <a:t>2.81 ± 0.14</a:t>
                      </a:r>
                      <a:endParaRPr lang="en-US" sz="1050" b="1" i="0" u="none" strike="noStrike" dirty="0">
                        <a:solidFill>
                          <a:schemeClr val="tx2">
                            <a:lumMod val="50000"/>
                          </a:schemeClr>
                        </a:solidFill>
                        <a:effectLst/>
                        <a:latin typeface="Arial" panose="020B0604020202020204" pitchFamily="34" charset="0"/>
                      </a:endParaRPr>
                    </a:p>
                  </a:txBody>
                  <a:tcPr marL="9525" marR="9525" marT="9525" marB="0" anchor="ctr"/>
                </a:tc>
                <a:tc>
                  <a:txBody>
                    <a:bodyPr/>
                    <a:lstStyle/>
                    <a:p>
                      <a:pPr algn="ctr" fontAlgn="t"/>
                      <a:r>
                        <a:rPr lang="en-US" sz="1050" u="none" strike="noStrike" dirty="0">
                          <a:effectLst/>
                        </a:rPr>
                        <a:t>1.6 ng/ml </a:t>
                      </a:r>
                      <a:endParaRPr lang="en-US"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t"/>
                      <a:r>
                        <a:rPr lang="en-US" sz="1050" u="none" strike="noStrike" dirty="0">
                          <a:effectLst/>
                        </a:rPr>
                        <a:t>4.8 ng/ml </a:t>
                      </a:r>
                      <a:endParaRPr lang="en-US"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t"/>
                      <a:r>
                        <a:rPr lang="en-US" sz="1050" u="none" strike="noStrike" dirty="0">
                          <a:effectLst/>
                        </a:rPr>
                        <a:t> 0.9973</a:t>
                      </a:r>
                      <a:endParaRPr lang="en-US" sz="105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91891351"/>
                  </a:ext>
                </a:extLst>
              </a:tr>
              <a:tr h="335742">
                <a:tc>
                  <a:txBody>
                    <a:bodyPr/>
                    <a:lstStyle/>
                    <a:p>
                      <a:pPr algn="ctr" rtl="0" fontAlgn="ctr"/>
                      <a:r>
                        <a:rPr lang="en-US" sz="1050" u="none" strike="noStrike" dirty="0">
                          <a:effectLst/>
                        </a:rPr>
                        <a:t>Pep3</a:t>
                      </a:r>
                      <a:endParaRPr lang="en-US" sz="1050" b="1" i="0" u="none" strike="noStrike" dirty="0">
                        <a:solidFill>
                          <a:schemeClr val="accent2">
                            <a:lumMod val="50000"/>
                          </a:schemeClr>
                        </a:solidFill>
                        <a:effectLst/>
                        <a:latin typeface="Calibri" panose="020F050202020403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a:effectLst/>
                        </a:rPr>
                        <a:t> </a:t>
                      </a:r>
                      <a:r>
                        <a:rPr lang="en-US" sz="1050" u="none" strike="noStrike" dirty="0" smtClean="0">
                          <a:effectLst/>
                        </a:rPr>
                        <a:t>2.78 ± 0.18</a:t>
                      </a:r>
                      <a:endParaRPr lang="en-US" sz="1050" b="1" i="0" u="none" strike="noStrike" dirty="0">
                        <a:solidFill>
                          <a:schemeClr val="tx2">
                            <a:lumMod val="50000"/>
                          </a:schemeClr>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smtClean="0">
                          <a:effectLst/>
                        </a:rPr>
                        <a:t>0.4</a:t>
                      </a:r>
                      <a:r>
                        <a:rPr lang="en-US" sz="1050" u="none" strike="noStrike" dirty="0">
                          <a:effectLst/>
                        </a:rPr>
                        <a:t> </a:t>
                      </a:r>
                      <a:r>
                        <a:rPr lang="tr-TR" sz="1050" u="none" strike="noStrike" dirty="0">
                          <a:effectLst/>
                        </a:rPr>
                        <a:t>ng/ml</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050" u="none" strike="noStrike" dirty="0" smtClean="0">
                          <a:effectLst/>
                        </a:rPr>
                        <a:t>1.2 </a:t>
                      </a:r>
                      <a:r>
                        <a:rPr lang="tr-TR" sz="1050" u="none" strike="noStrike" dirty="0">
                          <a:effectLst/>
                        </a:rPr>
                        <a:t>ng/ml </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a:effectLst/>
                        </a:rPr>
                        <a:t> 0.9960</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extLst>
                  <a:ext uri="{0D108BD9-81ED-4DB2-BD59-A6C34878D82A}">
                    <a16:rowId xmlns:a16="http://schemas.microsoft.com/office/drawing/2014/main" val="1366002913"/>
                  </a:ext>
                </a:extLst>
              </a:tr>
              <a:tr h="335742">
                <a:tc>
                  <a:txBody>
                    <a:bodyPr/>
                    <a:lstStyle/>
                    <a:p>
                      <a:pPr algn="ctr" rtl="0" fontAlgn="ctr"/>
                      <a:r>
                        <a:rPr lang="en-US" sz="1050" u="none" strike="noStrike" dirty="0">
                          <a:effectLst/>
                        </a:rPr>
                        <a:t>Pep4</a:t>
                      </a:r>
                      <a:endParaRPr lang="en-US" sz="1050" b="1" i="0" u="none" strike="noStrike" dirty="0">
                        <a:solidFill>
                          <a:schemeClr val="accent2">
                            <a:lumMod val="50000"/>
                          </a:schemeClr>
                        </a:solidFill>
                        <a:effectLst/>
                        <a:latin typeface="Calibri" panose="020F0502020204030204" pitchFamily="34" charset="0"/>
                      </a:endParaRPr>
                    </a:p>
                  </a:txBody>
                  <a:tcPr marL="9525" marR="9525" marT="9525" marB="0" anchor="ctr"/>
                </a:tc>
                <a:tc>
                  <a:txBody>
                    <a:bodyPr/>
                    <a:lstStyle/>
                    <a:p>
                      <a:pPr algn="ctr" fontAlgn="t"/>
                      <a:r>
                        <a:rPr lang="en-US" sz="1050" u="none" strike="noStrike" dirty="0">
                          <a:effectLst/>
                        </a:rPr>
                        <a:t> </a:t>
                      </a:r>
                      <a:r>
                        <a:rPr lang="en-US" sz="1050" u="none" strike="noStrike" dirty="0" smtClean="0">
                          <a:effectLst/>
                        </a:rPr>
                        <a:t>2.85 ± 0.12</a:t>
                      </a:r>
                      <a:endParaRPr lang="en-US" sz="1050" b="1" i="0" u="none" strike="noStrike" dirty="0">
                        <a:solidFill>
                          <a:schemeClr val="tx2">
                            <a:lumMod val="50000"/>
                          </a:schemeClr>
                        </a:solidFill>
                        <a:effectLst/>
                        <a:latin typeface="Arial" panose="020B0604020202020204" pitchFamily="34" charset="0"/>
                      </a:endParaRP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050" u="none" strike="noStrike" dirty="0">
                          <a:effectLst/>
                        </a:rPr>
                        <a:t> 0.6</a:t>
                      </a:r>
                      <a:r>
                        <a:rPr lang="tr-TR" sz="1050" u="none" strike="noStrike" dirty="0">
                          <a:effectLst/>
                        </a:rPr>
                        <a:t> ng/ml</a:t>
                      </a:r>
                      <a:endParaRPr lang="en-US" sz="105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050" u="none" strike="noStrike" dirty="0">
                          <a:effectLst/>
                        </a:rPr>
                        <a:t>1.8</a:t>
                      </a:r>
                      <a:r>
                        <a:rPr lang="tr-TR" sz="1050" u="none" strike="noStrike" dirty="0">
                          <a:effectLst/>
                        </a:rPr>
                        <a:t> ng/ml</a:t>
                      </a:r>
                      <a:endParaRPr lang="en-US"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t"/>
                      <a:r>
                        <a:rPr lang="en-US" sz="1050" u="none" strike="noStrike" dirty="0">
                          <a:effectLst/>
                        </a:rPr>
                        <a:t> 0.9951</a:t>
                      </a:r>
                      <a:endParaRPr lang="en-US" sz="105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170424813"/>
                  </a:ext>
                </a:extLst>
              </a:tr>
              <a:tr h="335742">
                <a:tc>
                  <a:txBody>
                    <a:bodyPr/>
                    <a:lstStyle/>
                    <a:p>
                      <a:pPr algn="ctr" rtl="0" fontAlgn="ctr"/>
                      <a:r>
                        <a:rPr lang="en-US" sz="1050" u="none" strike="noStrike" dirty="0">
                          <a:effectLst/>
                        </a:rPr>
                        <a:t>Pep5</a:t>
                      </a:r>
                      <a:endParaRPr lang="en-US" sz="1050" b="1" i="0" u="none" strike="noStrike" dirty="0">
                        <a:solidFill>
                          <a:schemeClr val="accent2">
                            <a:lumMod val="50000"/>
                          </a:schemeClr>
                        </a:solidFill>
                        <a:effectLst/>
                        <a:latin typeface="Calibri" panose="020F050202020403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a:effectLst/>
                        </a:rPr>
                        <a:t> </a:t>
                      </a:r>
                      <a:r>
                        <a:rPr lang="en-US" sz="1050" u="none" strike="noStrike" dirty="0" smtClean="0">
                          <a:effectLst/>
                        </a:rPr>
                        <a:t>2.67 ± 0.17</a:t>
                      </a:r>
                      <a:endParaRPr lang="en-US" sz="1050" b="1" i="0" u="none" strike="noStrike" dirty="0">
                        <a:solidFill>
                          <a:schemeClr val="tx2">
                            <a:lumMod val="50000"/>
                          </a:schemeClr>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050" u="none" strike="noStrike" dirty="0">
                          <a:effectLst/>
                        </a:rPr>
                        <a:t>1.2 </a:t>
                      </a:r>
                      <a:r>
                        <a:rPr lang="tr-TR" sz="1050" u="none" strike="noStrike" dirty="0">
                          <a:effectLst/>
                        </a:rPr>
                        <a:t>ng/ml</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050" u="none" strike="noStrike" dirty="0">
                          <a:effectLst/>
                        </a:rPr>
                        <a:t> 3.6</a:t>
                      </a:r>
                      <a:r>
                        <a:rPr lang="tr-TR" sz="1050" u="none" strike="noStrike" dirty="0">
                          <a:effectLst/>
                        </a:rPr>
                        <a:t> ng/ml</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050" u="none" strike="noStrike" dirty="0">
                          <a:effectLst/>
                        </a:rPr>
                        <a:t> 0.9978</a:t>
                      </a:r>
                      <a:endParaRPr lang="en-US" sz="105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extLst>
                  <a:ext uri="{0D108BD9-81ED-4DB2-BD59-A6C34878D82A}">
                    <a16:rowId xmlns:a16="http://schemas.microsoft.com/office/drawing/2014/main" val="4225216231"/>
                  </a:ext>
                </a:extLst>
              </a:tr>
            </a:tbl>
          </a:graphicData>
        </a:graphic>
      </p:graphicFrame>
      <p:sp>
        <p:nvSpPr>
          <p:cNvPr id="113" name="Rectangle 112"/>
          <p:cNvSpPr/>
          <p:nvPr/>
        </p:nvSpPr>
        <p:spPr>
          <a:xfrm>
            <a:off x="24051621" y="27285236"/>
            <a:ext cx="4657479" cy="307777"/>
          </a:xfrm>
          <a:prstGeom prst="rect">
            <a:avLst/>
          </a:prstGeom>
        </p:spPr>
        <p:txBody>
          <a:bodyPr wrap="square">
            <a:spAutoFit/>
          </a:bodyPr>
          <a:lstStyle/>
          <a:p>
            <a:r>
              <a:rPr lang="en-US" sz="1400" b="1" dirty="0">
                <a:latin typeface="Adobe Devanagari" panose="02040503050201020203" pitchFamily="18" charset="0"/>
                <a:cs typeface="Adobe Devanagari" panose="02040503050201020203" pitchFamily="18" charset="0"/>
              </a:rPr>
              <a:t>Table 5</a:t>
            </a:r>
            <a:r>
              <a:rPr lang="en-US" sz="1400" dirty="0">
                <a:latin typeface="Adobe Devanagari" panose="02040503050201020203" pitchFamily="18" charset="0"/>
                <a:cs typeface="Adobe Devanagari" panose="02040503050201020203" pitchFamily="18" charset="0"/>
              </a:rPr>
              <a:t>. p53 peptide method validation using CE-LIF </a:t>
            </a:r>
          </a:p>
        </p:txBody>
      </p:sp>
      <p:sp>
        <p:nvSpPr>
          <p:cNvPr id="116" name="Rectangle 115">
            <a:extLst>
              <a:ext uri="{FF2B5EF4-FFF2-40B4-BE49-F238E27FC236}">
                <a16:creationId xmlns:a16="http://schemas.microsoft.com/office/drawing/2014/main" id="{70EAD5CD-2B0C-4E1A-843D-F9ADBA4346D1}"/>
              </a:ext>
            </a:extLst>
          </p:cNvPr>
          <p:cNvSpPr/>
          <p:nvPr/>
        </p:nvSpPr>
        <p:spPr>
          <a:xfrm>
            <a:off x="16521120" y="27244957"/>
            <a:ext cx="4597191" cy="307777"/>
          </a:xfrm>
          <a:prstGeom prst="rect">
            <a:avLst/>
          </a:prstGeom>
        </p:spPr>
        <p:txBody>
          <a:bodyPr wrap="square">
            <a:spAutoFit/>
          </a:bodyPr>
          <a:lstStyle/>
          <a:p>
            <a:r>
              <a:rPr lang="en-US" sz="1400" b="1" dirty="0">
                <a:latin typeface="Adobe Devanagari" panose="02040503050201020203" pitchFamily="18" charset="0"/>
                <a:cs typeface="Adobe Devanagari" panose="02040503050201020203" pitchFamily="18" charset="0"/>
              </a:rPr>
              <a:t>Table 4</a:t>
            </a:r>
            <a:r>
              <a:rPr lang="en-US" sz="1400" dirty="0">
                <a:latin typeface="Adobe Devanagari" panose="02040503050201020203" pitchFamily="18" charset="0"/>
                <a:cs typeface="Adobe Devanagari" panose="02040503050201020203" pitchFamily="18" charset="0"/>
              </a:rPr>
              <a:t>. p53 peptide method validation using CE-LIF </a:t>
            </a:r>
          </a:p>
        </p:txBody>
      </p:sp>
      <p:sp>
        <p:nvSpPr>
          <p:cNvPr id="117" name="Rectangle 116">
            <a:extLst>
              <a:ext uri="{FF2B5EF4-FFF2-40B4-BE49-F238E27FC236}">
                <a16:creationId xmlns:a16="http://schemas.microsoft.com/office/drawing/2014/main" id="{63404A05-B16A-437D-8554-5AE781B4AA8C}"/>
              </a:ext>
            </a:extLst>
          </p:cNvPr>
          <p:cNvSpPr/>
          <p:nvPr/>
        </p:nvSpPr>
        <p:spPr>
          <a:xfrm>
            <a:off x="16437353" y="22429230"/>
            <a:ext cx="11465223" cy="5152404"/>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dobe Devanagari" panose="02040503050201020203" pitchFamily="18" charset="0"/>
              <a:cs typeface="Adobe Devanagari" panose="02040503050201020203" pitchFamily="18" charset="0"/>
            </a:endParaRPr>
          </a:p>
        </p:txBody>
      </p:sp>
      <p:graphicFrame>
        <p:nvGraphicFramePr>
          <p:cNvPr id="118" name="Table 117">
            <a:extLst>
              <a:ext uri="{FF2B5EF4-FFF2-40B4-BE49-F238E27FC236}">
                <a16:creationId xmlns:a16="http://schemas.microsoft.com/office/drawing/2014/main" id="{34D0B2AD-D4E8-4D2D-9479-ABFC976F40A3}"/>
              </a:ext>
            </a:extLst>
          </p:cNvPr>
          <p:cNvGraphicFramePr>
            <a:graphicFrameLocks noGrp="1"/>
          </p:cNvGraphicFramePr>
          <p:nvPr>
            <p:extLst>
              <p:ext uri="{D42A27DB-BD31-4B8C-83A1-F6EECF244321}">
                <p14:modId xmlns:p14="http://schemas.microsoft.com/office/powerpoint/2010/main" val="2019618870"/>
              </p:ext>
            </p:extLst>
          </p:nvPr>
        </p:nvGraphicFramePr>
        <p:xfrm>
          <a:off x="16554313" y="22473208"/>
          <a:ext cx="3599361" cy="2377825"/>
        </p:xfrm>
        <a:graphic>
          <a:graphicData uri="http://schemas.openxmlformats.org/drawingml/2006/table">
            <a:tbl>
              <a:tblPr firstRow="1" bandRow="1">
                <a:tableStyleId>{9D7B26C5-4107-4FEC-AEDC-1716B250A1EF}</a:tableStyleId>
              </a:tblPr>
              <a:tblGrid>
                <a:gridCol w="721936">
                  <a:extLst>
                    <a:ext uri="{9D8B030D-6E8A-4147-A177-3AD203B41FA5}">
                      <a16:colId xmlns:a16="http://schemas.microsoft.com/office/drawing/2014/main" val="2576007260"/>
                    </a:ext>
                  </a:extLst>
                </a:gridCol>
                <a:gridCol w="712440">
                  <a:extLst>
                    <a:ext uri="{9D8B030D-6E8A-4147-A177-3AD203B41FA5}">
                      <a16:colId xmlns:a16="http://schemas.microsoft.com/office/drawing/2014/main" val="2166813741"/>
                    </a:ext>
                  </a:extLst>
                </a:gridCol>
                <a:gridCol w="712440">
                  <a:extLst>
                    <a:ext uri="{9D8B030D-6E8A-4147-A177-3AD203B41FA5}">
                      <a16:colId xmlns:a16="http://schemas.microsoft.com/office/drawing/2014/main" val="1303638000"/>
                    </a:ext>
                  </a:extLst>
                </a:gridCol>
                <a:gridCol w="715604">
                  <a:extLst>
                    <a:ext uri="{9D8B030D-6E8A-4147-A177-3AD203B41FA5}">
                      <a16:colId xmlns:a16="http://schemas.microsoft.com/office/drawing/2014/main" val="2714964442"/>
                    </a:ext>
                  </a:extLst>
                </a:gridCol>
                <a:gridCol w="736941">
                  <a:extLst>
                    <a:ext uri="{9D8B030D-6E8A-4147-A177-3AD203B41FA5}">
                      <a16:colId xmlns:a16="http://schemas.microsoft.com/office/drawing/2014/main" val="3533265743"/>
                    </a:ext>
                  </a:extLst>
                </a:gridCol>
              </a:tblGrid>
              <a:tr h="331790">
                <a:tc rowSpan="2">
                  <a:txBody>
                    <a:bodyPr/>
                    <a:lstStyle/>
                    <a:p>
                      <a:pPr algn="ctr"/>
                      <a:r>
                        <a:rPr lang="en-US" sz="1200" b="1" dirty="0">
                          <a:solidFill>
                            <a:srgbClr val="C00000"/>
                          </a:solidFill>
                        </a:rPr>
                        <a:t>A</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Pep1</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52983">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97684">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err="1" smtClean="0"/>
                        <a:t>Interday</a:t>
                      </a:r>
                      <a:endParaRPr lang="en-US" sz="105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497684">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t>QC1</a:t>
                      </a:r>
                    </a:p>
                  </a:txBody>
                  <a:tcPr anchor="ctr">
                    <a:solidFill>
                      <a:schemeClr val="bg1">
                        <a:lumMod val="65000"/>
                        <a:alpha val="20000"/>
                      </a:schemeClr>
                    </a:solidFill>
                  </a:tcPr>
                </a:tc>
                <a:tc>
                  <a:txBody>
                    <a:bodyPr/>
                    <a:lstStyle/>
                    <a:p>
                      <a:pPr algn="ctr"/>
                      <a:r>
                        <a:rPr lang="en-US" sz="1050" b="1" dirty="0" smtClean="0"/>
                        <a:t>5.6 </a:t>
                      </a:r>
                      <a:r>
                        <a:rPr lang="en-US" sz="1050" b="1" dirty="0"/>
                        <a:t>± </a:t>
                      </a:r>
                      <a:r>
                        <a:rPr lang="en-US" sz="1050" b="1" dirty="0" smtClean="0"/>
                        <a:t>2.4 </a:t>
                      </a:r>
                      <a:endParaRPr lang="en-US" sz="1050" b="1" dirty="0"/>
                    </a:p>
                  </a:txBody>
                  <a:tcPr anchor="ctr">
                    <a:solidFill>
                      <a:schemeClr val="bg1">
                        <a:lumMod val="65000"/>
                        <a:alpha val="20000"/>
                      </a:schemeClr>
                    </a:solidFill>
                  </a:tcPr>
                </a:tc>
                <a:tc>
                  <a:txBody>
                    <a:bodyPr/>
                    <a:lstStyle/>
                    <a:p>
                      <a:pPr algn="ctr"/>
                      <a:r>
                        <a:rPr lang="en-US" sz="1050" b="1" dirty="0" smtClean="0"/>
                        <a:t>4.4 </a:t>
                      </a:r>
                      <a:r>
                        <a:rPr lang="en-US" sz="1050" b="1" dirty="0"/>
                        <a:t>± </a:t>
                      </a:r>
                      <a:r>
                        <a:rPr lang="en-US" sz="1050" b="1" dirty="0" smtClean="0"/>
                        <a:t>0.2</a:t>
                      </a:r>
                      <a:endParaRPr lang="en-US" sz="1050" b="1" dirty="0"/>
                    </a:p>
                  </a:txBody>
                  <a:tcPr anchor="ctr">
                    <a:solidFill>
                      <a:schemeClr val="bg1">
                        <a:lumMod val="65000"/>
                        <a:alpha val="20000"/>
                      </a:schemeClr>
                    </a:solidFill>
                  </a:tcPr>
                </a:tc>
                <a:tc>
                  <a:txBody>
                    <a:bodyPr/>
                    <a:lstStyle/>
                    <a:p>
                      <a:pPr algn="ctr"/>
                      <a:r>
                        <a:rPr lang="en-US" sz="1050" b="1" dirty="0" smtClean="0"/>
                        <a:t>95.9 </a:t>
                      </a:r>
                      <a:r>
                        <a:rPr lang="en-US" sz="1050" b="1" dirty="0"/>
                        <a:t>± </a:t>
                      </a:r>
                      <a:r>
                        <a:rPr lang="en-US" sz="1050" b="1" dirty="0" smtClean="0"/>
                        <a:t>2.3 </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t>93.7 </a:t>
                      </a:r>
                      <a:r>
                        <a:rPr lang="en-US" sz="1050" b="1" dirty="0"/>
                        <a:t>± </a:t>
                      </a:r>
                      <a:r>
                        <a:rPr lang="en-US" sz="1050" b="1" dirty="0" smtClean="0"/>
                        <a:t>0.6</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497684">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t>QC2</a:t>
                      </a:r>
                    </a:p>
                  </a:txBody>
                  <a:tcPr anchor="ctr">
                    <a:solidFill>
                      <a:schemeClr val="bg1">
                        <a:lumMod val="65000"/>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smtClean="0"/>
                        <a:t>4.2 </a:t>
                      </a:r>
                      <a:r>
                        <a:rPr lang="en-US" sz="1050" b="1" dirty="0"/>
                        <a:t>± </a:t>
                      </a:r>
                      <a:r>
                        <a:rPr lang="en-US" sz="1050" b="1" dirty="0" smtClean="0"/>
                        <a:t>1.9</a:t>
                      </a:r>
                      <a:endParaRPr lang="en-US" sz="1050" b="1" dirty="0"/>
                    </a:p>
                  </a:txBody>
                  <a:tcPr anchor="ctr">
                    <a:solidFill>
                      <a:schemeClr val="bg1">
                        <a:lumMod val="65000"/>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smtClean="0"/>
                        <a:t>3.4 </a:t>
                      </a:r>
                      <a:r>
                        <a:rPr lang="en-US" sz="1050" b="1" dirty="0"/>
                        <a:t>± </a:t>
                      </a:r>
                      <a:r>
                        <a:rPr lang="en-US" sz="1050" b="1" dirty="0" smtClean="0"/>
                        <a:t>0.9</a:t>
                      </a:r>
                      <a:endParaRPr lang="en-US" sz="1050" b="1" dirty="0"/>
                    </a:p>
                  </a:txBody>
                  <a:tcPr anchor="ctr">
                    <a:solidFill>
                      <a:schemeClr val="bg1">
                        <a:lumMod val="65000"/>
                        <a:alpha val="20000"/>
                      </a:schemeClr>
                    </a:solidFill>
                  </a:tcPr>
                </a:tc>
                <a:tc>
                  <a:txBody>
                    <a:bodyPr/>
                    <a:lstStyle/>
                    <a:p>
                      <a:pPr algn="ctr"/>
                      <a:r>
                        <a:rPr lang="en-US" sz="1050" b="1" dirty="0" smtClean="0"/>
                        <a:t>98.6</a:t>
                      </a:r>
                      <a:r>
                        <a:rPr lang="en-US" sz="1050" b="1" baseline="0" dirty="0" smtClean="0"/>
                        <a:t> </a:t>
                      </a:r>
                      <a:r>
                        <a:rPr lang="en-US" sz="1050" b="1" dirty="0"/>
                        <a:t>± </a:t>
                      </a:r>
                      <a:r>
                        <a:rPr lang="en-US" sz="1050" b="1" dirty="0" smtClean="0"/>
                        <a:t>3.5</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t>95.2</a:t>
                      </a:r>
                      <a:r>
                        <a:rPr lang="en-US" sz="1050" b="1" baseline="0" dirty="0" smtClean="0"/>
                        <a:t> </a:t>
                      </a:r>
                      <a:r>
                        <a:rPr lang="en-US" sz="1050" b="1" dirty="0"/>
                        <a:t>± </a:t>
                      </a:r>
                      <a:r>
                        <a:rPr lang="en-US" sz="1050" b="1" dirty="0" smtClean="0"/>
                        <a:t>0.7</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892641487"/>
                  </a:ext>
                </a:extLst>
              </a:tr>
            </a:tbl>
          </a:graphicData>
        </a:graphic>
      </p:graphicFrame>
      <p:graphicFrame>
        <p:nvGraphicFramePr>
          <p:cNvPr id="119" name="Table 118">
            <a:extLst>
              <a:ext uri="{FF2B5EF4-FFF2-40B4-BE49-F238E27FC236}">
                <a16:creationId xmlns:a16="http://schemas.microsoft.com/office/drawing/2014/main" id="{E4E93E4A-BF88-426C-BD9D-BFFE95981D68}"/>
              </a:ext>
            </a:extLst>
          </p:cNvPr>
          <p:cNvGraphicFramePr>
            <a:graphicFrameLocks noGrp="1"/>
          </p:cNvGraphicFramePr>
          <p:nvPr>
            <p:extLst>
              <p:ext uri="{D42A27DB-BD31-4B8C-83A1-F6EECF244321}">
                <p14:modId xmlns:p14="http://schemas.microsoft.com/office/powerpoint/2010/main" val="760761299"/>
              </p:ext>
            </p:extLst>
          </p:nvPr>
        </p:nvGraphicFramePr>
        <p:xfrm>
          <a:off x="20309122" y="22479765"/>
          <a:ext cx="3602700" cy="2377825"/>
        </p:xfrm>
        <a:graphic>
          <a:graphicData uri="http://schemas.openxmlformats.org/drawingml/2006/table">
            <a:tbl>
              <a:tblPr firstRow="1" bandRow="1">
                <a:tableStyleId>{9D7B26C5-4107-4FEC-AEDC-1716B250A1EF}</a:tableStyleId>
              </a:tblPr>
              <a:tblGrid>
                <a:gridCol w="726914">
                  <a:extLst>
                    <a:ext uri="{9D8B030D-6E8A-4147-A177-3AD203B41FA5}">
                      <a16:colId xmlns:a16="http://schemas.microsoft.com/office/drawing/2014/main" val="2576007260"/>
                    </a:ext>
                  </a:extLst>
                </a:gridCol>
                <a:gridCol w="717352">
                  <a:extLst>
                    <a:ext uri="{9D8B030D-6E8A-4147-A177-3AD203B41FA5}">
                      <a16:colId xmlns:a16="http://schemas.microsoft.com/office/drawing/2014/main" val="2166813741"/>
                    </a:ext>
                  </a:extLst>
                </a:gridCol>
                <a:gridCol w="717352">
                  <a:extLst>
                    <a:ext uri="{9D8B030D-6E8A-4147-A177-3AD203B41FA5}">
                      <a16:colId xmlns:a16="http://schemas.microsoft.com/office/drawing/2014/main" val="1669634355"/>
                    </a:ext>
                  </a:extLst>
                </a:gridCol>
                <a:gridCol w="720541">
                  <a:extLst>
                    <a:ext uri="{9D8B030D-6E8A-4147-A177-3AD203B41FA5}">
                      <a16:colId xmlns:a16="http://schemas.microsoft.com/office/drawing/2014/main" val="2714964442"/>
                    </a:ext>
                  </a:extLst>
                </a:gridCol>
                <a:gridCol w="720541">
                  <a:extLst>
                    <a:ext uri="{9D8B030D-6E8A-4147-A177-3AD203B41FA5}">
                      <a16:colId xmlns:a16="http://schemas.microsoft.com/office/drawing/2014/main" val="2048237081"/>
                    </a:ext>
                  </a:extLst>
                </a:gridCol>
              </a:tblGrid>
              <a:tr h="331790">
                <a:tc rowSpan="2">
                  <a:txBody>
                    <a:bodyPr/>
                    <a:lstStyle/>
                    <a:p>
                      <a:pPr algn="ctr"/>
                      <a:r>
                        <a:rPr lang="en-US" sz="1200" b="1" dirty="0">
                          <a:solidFill>
                            <a:srgbClr val="C00000"/>
                          </a:solidFill>
                        </a:rPr>
                        <a:t>B</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Pep2</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52983">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97684">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497684">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QC1</a:t>
                      </a:r>
                    </a:p>
                  </a:txBody>
                  <a:tcPr anchor="ctr">
                    <a:solidFill>
                      <a:schemeClr val="bg1">
                        <a:lumMod val="65000"/>
                        <a:alpha val="20000"/>
                      </a:schemeClr>
                    </a:solidFill>
                  </a:tcPr>
                </a:tc>
                <a:tc>
                  <a:txBody>
                    <a:bodyPr/>
                    <a:lstStyle/>
                    <a:p>
                      <a:pPr algn="ctr"/>
                      <a:r>
                        <a:rPr lang="en-US" sz="1050" b="1" dirty="0" smtClean="0">
                          <a:solidFill>
                            <a:schemeClr val="tx1"/>
                          </a:solidFill>
                        </a:rPr>
                        <a:t>7.5 </a:t>
                      </a:r>
                      <a:r>
                        <a:rPr lang="en-US" sz="1050" b="1" dirty="0">
                          <a:solidFill>
                            <a:schemeClr val="tx1"/>
                          </a:solidFill>
                        </a:rPr>
                        <a:t>± </a:t>
                      </a:r>
                      <a:r>
                        <a:rPr lang="en-US" sz="1050" b="1" dirty="0" smtClean="0">
                          <a:solidFill>
                            <a:schemeClr val="tx1"/>
                          </a:solidFill>
                        </a:rPr>
                        <a:t>1.7  </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2.7 </a:t>
                      </a:r>
                      <a:r>
                        <a:rPr lang="en-US" sz="1050" b="1" dirty="0">
                          <a:solidFill>
                            <a:schemeClr val="tx1"/>
                          </a:solidFill>
                        </a:rPr>
                        <a:t>± </a:t>
                      </a:r>
                      <a:r>
                        <a:rPr lang="en-US" sz="1050" b="1" dirty="0" smtClean="0">
                          <a:solidFill>
                            <a:schemeClr val="tx1"/>
                          </a:solidFill>
                        </a:rPr>
                        <a:t>1.2</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103.3 </a:t>
                      </a:r>
                      <a:r>
                        <a:rPr lang="en-US" sz="1050" b="1" dirty="0">
                          <a:solidFill>
                            <a:schemeClr val="tx1"/>
                          </a:solidFill>
                        </a:rPr>
                        <a:t>± </a:t>
                      </a:r>
                      <a:r>
                        <a:rPr lang="en-US" sz="1050" b="1" dirty="0" smtClean="0">
                          <a:solidFill>
                            <a:schemeClr val="tx1"/>
                          </a:solidFill>
                        </a:rPr>
                        <a:t>4.8</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100.1 </a:t>
                      </a:r>
                      <a:r>
                        <a:rPr lang="en-US" sz="1050" b="1" dirty="0">
                          <a:solidFill>
                            <a:schemeClr val="tx1"/>
                          </a:solidFill>
                        </a:rPr>
                        <a:t>± </a:t>
                      </a:r>
                      <a:r>
                        <a:rPr lang="en-US" sz="1050" b="1" dirty="0" smtClean="0">
                          <a:solidFill>
                            <a:schemeClr val="tx1"/>
                          </a:solidFill>
                        </a:rPr>
                        <a:t>1.6</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497684">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QC2</a:t>
                      </a:r>
                    </a:p>
                  </a:txBody>
                  <a:tcPr anchor="ctr">
                    <a:solidFill>
                      <a:schemeClr val="bg1">
                        <a:lumMod val="65000"/>
                        <a:alpha val="20000"/>
                      </a:schemeClr>
                    </a:solidFill>
                  </a:tcPr>
                </a:tc>
                <a:tc>
                  <a:txBody>
                    <a:bodyPr/>
                    <a:lstStyle/>
                    <a:p>
                      <a:pPr algn="ctr"/>
                      <a:r>
                        <a:rPr lang="en-US" sz="1050" b="1" dirty="0" smtClean="0">
                          <a:solidFill>
                            <a:schemeClr val="tx1"/>
                          </a:solidFill>
                        </a:rPr>
                        <a:t>4.2 </a:t>
                      </a:r>
                      <a:r>
                        <a:rPr lang="en-US" sz="1050" b="1" dirty="0">
                          <a:solidFill>
                            <a:schemeClr val="tx1"/>
                          </a:solidFill>
                        </a:rPr>
                        <a:t>± </a:t>
                      </a:r>
                      <a:r>
                        <a:rPr lang="en-US" sz="1050" b="1" dirty="0" smtClean="0">
                          <a:solidFill>
                            <a:schemeClr val="tx1"/>
                          </a:solidFill>
                        </a:rPr>
                        <a:t>3.8 </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3.5 </a:t>
                      </a:r>
                      <a:r>
                        <a:rPr lang="en-US" sz="1050" b="1" dirty="0">
                          <a:solidFill>
                            <a:schemeClr val="tx1"/>
                          </a:solidFill>
                        </a:rPr>
                        <a:t>± </a:t>
                      </a:r>
                      <a:r>
                        <a:rPr lang="en-US" sz="1050" b="1" dirty="0" smtClean="0">
                          <a:solidFill>
                            <a:schemeClr val="tx1"/>
                          </a:solidFill>
                        </a:rPr>
                        <a:t>3.0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baseline="0" dirty="0" smtClean="0">
                          <a:solidFill>
                            <a:schemeClr val="tx1"/>
                          </a:solidFill>
                        </a:rPr>
                        <a:t>102.8 </a:t>
                      </a:r>
                      <a:r>
                        <a:rPr lang="en-US" sz="1050" b="1" dirty="0">
                          <a:solidFill>
                            <a:schemeClr val="tx1"/>
                          </a:solidFill>
                        </a:rPr>
                        <a:t>± </a:t>
                      </a:r>
                      <a:r>
                        <a:rPr lang="en-US" sz="1050" b="1" dirty="0" smtClean="0">
                          <a:solidFill>
                            <a:schemeClr val="tx1"/>
                          </a:solidFill>
                        </a:rPr>
                        <a:t>6.0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99.7</a:t>
                      </a:r>
                      <a:r>
                        <a:rPr lang="en-US" sz="1050" b="1" baseline="0" dirty="0" smtClean="0">
                          <a:solidFill>
                            <a:schemeClr val="tx1"/>
                          </a:solidFill>
                        </a:rPr>
                        <a:t> </a:t>
                      </a:r>
                      <a:r>
                        <a:rPr lang="en-US" sz="1050" b="1" dirty="0" smtClean="0">
                          <a:solidFill>
                            <a:schemeClr val="tx1"/>
                          </a:solidFill>
                        </a:rPr>
                        <a:t>± 2.8</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646727456"/>
                  </a:ext>
                </a:extLst>
              </a:tr>
            </a:tbl>
          </a:graphicData>
        </a:graphic>
      </p:graphicFrame>
      <p:graphicFrame>
        <p:nvGraphicFramePr>
          <p:cNvPr id="120" name="Table 119">
            <a:extLst>
              <a:ext uri="{FF2B5EF4-FFF2-40B4-BE49-F238E27FC236}">
                <a16:creationId xmlns:a16="http://schemas.microsoft.com/office/drawing/2014/main" id="{AE0C1FFD-B7E7-4F0D-9E9E-8B230FBE0871}"/>
              </a:ext>
            </a:extLst>
          </p:cNvPr>
          <p:cNvGraphicFramePr>
            <a:graphicFrameLocks noGrp="1"/>
          </p:cNvGraphicFramePr>
          <p:nvPr>
            <p:extLst>
              <p:ext uri="{D42A27DB-BD31-4B8C-83A1-F6EECF244321}">
                <p14:modId xmlns:p14="http://schemas.microsoft.com/office/powerpoint/2010/main" val="964658468"/>
              </p:ext>
            </p:extLst>
          </p:nvPr>
        </p:nvGraphicFramePr>
        <p:xfrm>
          <a:off x="24045561" y="22478402"/>
          <a:ext cx="3534338" cy="2386380"/>
        </p:xfrm>
        <a:graphic>
          <a:graphicData uri="http://schemas.openxmlformats.org/drawingml/2006/table">
            <a:tbl>
              <a:tblPr firstRow="1" bandRow="1">
                <a:tableStyleId>{9D7B26C5-4107-4FEC-AEDC-1716B250A1EF}</a:tableStyleId>
              </a:tblPr>
              <a:tblGrid>
                <a:gridCol w="713120">
                  <a:extLst>
                    <a:ext uri="{9D8B030D-6E8A-4147-A177-3AD203B41FA5}">
                      <a16:colId xmlns:a16="http://schemas.microsoft.com/office/drawing/2014/main" val="2576007260"/>
                    </a:ext>
                  </a:extLst>
                </a:gridCol>
                <a:gridCol w="703741">
                  <a:extLst>
                    <a:ext uri="{9D8B030D-6E8A-4147-A177-3AD203B41FA5}">
                      <a16:colId xmlns:a16="http://schemas.microsoft.com/office/drawing/2014/main" val="2166813741"/>
                    </a:ext>
                  </a:extLst>
                </a:gridCol>
                <a:gridCol w="703741">
                  <a:extLst>
                    <a:ext uri="{9D8B030D-6E8A-4147-A177-3AD203B41FA5}">
                      <a16:colId xmlns:a16="http://schemas.microsoft.com/office/drawing/2014/main" val="2319575581"/>
                    </a:ext>
                  </a:extLst>
                </a:gridCol>
                <a:gridCol w="706868">
                  <a:extLst>
                    <a:ext uri="{9D8B030D-6E8A-4147-A177-3AD203B41FA5}">
                      <a16:colId xmlns:a16="http://schemas.microsoft.com/office/drawing/2014/main" val="2714964442"/>
                    </a:ext>
                  </a:extLst>
                </a:gridCol>
                <a:gridCol w="706868">
                  <a:extLst>
                    <a:ext uri="{9D8B030D-6E8A-4147-A177-3AD203B41FA5}">
                      <a16:colId xmlns:a16="http://schemas.microsoft.com/office/drawing/2014/main" val="3062690564"/>
                    </a:ext>
                  </a:extLst>
                </a:gridCol>
              </a:tblGrid>
              <a:tr h="332983">
                <a:tc rowSpan="2">
                  <a:txBody>
                    <a:bodyPr/>
                    <a:lstStyle/>
                    <a:p>
                      <a:pPr algn="ctr"/>
                      <a:r>
                        <a:rPr lang="en-US" sz="1200" b="1" dirty="0">
                          <a:solidFill>
                            <a:srgbClr val="C00000"/>
                          </a:solidFill>
                        </a:rPr>
                        <a:t>C</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Pep3</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54972">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99475">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499475">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QC1</a:t>
                      </a:r>
                    </a:p>
                  </a:txBody>
                  <a:tcPr anchor="ctr">
                    <a:solidFill>
                      <a:schemeClr val="bg1">
                        <a:lumMod val="65000"/>
                        <a:alpha val="20000"/>
                      </a:schemeClr>
                    </a:solidFill>
                  </a:tcPr>
                </a:tc>
                <a:tc>
                  <a:txBody>
                    <a:bodyPr/>
                    <a:lstStyle/>
                    <a:p>
                      <a:pPr algn="ctr"/>
                      <a:r>
                        <a:rPr lang="en-US" sz="1050" b="1" dirty="0" smtClean="0">
                          <a:solidFill>
                            <a:schemeClr val="tx1"/>
                          </a:solidFill>
                        </a:rPr>
                        <a:t>5.8 </a:t>
                      </a:r>
                      <a:r>
                        <a:rPr lang="en-US" sz="1050" b="1" dirty="0">
                          <a:solidFill>
                            <a:schemeClr val="tx1"/>
                          </a:solidFill>
                        </a:rPr>
                        <a:t>± </a:t>
                      </a:r>
                      <a:r>
                        <a:rPr lang="en-US" sz="1050" b="1" dirty="0" smtClean="0">
                          <a:solidFill>
                            <a:schemeClr val="tx1"/>
                          </a:solidFill>
                        </a:rPr>
                        <a:t>2.4</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3.1 </a:t>
                      </a:r>
                      <a:r>
                        <a:rPr lang="en-US" sz="1050" b="1" dirty="0">
                          <a:solidFill>
                            <a:schemeClr val="tx1"/>
                          </a:solidFill>
                        </a:rPr>
                        <a:t>± </a:t>
                      </a:r>
                      <a:r>
                        <a:rPr lang="en-US" sz="1050" b="1" dirty="0" smtClean="0">
                          <a:solidFill>
                            <a:schemeClr val="tx1"/>
                          </a:solidFill>
                        </a:rPr>
                        <a:t>1.1</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98.2 </a:t>
                      </a:r>
                      <a:r>
                        <a:rPr lang="en-US" sz="1050" b="1" dirty="0">
                          <a:solidFill>
                            <a:schemeClr val="tx1"/>
                          </a:solidFill>
                        </a:rPr>
                        <a:t>± </a:t>
                      </a:r>
                      <a:r>
                        <a:rPr lang="en-US" sz="1050" b="1" dirty="0" smtClean="0">
                          <a:solidFill>
                            <a:schemeClr val="tx1"/>
                          </a:solidFill>
                        </a:rPr>
                        <a:t>4.9</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96.0 </a:t>
                      </a:r>
                      <a:r>
                        <a:rPr lang="en-US" sz="1050" b="1" dirty="0">
                          <a:solidFill>
                            <a:schemeClr val="tx1"/>
                          </a:solidFill>
                        </a:rPr>
                        <a:t>± </a:t>
                      </a:r>
                      <a:r>
                        <a:rPr lang="en-US" sz="1050" b="1" dirty="0" smtClean="0">
                          <a:solidFill>
                            <a:schemeClr val="tx1"/>
                          </a:solidFill>
                        </a:rPr>
                        <a:t>2.8</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499475">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QC2</a:t>
                      </a:r>
                    </a:p>
                  </a:txBody>
                  <a:tcPr anchor="ctr">
                    <a:solidFill>
                      <a:schemeClr val="bg1">
                        <a:lumMod val="65000"/>
                        <a:alpha val="20000"/>
                      </a:schemeClr>
                    </a:solidFill>
                  </a:tcPr>
                </a:tc>
                <a:tc>
                  <a:txBody>
                    <a:bodyPr/>
                    <a:lstStyle/>
                    <a:p>
                      <a:pPr algn="ctr"/>
                      <a:r>
                        <a:rPr lang="en-US" sz="1050" b="1" dirty="0" smtClean="0">
                          <a:solidFill>
                            <a:schemeClr val="tx1"/>
                          </a:solidFill>
                        </a:rPr>
                        <a:t>4.5 </a:t>
                      </a:r>
                      <a:r>
                        <a:rPr lang="en-US" sz="1050" b="1" dirty="0">
                          <a:solidFill>
                            <a:schemeClr val="tx1"/>
                          </a:solidFill>
                        </a:rPr>
                        <a:t>± </a:t>
                      </a:r>
                      <a:r>
                        <a:rPr lang="en-US" sz="1050" b="1" dirty="0" smtClean="0">
                          <a:solidFill>
                            <a:schemeClr val="tx1"/>
                          </a:solidFill>
                        </a:rPr>
                        <a:t>3.0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2.0 </a:t>
                      </a:r>
                      <a:r>
                        <a:rPr lang="en-US" sz="1050" b="1" dirty="0">
                          <a:solidFill>
                            <a:schemeClr val="tx1"/>
                          </a:solidFill>
                        </a:rPr>
                        <a:t>±  </a:t>
                      </a:r>
                      <a:r>
                        <a:rPr lang="en-US" sz="1050" b="1" dirty="0" smtClean="0">
                          <a:solidFill>
                            <a:schemeClr val="tx1"/>
                          </a:solidFill>
                        </a:rPr>
                        <a:t>1.9</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baseline="0" dirty="0" smtClean="0">
                          <a:solidFill>
                            <a:schemeClr val="tx1"/>
                          </a:solidFill>
                        </a:rPr>
                        <a:t>99.5 </a:t>
                      </a:r>
                      <a:r>
                        <a:rPr lang="en-US" sz="1050" b="1" dirty="0">
                          <a:solidFill>
                            <a:schemeClr val="tx1"/>
                          </a:solidFill>
                        </a:rPr>
                        <a:t>± </a:t>
                      </a:r>
                      <a:r>
                        <a:rPr lang="en-US" sz="1050" b="1" dirty="0" smtClean="0">
                          <a:solidFill>
                            <a:schemeClr val="tx1"/>
                          </a:solidFill>
                        </a:rPr>
                        <a:t>1.5</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99.7 </a:t>
                      </a:r>
                      <a:r>
                        <a:rPr lang="en-US" sz="1050" b="1" dirty="0">
                          <a:solidFill>
                            <a:schemeClr val="tx1"/>
                          </a:solidFill>
                        </a:rPr>
                        <a:t>± </a:t>
                      </a:r>
                      <a:r>
                        <a:rPr lang="en-US" sz="1050" b="1" dirty="0" smtClean="0">
                          <a:solidFill>
                            <a:schemeClr val="tx1"/>
                          </a:solidFill>
                        </a:rPr>
                        <a:t>1.3</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731339329"/>
                  </a:ext>
                </a:extLst>
              </a:tr>
            </a:tbl>
          </a:graphicData>
        </a:graphic>
      </p:graphicFrame>
      <p:graphicFrame>
        <p:nvGraphicFramePr>
          <p:cNvPr id="121" name="Table 120">
            <a:extLst>
              <a:ext uri="{FF2B5EF4-FFF2-40B4-BE49-F238E27FC236}">
                <a16:creationId xmlns:a16="http://schemas.microsoft.com/office/drawing/2014/main" id="{C51F9B66-0FAC-414F-875E-DCD058E7EAC3}"/>
              </a:ext>
            </a:extLst>
          </p:cNvPr>
          <p:cNvGraphicFramePr>
            <a:graphicFrameLocks noGrp="1"/>
          </p:cNvGraphicFramePr>
          <p:nvPr>
            <p:extLst>
              <p:ext uri="{D42A27DB-BD31-4B8C-83A1-F6EECF244321}">
                <p14:modId xmlns:p14="http://schemas.microsoft.com/office/powerpoint/2010/main" val="127100709"/>
              </p:ext>
            </p:extLst>
          </p:nvPr>
        </p:nvGraphicFramePr>
        <p:xfrm>
          <a:off x="16561215" y="24912148"/>
          <a:ext cx="3585555" cy="2289617"/>
        </p:xfrm>
        <a:graphic>
          <a:graphicData uri="http://schemas.openxmlformats.org/drawingml/2006/table">
            <a:tbl>
              <a:tblPr firstRow="1" bandRow="1">
                <a:tableStyleId>{9D7B26C5-4107-4FEC-AEDC-1716B250A1EF}</a:tableStyleId>
              </a:tblPr>
              <a:tblGrid>
                <a:gridCol w="723453">
                  <a:extLst>
                    <a:ext uri="{9D8B030D-6E8A-4147-A177-3AD203B41FA5}">
                      <a16:colId xmlns:a16="http://schemas.microsoft.com/office/drawing/2014/main" val="2576007260"/>
                    </a:ext>
                  </a:extLst>
                </a:gridCol>
                <a:gridCol w="713938">
                  <a:extLst>
                    <a:ext uri="{9D8B030D-6E8A-4147-A177-3AD203B41FA5}">
                      <a16:colId xmlns:a16="http://schemas.microsoft.com/office/drawing/2014/main" val="2166813741"/>
                    </a:ext>
                  </a:extLst>
                </a:gridCol>
                <a:gridCol w="713938">
                  <a:extLst>
                    <a:ext uri="{9D8B030D-6E8A-4147-A177-3AD203B41FA5}">
                      <a16:colId xmlns:a16="http://schemas.microsoft.com/office/drawing/2014/main" val="488068096"/>
                    </a:ext>
                  </a:extLst>
                </a:gridCol>
                <a:gridCol w="717113">
                  <a:extLst>
                    <a:ext uri="{9D8B030D-6E8A-4147-A177-3AD203B41FA5}">
                      <a16:colId xmlns:a16="http://schemas.microsoft.com/office/drawing/2014/main" val="2714964442"/>
                    </a:ext>
                  </a:extLst>
                </a:gridCol>
                <a:gridCol w="717113">
                  <a:extLst>
                    <a:ext uri="{9D8B030D-6E8A-4147-A177-3AD203B41FA5}">
                      <a16:colId xmlns:a16="http://schemas.microsoft.com/office/drawing/2014/main" val="1802295968"/>
                    </a:ext>
                  </a:extLst>
                </a:gridCol>
              </a:tblGrid>
              <a:tr h="295465">
                <a:tc rowSpan="2">
                  <a:txBody>
                    <a:bodyPr/>
                    <a:lstStyle/>
                    <a:p>
                      <a:pPr algn="ctr"/>
                      <a:r>
                        <a:rPr lang="en-US" sz="1200" b="1" dirty="0">
                          <a:solidFill>
                            <a:srgbClr val="C00000"/>
                          </a:solidFill>
                        </a:rPr>
                        <a:t>D</a:t>
                      </a:r>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gridSpan="4">
                  <a:txBody>
                    <a:bodyPr/>
                    <a:lstStyle/>
                    <a:p>
                      <a:pPr algn="ctr"/>
                      <a:r>
                        <a:rPr lang="en-US" sz="1200" b="1" dirty="0"/>
                        <a:t>   Pep4</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53877">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43199">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553877">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QC1</a:t>
                      </a:r>
                    </a:p>
                  </a:txBody>
                  <a:tcPr anchor="ctr">
                    <a:solidFill>
                      <a:schemeClr val="bg1">
                        <a:lumMod val="65000"/>
                        <a:alpha val="20000"/>
                      </a:schemeClr>
                    </a:solidFill>
                  </a:tcPr>
                </a:tc>
                <a:tc>
                  <a:txBody>
                    <a:bodyPr/>
                    <a:lstStyle/>
                    <a:p>
                      <a:pPr algn="ctr"/>
                      <a:r>
                        <a:rPr lang="en-US" sz="1050" b="1" dirty="0" smtClean="0">
                          <a:solidFill>
                            <a:schemeClr val="tx1"/>
                          </a:solidFill>
                        </a:rPr>
                        <a:t>3.9 </a:t>
                      </a:r>
                      <a:r>
                        <a:rPr lang="en-US" sz="1050" b="1" dirty="0">
                          <a:solidFill>
                            <a:schemeClr val="tx1"/>
                          </a:solidFill>
                        </a:rPr>
                        <a:t>± </a:t>
                      </a:r>
                      <a:r>
                        <a:rPr lang="en-US" sz="1050" b="1" dirty="0" smtClean="0">
                          <a:solidFill>
                            <a:schemeClr val="tx1"/>
                          </a:solidFill>
                        </a:rPr>
                        <a:t>2.0 </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1.7 </a:t>
                      </a:r>
                      <a:r>
                        <a:rPr lang="en-US" sz="1050" b="1" dirty="0">
                          <a:solidFill>
                            <a:schemeClr val="tx1"/>
                          </a:solidFill>
                        </a:rPr>
                        <a:t>± </a:t>
                      </a:r>
                      <a:r>
                        <a:rPr lang="en-US" sz="1050" b="1" dirty="0" smtClean="0">
                          <a:solidFill>
                            <a:schemeClr val="tx1"/>
                          </a:solidFill>
                        </a:rPr>
                        <a:t>0.7</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97.3 </a:t>
                      </a:r>
                      <a:r>
                        <a:rPr lang="en-US" sz="1050" b="1" dirty="0">
                          <a:solidFill>
                            <a:schemeClr val="tx1"/>
                          </a:solidFill>
                        </a:rPr>
                        <a:t>± </a:t>
                      </a:r>
                      <a:r>
                        <a:rPr lang="en-US" sz="1050" b="1" dirty="0" smtClean="0">
                          <a:solidFill>
                            <a:schemeClr val="tx1"/>
                          </a:solidFill>
                        </a:rPr>
                        <a:t>4.9</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100.6 </a:t>
                      </a:r>
                      <a:r>
                        <a:rPr lang="en-US" sz="1050" b="1" dirty="0">
                          <a:solidFill>
                            <a:schemeClr val="tx1"/>
                          </a:solidFill>
                        </a:rPr>
                        <a:t>± </a:t>
                      </a:r>
                      <a:r>
                        <a:rPr lang="en-US" sz="1050" b="1" dirty="0" smtClean="0">
                          <a:solidFill>
                            <a:schemeClr val="tx1"/>
                          </a:solidFill>
                        </a:rPr>
                        <a:t>1.7</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443199">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QC2</a:t>
                      </a:r>
                    </a:p>
                  </a:txBody>
                  <a:tcPr anchor="ctr">
                    <a:solidFill>
                      <a:schemeClr val="bg1">
                        <a:lumMod val="65000"/>
                        <a:alpha val="20000"/>
                      </a:schemeClr>
                    </a:solidFill>
                  </a:tcPr>
                </a:tc>
                <a:tc>
                  <a:txBody>
                    <a:bodyPr/>
                    <a:lstStyle/>
                    <a:p>
                      <a:pPr algn="ctr"/>
                      <a:r>
                        <a:rPr lang="en-US" sz="1050" b="1" dirty="0" smtClean="0">
                          <a:solidFill>
                            <a:schemeClr val="tx1"/>
                          </a:solidFill>
                        </a:rPr>
                        <a:t>5.1 </a:t>
                      </a:r>
                      <a:r>
                        <a:rPr lang="en-US" sz="1050" b="1" dirty="0">
                          <a:solidFill>
                            <a:schemeClr val="tx1"/>
                          </a:solidFill>
                        </a:rPr>
                        <a:t>± </a:t>
                      </a:r>
                      <a:r>
                        <a:rPr lang="en-US" sz="1050" b="1" dirty="0" smtClean="0">
                          <a:solidFill>
                            <a:schemeClr val="tx1"/>
                          </a:solidFill>
                        </a:rPr>
                        <a:t>4.4</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1.5 </a:t>
                      </a:r>
                      <a:r>
                        <a:rPr lang="en-US" sz="1050" b="1" dirty="0">
                          <a:solidFill>
                            <a:schemeClr val="tx1"/>
                          </a:solidFill>
                        </a:rPr>
                        <a:t>± </a:t>
                      </a:r>
                      <a:r>
                        <a:rPr lang="en-US" sz="1050" b="1" dirty="0" smtClean="0">
                          <a:solidFill>
                            <a:schemeClr val="tx1"/>
                          </a:solidFill>
                        </a:rPr>
                        <a:t>0.6</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98.3</a:t>
                      </a:r>
                      <a:r>
                        <a:rPr lang="en-US" sz="1050" b="1" baseline="0" dirty="0" smtClean="0">
                          <a:solidFill>
                            <a:schemeClr val="tx1"/>
                          </a:solidFill>
                        </a:rPr>
                        <a:t> </a:t>
                      </a:r>
                      <a:r>
                        <a:rPr lang="en-US" sz="1050" b="1" dirty="0">
                          <a:solidFill>
                            <a:schemeClr val="tx1"/>
                          </a:solidFill>
                        </a:rPr>
                        <a:t>± </a:t>
                      </a:r>
                      <a:r>
                        <a:rPr lang="en-US" sz="1050" b="1" dirty="0" smtClean="0">
                          <a:solidFill>
                            <a:schemeClr val="tx1"/>
                          </a:solidFill>
                        </a:rPr>
                        <a:t>3.3</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99.7 </a:t>
                      </a:r>
                      <a:r>
                        <a:rPr lang="en-US" sz="1050" b="1" dirty="0">
                          <a:solidFill>
                            <a:schemeClr val="tx1"/>
                          </a:solidFill>
                        </a:rPr>
                        <a:t>± </a:t>
                      </a:r>
                      <a:r>
                        <a:rPr lang="en-US" sz="1050" b="1" dirty="0" smtClean="0">
                          <a:solidFill>
                            <a:schemeClr val="tx1"/>
                          </a:solidFill>
                        </a:rPr>
                        <a:t>1.5</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2609560303"/>
                  </a:ext>
                </a:extLst>
              </a:tr>
            </a:tbl>
          </a:graphicData>
        </a:graphic>
      </p:graphicFrame>
      <p:graphicFrame>
        <p:nvGraphicFramePr>
          <p:cNvPr id="122" name="Table 121">
            <a:extLst>
              <a:ext uri="{FF2B5EF4-FFF2-40B4-BE49-F238E27FC236}">
                <a16:creationId xmlns:a16="http://schemas.microsoft.com/office/drawing/2014/main" id="{B0AEC0DD-788B-46D4-9A65-2164C7ECD876}"/>
              </a:ext>
            </a:extLst>
          </p:cNvPr>
          <p:cNvGraphicFramePr>
            <a:graphicFrameLocks noGrp="1"/>
          </p:cNvGraphicFramePr>
          <p:nvPr>
            <p:extLst>
              <p:ext uri="{D42A27DB-BD31-4B8C-83A1-F6EECF244321}">
                <p14:modId xmlns:p14="http://schemas.microsoft.com/office/powerpoint/2010/main" val="694752393"/>
              </p:ext>
            </p:extLst>
          </p:nvPr>
        </p:nvGraphicFramePr>
        <p:xfrm>
          <a:off x="20309123" y="24930965"/>
          <a:ext cx="3663785" cy="2288198"/>
        </p:xfrm>
        <a:graphic>
          <a:graphicData uri="http://schemas.openxmlformats.org/drawingml/2006/table">
            <a:tbl>
              <a:tblPr firstRow="1" bandRow="1">
                <a:tableStyleId>{9D7B26C5-4107-4FEC-AEDC-1716B250A1EF}</a:tableStyleId>
              </a:tblPr>
              <a:tblGrid>
                <a:gridCol w="739239">
                  <a:extLst>
                    <a:ext uri="{9D8B030D-6E8A-4147-A177-3AD203B41FA5}">
                      <a16:colId xmlns:a16="http://schemas.microsoft.com/office/drawing/2014/main" val="2576007260"/>
                    </a:ext>
                  </a:extLst>
                </a:gridCol>
                <a:gridCol w="729516">
                  <a:extLst>
                    <a:ext uri="{9D8B030D-6E8A-4147-A177-3AD203B41FA5}">
                      <a16:colId xmlns:a16="http://schemas.microsoft.com/office/drawing/2014/main" val="2166813741"/>
                    </a:ext>
                  </a:extLst>
                </a:gridCol>
                <a:gridCol w="729516">
                  <a:extLst>
                    <a:ext uri="{9D8B030D-6E8A-4147-A177-3AD203B41FA5}">
                      <a16:colId xmlns:a16="http://schemas.microsoft.com/office/drawing/2014/main" val="767386504"/>
                    </a:ext>
                  </a:extLst>
                </a:gridCol>
                <a:gridCol w="732757">
                  <a:extLst>
                    <a:ext uri="{9D8B030D-6E8A-4147-A177-3AD203B41FA5}">
                      <a16:colId xmlns:a16="http://schemas.microsoft.com/office/drawing/2014/main" val="2714964442"/>
                    </a:ext>
                  </a:extLst>
                </a:gridCol>
                <a:gridCol w="732757">
                  <a:extLst>
                    <a:ext uri="{9D8B030D-6E8A-4147-A177-3AD203B41FA5}">
                      <a16:colId xmlns:a16="http://schemas.microsoft.com/office/drawing/2014/main" val="1011797765"/>
                    </a:ext>
                  </a:extLst>
                </a:gridCol>
              </a:tblGrid>
              <a:tr h="301740">
                <a:tc rowSpan="2">
                  <a:txBody>
                    <a:bodyPr/>
                    <a:lstStyle/>
                    <a:p>
                      <a:pPr algn="ctr"/>
                      <a:r>
                        <a:rPr lang="en-US" sz="1200" b="1" dirty="0">
                          <a:solidFill>
                            <a:srgbClr val="C00000"/>
                          </a:solidFill>
                        </a:rPr>
                        <a:t>E</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Pep5</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628625">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6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6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52611">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452611">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QC1</a:t>
                      </a:r>
                    </a:p>
                  </a:txBody>
                  <a:tcPr anchor="ctr">
                    <a:solidFill>
                      <a:schemeClr val="bg1">
                        <a:lumMod val="65000"/>
                        <a:alpha val="20000"/>
                      </a:schemeClr>
                    </a:solidFill>
                  </a:tcPr>
                </a:tc>
                <a:tc>
                  <a:txBody>
                    <a:bodyPr/>
                    <a:lstStyle/>
                    <a:p>
                      <a:pPr algn="ctr"/>
                      <a:r>
                        <a:rPr lang="en-US" sz="1050" b="1" dirty="0" smtClean="0">
                          <a:solidFill>
                            <a:schemeClr val="tx1"/>
                          </a:solidFill>
                        </a:rPr>
                        <a:t>3.8 </a:t>
                      </a:r>
                      <a:r>
                        <a:rPr lang="en-US" sz="1050" b="1" dirty="0">
                          <a:solidFill>
                            <a:schemeClr val="tx1"/>
                          </a:solidFill>
                        </a:rPr>
                        <a:t>± </a:t>
                      </a:r>
                      <a:r>
                        <a:rPr lang="en-US" sz="1050" b="1" dirty="0" smtClean="0">
                          <a:solidFill>
                            <a:schemeClr val="tx1"/>
                          </a:solidFill>
                        </a:rPr>
                        <a:t>2.3</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 </a:t>
                      </a:r>
                      <a:r>
                        <a:rPr lang="en-US" sz="1050" b="1" dirty="0">
                          <a:solidFill>
                            <a:schemeClr val="tx1"/>
                          </a:solidFill>
                        </a:rPr>
                        <a:t>± </a:t>
                      </a:r>
                      <a:r>
                        <a:rPr lang="en-US" sz="1050" b="1" dirty="0" smtClean="0">
                          <a:solidFill>
                            <a:schemeClr val="tx1"/>
                          </a:solidFill>
                        </a:rPr>
                        <a:t>0.5</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97.3 </a:t>
                      </a:r>
                      <a:r>
                        <a:rPr lang="en-US" sz="1050" b="1" dirty="0">
                          <a:solidFill>
                            <a:schemeClr val="tx1"/>
                          </a:solidFill>
                        </a:rPr>
                        <a:t>± </a:t>
                      </a:r>
                      <a:r>
                        <a:rPr lang="en-US" sz="1050" b="1" dirty="0" smtClean="0">
                          <a:solidFill>
                            <a:schemeClr val="tx1"/>
                          </a:solidFill>
                        </a:rPr>
                        <a:t>4.3</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99.7 </a:t>
                      </a:r>
                      <a:r>
                        <a:rPr lang="en-US" sz="1050" b="1" dirty="0">
                          <a:solidFill>
                            <a:schemeClr val="tx1"/>
                          </a:solidFill>
                        </a:rPr>
                        <a:t>± </a:t>
                      </a:r>
                      <a:r>
                        <a:rPr lang="en-US" sz="1050" b="1" dirty="0" smtClean="0">
                          <a:solidFill>
                            <a:schemeClr val="tx1"/>
                          </a:solidFill>
                        </a:rPr>
                        <a:t>1.8</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452611">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QC2</a:t>
                      </a:r>
                    </a:p>
                  </a:txBody>
                  <a:tcPr anchor="ctr">
                    <a:solidFill>
                      <a:schemeClr val="bg1">
                        <a:lumMod val="65000"/>
                        <a:alpha val="20000"/>
                      </a:schemeClr>
                    </a:solidFill>
                  </a:tcPr>
                </a:tc>
                <a:tc>
                  <a:txBody>
                    <a:bodyPr/>
                    <a:lstStyle/>
                    <a:p>
                      <a:pPr algn="ctr"/>
                      <a:r>
                        <a:rPr lang="en-US" sz="1050" b="1" dirty="0" smtClean="0">
                          <a:solidFill>
                            <a:schemeClr val="tx1"/>
                          </a:solidFill>
                        </a:rPr>
                        <a:t>2.8 </a:t>
                      </a:r>
                      <a:r>
                        <a:rPr lang="en-US" sz="1050" b="1" dirty="0">
                          <a:solidFill>
                            <a:schemeClr val="tx1"/>
                          </a:solidFill>
                        </a:rPr>
                        <a:t>± </a:t>
                      </a:r>
                      <a:r>
                        <a:rPr lang="en-US" sz="1050" b="1" dirty="0" smtClean="0">
                          <a:solidFill>
                            <a:schemeClr val="tx1"/>
                          </a:solidFill>
                        </a:rPr>
                        <a:t>1.1</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2.5 </a:t>
                      </a:r>
                      <a:r>
                        <a:rPr lang="en-US" sz="1050" b="1" dirty="0">
                          <a:solidFill>
                            <a:schemeClr val="tx1"/>
                          </a:solidFill>
                        </a:rPr>
                        <a:t>± </a:t>
                      </a:r>
                      <a:r>
                        <a:rPr lang="en-US" sz="1050" b="1" dirty="0" smtClean="0">
                          <a:solidFill>
                            <a:schemeClr val="tx1"/>
                          </a:solidFill>
                        </a:rPr>
                        <a:t>0.7</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103.8 </a:t>
                      </a:r>
                      <a:r>
                        <a:rPr lang="en-US" sz="1050" b="1" dirty="0">
                          <a:solidFill>
                            <a:schemeClr val="tx1"/>
                          </a:solidFill>
                        </a:rPr>
                        <a:t>± </a:t>
                      </a:r>
                      <a:r>
                        <a:rPr lang="en-US" sz="1050" b="1" dirty="0" smtClean="0">
                          <a:solidFill>
                            <a:schemeClr val="tx1"/>
                          </a:solidFill>
                        </a:rPr>
                        <a:t>2.6</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100.6 </a:t>
                      </a:r>
                      <a:r>
                        <a:rPr lang="en-US" sz="1050" b="1" dirty="0">
                          <a:solidFill>
                            <a:schemeClr val="tx1"/>
                          </a:solidFill>
                        </a:rPr>
                        <a:t>± </a:t>
                      </a:r>
                      <a:r>
                        <a:rPr lang="en-US" sz="1050" b="1" dirty="0" smtClean="0">
                          <a:solidFill>
                            <a:schemeClr val="tx1"/>
                          </a:solidFill>
                        </a:rPr>
                        <a:t>1.4</a:t>
                      </a:r>
                      <a:endParaRPr lang="en-US" sz="105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3691149651"/>
                  </a:ext>
                </a:extLst>
              </a:tr>
            </a:tbl>
          </a:graphicData>
        </a:graphic>
      </p:graphicFrame>
      <p:graphicFrame>
        <p:nvGraphicFramePr>
          <p:cNvPr id="123" name="Table 122"/>
          <p:cNvGraphicFramePr>
            <a:graphicFrameLocks noGrp="1"/>
          </p:cNvGraphicFramePr>
          <p:nvPr>
            <p:extLst>
              <p:ext uri="{D42A27DB-BD31-4B8C-83A1-F6EECF244321}">
                <p14:modId xmlns:p14="http://schemas.microsoft.com/office/powerpoint/2010/main" val="3552335322"/>
              </p:ext>
            </p:extLst>
          </p:nvPr>
        </p:nvGraphicFramePr>
        <p:xfrm>
          <a:off x="23950504" y="30322726"/>
          <a:ext cx="3661213" cy="2282190"/>
        </p:xfrm>
        <a:graphic>
          <a:graphicData uri="http://schemas.openxmlformats.org/drawingml/2006/table">
            <a:tbl>
              <a:tblPr firstRow="1" bandRow="1">
                <a:tableStyleId>{9D7B26C5-4107-4FEC-AEDC-1716B250A1EF}</a:tableStyleId>
              </a:tblPr>
              <a:tblGrid>
                <a:gridCol w="680780">
                  <a:extLst>
                    <a:ext uri="{9D8B030D-6E8A-4147-A177-3AD203B41FA5}">
                      <a16:colId xmlns:a16="http://schemas.microsoft.com/office/drawing/2014/main" val="3550127322"/>
                    </a:ext>
                  </a:extLst>
                </a:gridCol>
                <a:gridCol w="774109">
                  <a:extLst>
                    <a:ext uri="{9D8B030D-6E8A-4147-A177-3AD203B41FA5}">
                      <a16:colId xmlns:a16="http://schemas.microsoft.com/office/drawing/2014/main" val="20001"/>
                    </a:ext>
                  </a:extLst>
                </a:gridCol>
                <a:gridCol w="680780">
                  <a:extLst>
                    <a:ext uri="{9D8B030D-6E8A-4147-A177-3AD203B41FA5}">
                      <a16:colId xmlns:a16="http://schemas.microsoft.com/office/drawing/2014/main" val="255155356"/>
                    </a:ext>
                  </a:extLst>
                </a:gridCol>
                <a:gridCol w="680780">
                  <a:extLst>
                    <a:ext uri="{9D8B030D-6E8A-4147-A177-3AD203B41FA5}">
                      <a16:colId xmlns:a16="http://schemas.microsoft.com/office/drawing/2014/main" val="1971217895"/>
                    </a:ext>
                  </a:extLst>
                </a:gridCol>
                <a:gridCol w="844764">
                  <a:extLst>
                    <a:ext uri="{9D8B030D-6E8A-4147-A177-3AD203B41FA5}">
                      <a16:colId xmlns:a16="http://schemas.microsoft.com/office/drawing/2014/main" val="1218483651"/>
                    </a:ext>
                  </a:extLst>
                </a:gridCol>
              </a:tblGrid>
              <a:tr h="0">
                <a:tc>
                  <a:txBody>
                    <a:bodyPr/>
                    <a:lstStyle/>
                    <a:p>
                      <a:pPr algn="ctr" rtl="0" fontAlgn="ctr"/>
                      <a:r>
                        <a:rPr lang="en-US" sz="1200" u="none" strike="noStrike" dirty="0">
                          <a:effectLst/>
                        </a:rPr>
                        <a:t>Peptide</a:t>
                      </a:r>
                    </a:p>
                    <a:p>
                      <a:pPr algn="ctr" rtl="0" fontAlgn="ctr"/>
                      <a:r>
                        <a:rPr lang="en-US" sz="1200" u="none" strike="noStrike" dirty="0">
                          <a:effectLst/>
                        </a:rPr>
                        <a:t>Name</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b="1" i="0" u="none" strike="noStrike" dirty="0">
                          <a:solidFill>
                            <a:schemeClr val="tx1"/>
                          </a:solidFill>
                          <a:effectLst/>
                          <a:latin typeface="Calibri" panose="020F0502020204030204" pitchFamily="34" charset="0"/>
                        </a:rPr>
                        <a:t>Migration</a:t>
                      </a:r>
                      <a:r>
                        <a:rPr lang="en-US" sz="1200" b="1" i="0" u="none" strike="noStrike" baseline="0" dirty="0">
                          <a:solidFill>
                            <a:schemeClr val="tx1"/>
                          </a:solidFill>
                          <a:effectLst/>
                          <a:latin typeface="Calibri" panose="020F0502020204030204" pitchFamily="34" charset="0"/>
                        </a:rPr>
                        <a:t> </a:t>
                      </a:r>
                      <a:r>
                        <a:rPr lang="en-US" sz="1200" b="1" i="0" u="none" strike="noStrike" dirty="0">
                          <a:solidFill>
                            <a:schemeClr val="tx1"/>
                          </a:solidFill>
                          <a:effectLst/>
                          <a:latin typeface="Calibri" panose="020F0502020204030204" pitchFamily="34" charset="0"/>
                        </a:rPr>
                        <a:t>Time</a:t>
                      </a:r>
                      <a:r>
                        <a:rPr lang="en-US" sz="1200" b="1" i="0" u="none" strike="noStrike" baseline="0" dirty="0">
                          <a:solidFill>
                            <a:schemeClr val="tx1"/>
                          </a:solidFill>
                          <a:effectLst/>
                          <a:latin typeface="Calibri" panose="020F0502020204030204" pitchFamily="34" charset="0"/>
                        </a:rPr>
                        <a:t> </a:t>
                      </a:r>
                    </a:p>
                    <a:p>
                      <a:pPr algn="ctr" rtl="0" fontAlgn="ctr"/>
                      <a:r>
                        <a:rPr lang="en-US" sz="1200" b="1" i="0" u="none" strike="noStrike" dirty="0">
                          <a:solidFill>
                            <a:schemeClr val="tx1"/>
                          </a:solidFill>
                          <a:effectLst/>
                          <a:latin typeface="Calibri" panose="020F0502020204030204" pitchFamily="34" charset="0"/>
                        </a:rPr>
                        <a:t>(min)</a:t>
                      </a:r>
                    </a:p>
                  </a:txBody>
                  <a:tcPr marL="9525" marR="9525" marT="9525" marB="0" anchor="ctr"/>
                </a:tc>
                <a:tc>
                  <a:txBody>
                    <a:bodyPr/>
                    <a:lstStyle/>
                    <a:p>
                      <a:pPr algn="ctr" rtl="0" fontAlgn="ctr"/>
                      <a:r>
                        <a:rPr lang="en-US" sz="1200" u="none" strike="noStrike" dirty="0">
                          <a:effectLst/>
                        </a:rPr>
                        <a:t>LOD</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LOQ</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Correlation</a:t>
                      </a:r>
                      <a:r>
                        <a:rPr lang="en-US" sz="1200" u="none" strike="noStrike" baseline="0" dirty="0">
                          <a:effectLst/>
                        </a:rPr>
                        <a:t> (</a:t>
                      </a:r>
                      <a:r>
                        <a:rPr lang="en-US" sz="1200" u="none" strike="noStrike" dirty="0">
                          <a:effectLst/>
                        </a:rPr>
                        <a:t>R</a:t>
                      </a:r>
                      <a:r>
                        <a:rPr lang="en-US" sz="1200" u="none" strike="noStrike" baseline="30000" dirty="0">
                          <a:effectLst/>
                        </a:rPr>
                        <a:t>2</a:t>
                      </a:r>
                      <a:r>
                        <a:rPr lang="en-US" sz="1200" u="none" strike="noStrike" baseline="0" dirty="0">
                          <a:effectLst/>
                        </a:rPr>
                        <a:t>)</a:t>
                      </a:r>
                      <a:endParaRPr lang="en-US" sz="1200" u="none" strike="noStrike" baseline="30000" dirty="0">
                        <a:effectLst/>
                      </a:endParaRPr>
                    </a:p>
                    <a:p>
                      <a:pPr algn="ctr" rtl="0" fontAlgn="ctr"/>
                      <a:r>
                        <a:rPr lang="en-US" sz="1200" u="none" strike="noStrike" dirty="0">
                          <a:effectLst/>
                        </a:rPr>
                        <a:t>Value</a:t>
                      </a:r>
                      <a:endParaRPr lang="en-US" sz="1200" b="1"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34268746"/>
                  </a:ext>
                </a:extLst>
              </a:tr>
              <a:tr h="335088">
                <a:tc>
                  <a:txBody>
                    <a:bodyPr/>
                    <a:lstStyle/>
                    <a:p>
                      <a:pPr algn="ctr" rtl="0" fontAlgn="ctr"/>
                      <a:r>
                        <a:rPr lang="en-US" sz="1100" u="none" strike="noStrike" dirty="0">
                          <a:effectLst/>
                        </a:rPr>
                        <a:t>Pep1</a:t>
                      </a:r>
                      <a:endParaRPr lang="en-US" sz="1100" b="1" i="0" u="none" strike="noStrike" dirty="0">
                        <a:solidFill>
                          <a:schemeClr val="accent2">
                            <a:lumMod val="50000"/>
                          </a:schemeClr>
                        </a:solidFill>
                        <a:effectLst/>
                        <a:latin typeface="Calibri" panose="020F0502020204030204" pitchFamily="34" charset="0"/>
                      </a:endParaRPr>
                    </a:p>
                  </a:txBody>
                  <a:tcPr marL="9525" marR="9525" marT="9525" marB="0" anchor="ctr">
                    <a:solidFill>
                      <a:schemeClr val="bg1">
                        <a:lumMod val="65000"/>
                        <a:alpha val="20000"/>
                      </a:schemeClr>
                    </a:solidFill>
                  </a:tcPr>
                </a:tc>
                <a:tc>
                  <a:txBody>
                    <a:bodyPr/>
                    <a:lstStyle/>
                    <a:p>
                      <a:pPr algn="ctr" fontAlgn="t"/>
                      <a:r>
                        <a:rPr lang="en-US" sz="1100" u="none" strike="noStrike" dirty="0">
                          <a:effectLst/>
                        </a:rPr>
                        <a:t>17.54</a:t>
                      </a:r>
                      <a:r>
                        <a:rPr lang="en-US" sz="1100" u="none" strike="noStrike" baseline="0" dirty="0">
                          <a:effectLst/>
                        </a:rPr>
                        <a:t> </a:t>
                      </a:r>
                      <a:r>
                        <a:rPr lang="en-US" sz="1100" u="none" strike="noStrike" dirty="0">
                          <a:effectLst/>
                        </a:rPr>
                        <a:t> ± </a:t>
                      </a:r>
                      <a:r>
                        <a:rPr lang="en-US" sz="1100" u="none" strike="noStrike" dirty="0" smtClean="0">
                          <a:effectLst/>
                        </a:rPr>
                        <a:t>0.14</a:t>
                      </a:r>
                      <a:endParaRPr lang="en-US" sz="1100" b="1" i="0" u="none" strike="noStrike" dirty="0">
                        <a:solidFill>
                          <a:schemeClr val="tx2">
                            <a:lumMod val="50000"/>
                          </a:schemeClr>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100" u="none" strike="noStrike" dirty="0">
                          <a:effectLst/>
                        </a:rPr>
                        <a:t> </a:t>
                      </a:r>
                      <a:r>
                        <a:rPr lang="tr-TR" sz="1100" u="none" strike="noStrike" dirty="0">
                          <a:effectLst/>
                        </a:rPr>
                        <a:t>9</a:t>
                      </a:r>
                      <a:r>
                        <a:rPr lang="en-US" sz="1100" u="none" strike="noStrike" dirty="0">
                          <a:effectLst/>
                        </a:rPr>
                        <a:t> ng</a:t>
                      </a:r>
                      <a:r>
                        <a:rPr lang="tr-TR" sz="1100" u="none" strike="noStrike" dirty="0">
                          <a:effectLst/>
                        </a:rPr>
                        <a:t>/ml</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tr-TR" sz="1100" u="none" strike="noStrike" dirty="0">
                          <a:effectLst/>
                        </a:rPr>
                        <a:t>27 ng/ml </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100" u="none" strike="noStrike" dirty="0">
                          <a:effectLst/>
                        </a:rPr>
                        <a:t> 0.9944</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extLst>
                  <a:ext uri="{0D108BD9-81ED-4DB2-BD59-A6C34878D82A}">
                    <a16:rowId xmlns:a16="http://schemas.microsoft.com/office/drawing/2014/main" val="3172068601"/>
                  </a:ext>
                </a:extLst>
              </a:tr>
              <a:tr h="335088">
                <a:tc>
                  <a:txBody>
                    <a:bodyPr/>
                    <a:lstStyle/>
                    <a:p>
                      <a:pPr algn="ctr" rtl="0" fontAlgn="ctr"/>
                      <a:r>
                        <a:rPr lang="en-US" sz="1100" u="none" strike="noStrike" dirty="0">
                          <a:effectLst/>
                        </a:rPr>
                        <a:t>Pep2</a:t>
                      </a:r>
                      <a:endParaRPr lang="en-US" sz="1100" b="1" i="0" u="none" strike="noStrike" dirty="0">
                        <a:solidFill>
                          <a:schemeClr val="accent2">
                            <a:lumMod val="50000"/>
                          </a:schemeClr>
                        </a:solidFill>
                        <a:effectLst/>
                        <a:latin typeface="Calibri" panose="020F0502020204030204" pitchFamily="34" charset="0"/>
                      </a:endParaRPr>
                    </a:p>
                  </a:txBody>
                  <a:tcPr marL="9525" marR="9525" marT="9525" marB="0" anchor="ctr"/>
                </a:tc>
                <a:tc>
                  <a:txBody>
                    <a:bodyPr/>
                    <a:lstStyle/>
                    <a:p>
                      <a:pPr algn="ctr" fontAlgn="t"/>
                      <a:r>
                        <a:rPr lang="en-US" sz="1100" u="none" strike="noStrike" dirty="0">
                          <a:effectLst/>
                        </a:rPr>
                        <a:t> 17.74 ± </a:t>
                      </a:r>
                      <a:r>
                        <a:rPr lang="en-US" sz="1100" u="none" strike="noStrike" dirty="0" smtClean="0">
                          <a:effectLst/>
                        </a:rPr>
                        <a:t>0.17</a:t>
                      </a:r>
                      <a:endParaRPr lang="en-US" sz="1100" b="1" i="0" u="none" strike="noStrike" dirty="0">
                        <a:solidFill>
                          <a:schemeClr val="tx2">
                            <a:lumMod val="50000"/>
                          </a:schemeClr>
                        </a:solidFill>
                        <a:effectLst/>
                        <a:latin typeface="Arial" panose="020B0604020202020204" pitchFamily="34" charset="0"/>
                      </a:endParaRPr>
                    </a:p>
                  </a:txBody>
                  <a:tcPr marL="9525" marR="9525" marT="9525" marB="0" anchor="ctr"/>
                </a:tc>
                <a:tc>
                  <a:txBody>
                    <a:bodyPr/>
                    <a:lstStyle/>
                    <a:p>
                      <a:pPr algn="ctr" fontAlgn="t"/>
                      <a:r>
                        <a:rPr lang="tr-TR" sz="1100" u="none" strike="noStrike" dirty="0">
                          <a:effectLst/>
                        </a:rPr>
                        <a:t>4</a:t>
                      </a:r>
                      <a:r>
                        <a:rPr lang="en-US" sz="1100" u="none" strike="noStrike" dirty="0">
                          <a:effectLst/>
                        </a:rPr>
                        <a:t> ng/ml </a:t>
                      </a:r>
                      <a:endParaRPr lang="en-US" sz="11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t"/>
                      <a:r>
                        <a:rPr lang="en-US" sz="1100" u="none" strike="noStrike" dirty="0">
                          <a:effectLst/>
                        </a:rPr>
                        <a:t>1</a:t>
                      </a:r>
                      <a:r>
                        <a:rPr lang="tr-TR" sz="1100" u="none" strike="noStrike" dirty="0">
                          <a:effectLst/>
                        </a:rPr>
                        <a:t>2</a:t>
                      </a:r>
                      <a:r>
                        <a:rPr lang="en-US" sz="1100" u="none" strike="noStrike" dirty="0">
                          <a:effectLst/>
                        </a:rPr>
                        <a:t> ng/ml </a:t>
                      </a:r>
                      <a:endParaRPr lang="en-US" sz="11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t"/>
                      <a:r>
                        <a:rPr lang="en-US" sz="1100" u="none" strike="noStrike" dirty="0">
                          <a:effectLst/>
                        </a:rPr>
                        <a:t> 0.9948</a:t>
                      </a:r>
                      <a:endParaRPr lang="en-US" sz="11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91891351"/>
                  </a:ext>
                </a:extLst>
              </a:tr>
              <a:tr h="335088">
                <a:tc>
                  <a:txBody>
                    <a:bodyPr/>
                    <a:lstStyle/>
                    <a:p>
                      <a:pPr algn="ctr" rtl="0" fontAlgn="ctr"/>
                      <a:r>
                        <a:rPr lang="en-US" sz="1100" u="none" strike="noStrike" dirty="0">
                          <a:effectLst/>
                        </a:rPr>
                        <a:t>Pep3</a:t>
                      </a:r>
                      <a:endParaRPr lang="en-US" sz="1100" b="1" i="0" u="none" strike="noStrike" dirty="0">
                        <a:solidFill>
                          <a:schemeClr val="accent2">
                            <a:lumMod val="50000"/>
                          </a:schemeClr>
                        </a:solidFill>
                        <a:effectLst/>
                        <a:latin typeface="Calibri" panose="020F0502020204030204" pitchFamily="34" charset="0"/>
                      </a:endParaRPr>
                    </a:p>
                  </a:txBody>
                  <a:tcPr marL="9525" marR="9525" marT="9525" marB="0" anchor="ctr">
                    <a:solidFill>
                      <a:schemeClr val="bg1">
                        <a:lumMod val="65000"/>
                        <a:alpha val="20000"/>
                      </a:schemeClr>
                    </a:solidFill>
                  </a:tcPr>
                </a:tc>
                <a:tc>
                  <a:txBody>
                    <a:bodyPr/>
                    <a:lstStyle/>
                    <a:p>
                      <a:pPr algn="ctr" fontAlgn="t"/>
                      <a:r>
                        <a:rPr lang="en-US" sz="1100" u="none" strike="noStrike" dirty="0">
                          <a:effectLst/>
                        </a:rPr>
                        <a:t> 17.84 ± </a:t>
                      </a:r>
                      <a:r>
                        <a:rPr lang="en-US" sz="1100" u="none" strike="noStrike" dirty="0" smtClean="0">
                          <a:effectLst/>
                        </a:rPr>
                        <a:t>0.14</a:t>
                      </a:r>
                      <a:endParaRPr lang="en-US" sz="1100" b="1" i="0" u="none" strike="noStrike" dirty="0">
                        <a:solidFill>
                          <a:schemeClr val="tx2">
                            <a:lumMod val="50000"/>
                          </a:schemeClr>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tr-TR" sz="1100" u="none" strike="noStrike" dirty="0">
                          <a:effectLst/>
                        </a:rPr>
                        <a:t>6</a:t>
                      </a:r>
                      <a:r>
                        <a:rPr lang="en-US" sz="1100" u="none" strike="noStrike" dirty="0">
                          <a:effectLst/>
                        </a:rPr>
                        <a:t> </a:t>
                      </a:r>
                      <a:r>
                        <a:rPr lang="tr-TR" sz="1100" u="none" strike="noStrike" dirty="0">
                          <a:effectLst/>
                        </a:rPr>
                        <a:t>ng/ml</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tr-TR" sz="1100" u="none" strike="noStrike" dirty="0">
                          <a:effectLst/>
                        </a:rPr>
                        <a:t>18ng/ml </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100" u="none" strike="noStrike" dirty="0">
                          <a:effectLst/>
                        </a:rPr>
                        <a:t> 0.9957</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extLst>
                  <a:ext uri="{0D108BD9-81ED-4DB2-BD59-A6C34878D82A}">
                    <a16:rowId xmlns:a16="http://schemas.microsoft.com/office/drawing/2014/main" val="1366002913"/>
                  </a:ext>
                </a:extLst>
              </a:tr>
              <a:tr h="335088">
                <a:tc>
                  <a:txBody>
                    <a:bodyPr/>
                    <a:lstStyle/>
                    <a:p>
                      <a:pPr algn="ctr" rtl="0" fontAlgn="ctr"/>
                      <a:r>
                        <a:rPr lang="en-US" sz="1100" u="none" strike="noStrike" dirty="0">
                          <a:effectLst/>
                        </a:rPr>
                        <a:t>Pep4</a:t>
                      </a:r>
                      <a:endParaRPr lang="en-US" sz="1100" b="1" i="0" u="none" strike="noStrike" dirty="0">
                        <a:solidFill>
                          <a:schemeClr val="accent2">
                            <a:lumMod val="50000"/>
                          </a:schemeClr>
                        </a:solidFill>
                        <a:effectLst/>
                        <a:latin typeface="Calibri" panose="020F0502020204030204" pitchFamily="34" charset="0"/>
                      </a:endParaRPr>
                    </a:p>
                  </a:txBody>
                  <a:tcPr marL="9525" marR="9525" marT="9525" marB="0" anchor="ctr"/>
                </a:tc>
                <a:tc>
                  <a:txBody>
                    <a:bodyPr/>
                    <a:lstStyle/>
                    <a:p>
                      <a:pPr algn="ctr" fontAlgn="t"/>
                      <a:r>
                        <a:rPr lang="en-US" sz="1100" u="none" strike="noStrike" dirty="0">
                          <a:effectLst/>
                        </a:rPr>
                        <a:t> 17.62 ± </a:t>
                      </a:r>
                      <a:r>
                        <a:rPr lang="en-US" sz="1100" u="none" strike="noStrike" dirty="0" smtClean="0">
                          <a:effectLst/>
                        </a:rPr>
                        <a:t>0.16</a:t>
                      </a:r>
                      <a:endParaRPr lang="en-US" sz="1100" b="1" i="0" u="none" strike="noStrike" dirty="0">
                        <a:solidFill>
                          <a:schemeClr val="tx2">
                            <a:lumMod val="50000"/>
                          </a:schemeClr>
                        </a:solidFill>
                        <a:effectLst/>
                        <a:latin typeface="Arial" panose="020B0604020202020204" pitchFamily="34" charset="0"/>
                      </a:endParaRP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100" u="none" strike="noStrike" dirty="0">
                          <a:effectLst/>
                        </a:rPr>
                        <a:t> 3</a:t>
                      </a:r>
                      <a:r>
                        <a:rPr lang="tr-TR" sz="1100" u="none" strike="noStrike" dirty="0">
                          <a:effectLst/>
                        </a:rPr>
                        <a:t> ng/ml</a:t>
                      </a:r>
                      <a:endParaRPr lang="en-US" sz="11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100" u="none" strike="noStrike" dirty="0">
                          <a:effectLst/>
                        </a:rPr>
                        <a:t>9</a:t>
                      </a:r>
                      <a:r>
                        <a:rPr lang="tr-TR" sz="1100" u="none" strike="noStrike" dirty="0">
                          <a:effectLst/>
                        </a:rPr>
                        <a:t> ng/ml</a:t>
                      </a:r>
                      <a:endParaRPr lang="en-US" sz="11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t"/>
                      <a:r>
                        <a:rPr lang="en-US" sz="1100" u="none" strike="noStrike" dirty="0">
                          <a:effectLst/>
                        </a:rPr>
                        <a:t> 0.9978</a:t>
                      </a:r>
                      <a:endParaRPr lang="en-US" sz="11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170424813"/>
                  </a:ext>
                </a:extLst>
              </a:tr>
              <a:tr h="335088">
                <a:tc>
                  <a:txBody>
                    <a:bodyPr/>
                    <a:lstStyle/>
                    <a:p>
                      <a:pPr algn="ctr" rtl="0" fontAlgn="ctr"/>
                      <a:r>
                        <a:rPr lang="en-US" sz="1100" u="none" strike="noStrike" dirty="0">
                          <a:effectLst/>
                        </a:rPr>
                        <a:t>Pep5</a:t>
                      </a:r>
                      <a:endParaRPr lang="en-US" sz="1100" b="1" i="0" u="none" strike="noStrike" dirty="0">
                        <a:solidFill>
                          <a:schemeClr val="accent2">
                            <a:lumMod val="50000"/>
                          </a:schemeClr>
                        </a:solidFill>
                        <a:effectLst/>
                        <a:latin typeface="Calibri" panose="020F0502020204030204" pitchFamily="34" charset="0"/>
                      </a:endParaRPr>
                    </a:p>
                  </a:txBody>
                  <a:tcPr marL="9525" marR="9525" marT="9525" marB="0" anchor="ctr">
                    <a:solidFill>
                      <a:schemeClr val="bg1">
                        <a:lumMod val="65000"/>
                        <a:alpha val="20000"/>
                      </a:schemeClr>
                    </a:solidFill>
                  </a:tcPr>
                </a:tc>
                <a:tc>
                  <a:txBody>
                    <a:bodyPr/>
                    <a:lstStyle/>
                    <a:p>
                      <a:pPr algn="ctr" fontAlgn="t"/>
                      <a:r>
                        <a:rPr lang="en-US" sz="1100" u="none" strike="noStrike" dirty="0">
                          <a:effectLst/>
                        </a:rPr>
                        <a:t> 18.08 ± </a:t>
                      </a:r>
                      <a:r>
                        <a:rPr lang="en-US" sz="1100" u="none" strike="noStrike" dirty="0" smtClean="0">
                          <a:effectLst/>
                        </a:rPr>
                        <a:t>0.17</a:t>
                      </a:r>
                      <a:endParaRPr lang="en-US" sz="1100" b="1" i="0" u="none" strike="noStrike" dirty="0">
                        <a:solidFill>
                          <a:schemeClr val="tx2">
                            <a:lumMod val="50000"/>
                          </a:schemeClr>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tr-TR" sz="1100" u="none" strike="noStrike" dirty="0">
                          <a:effectLst/>
                        </a:rPr>
                        <a:t>8</a:t>
                      </a:r>
                      <a:r>
                        <a:rPr lang="en-US" sz="1100" u="none" strike="noStrike" dirty="0">
                          <a:effectLst/>
                        </a:rPr>
                        <a:t> </a:t>
                      </a:r>
                      <a:r>
                        <a:rPr lang="tr-TR" sz="1100" u="none" strike="noStrike" dirty="0">
                          <a:effectLst/>
                        </a:rPr>
                        <a:t>ng/ml</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100" u="none" strike="noStrike" dirty="0">
                          <a:effectLst/>
                        </a:rPr>
                        <a:t> </a:t>
                      </a:r>
                      <a:r>
                        <a:rPr lang="tr-TR" sz="1100" u="none" strike="noStrike" dirty="0">
                          <a:effectLst/>
                        </a:rPr>
                        <a:t>24 ng/ml</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tc>
                  <a:txBody>
                    <a:bodyPr/>
                    <a:lstStyle/>
                    <a:p>
                      <a:pPr algn="ctr" fontAlgn="t"/>
                      <a:r>
                        <a:rPr lang="en-US" sz="1100" u="none" strike="noStrike" dirty="0">
                          <a:effectLst/>
                        </a:rPr>
                        <a:t> 0.9966</a:t>
                      </a:r>
                      <a:endParaRPr lang="en-US" sz="1100" b="0" i="0" u="none" strike="noStrike" dirty="0">
                        <a:solidFill>
                          <a:srgbClr val="000000"/>
                        </a:solidFill>
                        <a:effectLst/>
                        <a:latin typeface="Arial" panose="020B0604020202020204" pitchFamily="34" charset="0"/>
                      </a:endParaRPr>
                    </a:p>
                  </a:txBody>
                  <a:tcPr marL="9525" marR="9525" marT="9525" marB="0" anchor="ctr">
                    <a:solidFill>
                      <a:schemeClr val="bg1">
                        <a:lumMod val="65000"/>
                        <a:alpha val="20000"/>
                      </a:schemeClr>
                    </a:solidFill>
                  </a:tcPr>
                </a:tc>
                <a:extLst>
                  <a:ext uri="{0D108BD9-81ED-4DB2-BD59-A6C34878D82A}">
                    <a16:rowId xmlns:a16="http://schemas.microsoft.com/office/drawing/2014/main" val="4225216231"/>
                  </a:ext>
                </a:extLst>
              </a:tr>
            </a:tbl>
          </a:graphicData>
        </a:graphic>
      </p:graphicFrame>
      <p:grpSp>
        <p:nvGrpSpPr>
          <p:cNvPr id="126" name="Group 125">
            <a:extLst>
              <a:ext uri="{FF2B5EF4-FFF2-40B4-BE49-F238E27FC236}">
                <a16:creationId xmlns:a16="http://schemas.microsoft.com/office/drawing/2014/main" id="{D631EDCC-01F9-4654-9D88-F0B35E475056}"/>
              </a:ext>
            </a:extLst>
          </p:cNvPr>
          <p:cNvGrpSpPr/>
          <p:nvPr/>
        </p:nvGrpSpPr>
        <p:grpSpPr>
          <a:xfrm>
            <a:off x="16375559" y="27718915"/>
            <a:ext cx="11527017" cy="5259752"/>
            <a:chOff x="-277636" y="625974"/>
            <a:chExt cx="10063253" cy="4483164"/>
          </a:xfrm>
        </p:grpSpPr>
        <p:sp>
          <p:nvSpPr>
            <p:cNvPr id="127" name="Rectangle 126">
              <a:extLst>
                <a:ext uri="{FF2B5EF4-FFF2-40B4-BE49-F238E27FC236}">
                  <a16:creationId xmlns:a16="http://schemas.microsoft.com/office/drawing/2014/main" id="{70EAD5CD-2B0C-4E1A-843D-F9ADBA4346D1}"/>
                </a:ext>
              </a:extLst>
            </p:cNvPr>
            <p:cNvSpPr/>
            <p:nvPr/>
          </p:nvSpPr>
          <p:spPr>
            <a:xfrm>
              <a:off x="-277636" y="4835738"/>
              <a:ext cx="5640626" cy="262335"/>
            </a:xfrm>
            <a:prstGeom prst="rect">
              <a:avLst/>
            </a:prstGeom>
          </p:spPr>
          <p:txBody>
            <a:bodyPr wrap="square">
              <a:spAutoFit/>
            </a:bodyPr>
            <a:lstStyle/>
            <a:p>
              <a:r>
                <a:rPr lang="en-US" sz="1400" b="1" dirty="0">
                  <a:latin typeface="Adobe Devanagari" panose="02040503050201020203" pitchFamily="18" charset="0"/>
                  <a:cs typeface="Adobe Devanagari" panose="02040503050201020203" pitchFamily="18" charset="0"/>
                </a:rPr>
                <a:t>Table 6</a:t>
              </a:r>
              <a:r>
                <a:rPr lang="en-US" sz="1400" dirty="0">
                  <a:latin typeface="Adobe Devanagari" panose="02040503050201020203" pitchFamily="18" charset="0"/>
                  <a:cs typeface="Adobe Devanagari" panose="02040503050201020203" pitchFamily="18" charset="0"/>
                </a:rPr>
                <a:t>. p53 peptide method validation using LC-MS/MS.</a:t>
              </a:r>
            </a:p>
          </p:txBody>
        </p:sp>
        <p:sp>
          <p:nvSpPr>
            <p:cNvPr id="128" name="Rectangle 127">
              <a:extLst>
                <a:ext uri="{FF2B5EF4-FFF2-40B4-BE49-F238E27FC236}">
                  <a16:creationId xmlns:a16="http://schemas.microsoft.com/office/drawing/2014/main" id="{63404A05-B16A-437D-8554-5AE781B4AA8C}"/>
                </a:ext>
              </a:extLst>
            </p:cNvPr>
            <p:cNvSpPr/>
            <p:nvPr/>
          </p:nvSpPr>
          <p:spPr>
            <a:xfrm>
              <a:off x="-233190" y="625974"/>
              <a:ext cx="10018807" cy="4483164"/>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dobe Devanagari" panose="02040503050201020203" pitchFamily="18" charset="0"/>
                <a:cs typeface="Adobe Devanagari" panose="02040503050201020203" pitchFamily="18" charset="0"/>
              </a:endParaRPr>
            </a:p>
          </p:txBody>
        </p:sp>
      </p:grpSp>
      <p:graphicFrame>
        <p:nvGraphicFramePr>
          <p:cNvPr id="129" name="Table 128">
            <a:extLst>
              <a:ext uri="{FF2B5EF4-FFF2-40B4-BE49-F238E27FC236}">
                <a16:creationId xmlns:a16="http://schemas.microsoft.com/office/drawing/2014/main" id="{34D0B2AD-D4E8-4D2D-9479-ABFC976F40A3}"/>
              </a:ext>
            </a:extLst>
          </p:cNvPr>
          <p:cNvGraphicFramePr>
            <a:graphicFrameLocks noGrp="1"/>
          </p:cNvGraphicFramePr>
          <p:nvPr>
            <p:extLst>
              <p:ext uri="{D42A27DB-BD31-4B8C-83A1-F6EECF244321}">
                <p14:modId xmlns:p14="http://schemas.microsoft.com/office/powerpoint/2010/main" val="3950336552"/>
              </p:ext>
            </p:extLst>
          </p:nvPr>
        </p:nvGraphicFramePr>
        <p:xfrm>
          <a:off x="16493984" y="27826659"/>
          <a:ext cx="3563242" cy="2386965"/>
        </p:xfrm>
        <a:graphic>
          <a:graphicData uri="http://schemas.openxmlformats.org/drawingml/2006/table">
            <a:tbl>
              <a:tblPr firstRow="1" bandRow="1">
                <a:tableStyleId>{9D7B26C5-4107-4FEC-AEDC-1716B250A1EF}</a:tableStyleId>
              </a:tblPr>
              <a:tblGrid>
                <a:gridCol w="718954">
                  <a:extLst>
                    <a:ext uri="{9D8B030D-6E8A-4147-A177-3AD203B41FA5}">
                      <a16:colId xmlns:a16="http://schemas.microsoft.com/office/drawing/2014/main" val="2576007260"/>
                    </a:ext>
                  </a:extLst>
                </a:gridCol>
                <a:gridCol w="709497">
                  <a:extLst>
                    <a:ext uri="{9D8B030D-6E8A-4147-A177-3AD203B41FA5}">
                      <a16:colId xmlns:a16="http://schemas.microsoft.com/office/drawing/2014/main" val="2166813741"/>
                    </a:ext>
                  </a:extLst>
                </a:gridCol>
                <a:gridCol w="709497">
                  <a:extLst>
                    <a:ext uri="{9D8B030D-6E8A-4147-A177-3AD203B41FA5}">
                      <a16:colId xmlns:a16="http://schemas.microsoft.com/office/drawing/2014/main" val="1303638000"/>
                    </a:ext>
                  </a:extLst>
                </a:gridCol>
                <a:gridCol w="712647">
                  <a:extLst>
                    <a:ext uri="{9D8B030D-6E8A-4147-A177-3AD203B41FA5}">
                      <a16:colId xmlns:a16="http://schemas.microsoft.com/office/drawing/2014/main" val="2714964442"/>
                    </a:ext>
                  </a:extLst>
                </a:gridCol>
                <a:gridCol w="712647">
                  <a:extLst>
                    <a:ext uri="{9D8B030D-6E8A-4147-A177-3AD203B41FA5}">
                      <a16:colId xmlns:a16="http://schemas.microsoft.com/office/drawing/2014/main" val="3533265743"/>
                    </a:ext>
                  </a:extLst>
                </a:gridCol>
              </a:tblGrid>
              <a:tr h="295938">
                <a:tc rowSpan="2">
                  <a:txBody>
                    <a:bodyPr/>
                    <a:lstStyle/>
                    <a:p>
                      <a:pPr algn="ctr"/>
                      <a:r>
                        <a:rPr lang="en-US" sz="1200" b="1" dirty="0">
                          <a:solidFill>
                            <a:srgbClr val="C00000"/>
                          </a:solidFill>
                        </a:rPr>
                        <a:t>A</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Pep1</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81750">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43908">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smtClean="0"/>
                        <a:t>Inter</a:t>
                      </a:r>
                    </a:p>
                    <a:p>
                      <a:pPr algn="ctr"/>
                      <a:r>
                        <a:rPr lang="en-US" sz="1050" b="1" dirty="0" smtClean="0"/>
                        <a:t>day</a:t>
                      </a:r>
                      <a:endParaRPr lang="en-US" sz="105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smtClean="0"/>
                        <a:t>Intra</a:t>
                      </a:r>
                    </a:p>
                    <a:p>
                      <a:pPr algn="ctr"/>
                      <a:r>
                        <a:rPr lang="en-US" sz="1050" b="1" dirty="0" smtClean="0"/>
                        <a:t>day</a:t>
                      </a:r>
                      <a:endParaRPr lang="en-US" sz="105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smtClean="0"/>
                        <a:t>Inter</a:t>
                      </a:r>
                    </a:p>
                    <a:p>
                      <a:pPr algn="ctr"/>
                      <a:r>
                        <a:rPr lang="en-US" sz="1050" b="1" dirty="0" smtClean="0"/>
                        <a:t>Day</a:t>
                      </a:r>
                      <a:endParaRPr lang="en-US" sz="105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smtClean="0"/>
                        <a:t>Intra</a:t>
                      </a:r>
                    </a:p>
                    <a:p>
                      <a:pPr algn="ctr"/>
                      <a:r>
                        <a:rPr lang="en-US" sz="1050" b="1" dirty="0" smtClean="0"/>
                        <a:t>day</a:t>
                      </a:r>
                      <a:endParaRPr lang="en-US" sz="105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605020">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QC1</a:t>
                      </a:r>
                    </a:p>
                  </a:txBody>
                  <a:tcPr anchor="ctr">
                    <a:solidFill>
                      <a:schemeClr val="bg1">
                        <a:lumMod val="65000"/>
                        <a:alpha val="20000"/>
                      </a:schemeClr>
                    </a:solidFill>
                  </a:tcPr>
                </a:tc>
                <a:tc>
                  <a:txBody>
                    <a:bodyPr/>
                    <a:lstStyle/>
                    <a:p>
                      <a:pPr algn="ctr"/>
                      <a:r>
                        <a:rPr lang="en-US" sz="1050" b="1" dirty="0" smtClean="0">
                          <a:solidFill>
                            <a:schemeClr val="tx1"/>
                          </a:solidFill>
                        </a:rPr>
                        <a:t>3.8 </a:t>
                      </a:r>
                      <a:r>
                        <a:rPr lang="en-US" sz="1050" b="1" dirty="0">
                          <a:solidFill>
                            <a:schemeClr val="tx1"/>
                          </a:solidFill>
                        </a:rPr>
                        <a:t>± </a:t>
                      </a:r>
                      <a:r>
                        <a:rPr lang="en-US" sz="1050" b="1" dirty="0" smtClean="0">
                          <a:solidFill>
                            <a:schemeClr val="tx1"/>
                          </a:solidFill>
                        </a:rPr>
                        <a:t>0.1</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1.1 </a:t>
                      </a:r>
                      <a:r>
                        <a:rPr lang="en-US" sz="1050" b="1" dirty="0">
                          <a:solidFill>
                            <a:schemeClr val="tx1"/>
                          </a:solidFill>
                        </a:rPr>
                        <a:t>± </a:t>
                      </a:r>
                      <a:r>
                        <a:rPr lang="en-US" sz="1050" b="1" dirty="0" smtClean="0">
                          <a:solidFill>
                            <a:schemeClr val="tx1"/>
                          </a:solidFill>
                        </a:rPr>
                        <a:t>0.5  </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100.2 </a:t>
                      </a:r>
                      <a:r>
                        <a:rPr lang="en-US" sz="1050" b="1" dirty="0">
                          <a:solidFill>
                            <a:schemeClr val="tx1"/>
                          </a:solidFill>
                        </a:rPr>
                        <a:t>± </a:t>
                      </a:r>
                      <a:r>
                        <a:rPr lang="en-US" sz="1050" b="1" dirty="0" smtClean="0">
                          <a:solidFill>
                            <a:schemeClr val="tx1"/>
                          </a:solidFill>
                        </a:rPr>
                        <a:t>3.9 </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102.7 </a:t>
                      </a:r>
                      <a:r>
                        <a:rPr lang="en-US" sz="1100" b="1" dirty="0">
                          <a:solidFill>
                            <a:schemeClr val="tx1"/>
                          </a:solidFill>
                        </a:rPr>
                        <a:t>± 1.4</a:t>
                      </a:r>
                    </a:p>
                  </a:txBody>
                  <a:tcPr anchor="ctr">
                    <a:solidFill>
                      <a:schemeClr val="bg1">
                        <a:lumMod val="65000"/>
                        <a:alpha val="20000"/>
                      </a:schemeClr>
                    </a:solidFill>
                  </a:tcPr>
                </a:tc>
                <a:extLst>
                  <a:ext uri="{0D108BD9-81ED-4DB2-BD59-A6C34878D82A}">
                    <a16:rowId xmlns:a16="http://schemas.microsoft.com/office/drawing/2014/main" val="174227850"/>
                  </a:ext>
                </a:extLst>
              </a:tr>
              <a:tr h="460349">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QC2</a:t>
                      </a:r>
                    </a:p>
                  </a:txBody>
                  <a:tcPr anchor="ctr">
                    <a:solidFill>
                      <a:schemeClr val="bg1">
                        <a:lumMod val="65000"/>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smtClean="0">
                          <a:solidFill>
                            <a:schemeClr val="tx1"/>
                          </a:solidFill>
                        </a:rPr>
                        <a:t>4.8  </a:t>
                      </a:r>
                      <a:r>
                        <a:rPr lang="en-US" sz="1050" b="1" dirty="0">
                          <a:solidFill>
                            <a:schemeClr val="tx1"/>
                          </a:solidFill>
                        </a:rPr>
                        <a:t>± </a:t>
                      </a:r>
                      <a:r>
                        <a:rPr lang="en-US" sz="1050" b="1" dirty="0" smtClean="0">
                          <a:solidFill>
                            <a:schemeClr val="tx1"/>
                          </a:solidFill>
                        </a:rPr>
                        <a:t>1.4</a:t>
                      </a:r>
                      <a:endParaRPr lang="en-US" sz="1050" b="1" dirty="0">
                        <a:solidFill>
                          <a:schemeClr val="tx1"/>
                        </a:solidFill>
                      </a:endParaRPr>
                    </a:p>
                  </a:txBody>
                  <a:tcPr anchor="ctr">
                    <a:solidFill>
                      <a:schemeClr val="bg1">
                        <a:lumMod val="65000"/>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smtClean="0">
                          <a:solidFill>
                            <a:schemeClr val="tx1"/>
                          </a:solidFill>
                        </a:rPr>
                        <a:t>3.4 </a:t>
                      </a:r>
                      <a:r>
                        <a:rPr lang="en-US" sz="1050" b="1" dirty="0">
                          <a:solidFill>
                            <a:schemeClr val="tx1"/>
                          </a:solidFill>
                        </a:rPr>
                        <a:t>±  </a:t>
                      </a:r>
                      <a:r>
                        <a:rPr lang="en-US" sz="1050" b="1" dirty="0" smtClean="0">
                          <a:solidFill>
                            <a:schemeClr val="tx1"/>
                          </a:solidFill>
                        </a:rPr>
                        <a:t>1.3</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baseline="0" dirty="0" smtClean="0">
                          <a:solidFill>
                            <a:schemeClr val="tx1"/>
                          </a:solidFill>
                        </a:rPr>
                        <a:t>97.3 </a:t>
                      </a:r>
                      <a:r>
                        <a:rPr lang="en-US" sz="1050" b="1" dirty="0">
                          <a:solidFill>
                            <a:schemeClr val="tx1"/>
                          </a:solidFill>
                        </a:rPr>
                        <a:t>± </a:t>
                      </a:r>
                      <a:r>
                        <a:rPr lang="en-US" sz="1050" b="1" dirty="0" smtClean="0">
                          <a:solidFill>
                            <a:schemeClr val="tx1"/>
                          </a:solidFill>
                        </a:rPr>
                        <a:t>4.7</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a:solidFill>
                            <a:schemeClr val="tx1"/>
                          </a:solidFill>
                        </a:rPr>
                        <a:t>98.6</a:t>
                      </a:r>
                      <a:r>
                        <a:rPr lang="en-US" sz="1100" b="1" baseline="0" dirty="0">
                          <a:solidFill>
                            <a:schemeClr val="tx1"/>
                          </a:solidFill>
                        </a:rPr>
                        <a:t> </a:t>
                      </a:r>
                      <a:r>
                        <a:rPr lang="en-US" sz="1100" b="1" dirty="0">
                          <a:solidFill>
                            <a:schemeClr val="tx1"/>
                          </a:solidFill>
                        </a:rPr>
                        <a:t>± 3.4</a:t>
                      </a:r>
                    </a:p>
                  </a:txBody>
                  <a:tcPr anchor="ctr">
                    <a:solidFill>
                      <a:schemeClr val="bg1">
                        <a:lumMod val="65000"/>
                        <a:alpha val="20000"/>
                      </a:schemeClr>
                    </a:solidFill>
                  </a:tcPr>
                </a:tc>
                <a:extLst>
                  <a:ext uri="{0D108BD9-81ED-4DB2-BD59-A6C34878D82A}">
                    <a16:rowId xmlns:a16="http://schemas.microsoft.com/office/drawing/2014/main" val="1892641487"/>
                  </a:ext>
                </a:extLst>
              </a:tr>
            </a:tbl>
          </a:graphicData>
        </a:graphic>
      </p:graphicFrame>
      <p:graphicFrame>
        <p:nvGraphicFramePr>
          <p:cNvPr id="130" name="Table 129">
            <a:extLst>
              <a:ext uri="{FF2B5EF4-FFF2-40B4-BE49-F238E27FC236}">
                <a16:creationId xmlns:a16="http://schemas.microsoft.com/office/drawing/2014/main" id="{E4E93E4A-BF88-426C-BD9D-BFFE95981D68}"/>
              </a:ext>
            </a:extLst>
          </p:cNvPr>
          <p:cNvGraphicFramePr>
            <a:graphicFrameLocks noGrp="1"/>
          </p:cNvGraphicFramePr>
          <p:nvPr>
            <p:extLst>
              <p:ext uri="{D42A27DB-BD31-4B8C-83A1-F6EECF244321}">
                <p14:modId xmlns:p14="http://schemas.microsoft.com/office/powerpoint/2010/main" val="2150052448"/>
              </p:ext>
            </p:extLst>
          </p:nvPr>
        </p:nvGraphicFramePr>
        <p:xfrm>
          <a:off x="20272287" y="27805206"/>
          <a:ext cx="3552717" cy="2394455"/>
        </p:xfrm>
        <a:graphic>
          <a:graphicData uri="http://schemas.openxmlformats.org/drawingml/2006/table">
            <a:tbl>
              <a:tblPr firstRow="1" bandRow="1">
                <a:tableStyleId>{9D7B26C5-4107-4FEC-AEDC-1716B250A1EF}</a:tableStyleId>
              </a:tblPr>
              <a:tblGrid>
                <a:gridCol w="716829">
                  <a:extLst>
                    <a:ext uri="{9D8B030D-6E8A-4147-A177-3AD203B41FA5}">
                      <a16:colId xmlns:a16="http://schemas.microsoft.com/office/drawing/2014/main" val="2576007260"/>
                    </a:ext>
                  </a:extLst>
                </a:gridCol>
                <a:gridCol w="707401">
                  <a:extLst>
                    <a:ext uri="{9D8B030D-6E8A-4147-A177-3AD203B41FA5}">
                      <a16:colId xmlns:a16="http://schemas.microsoft.com/office/drawing/2014/main" val="2166813741"/>
                    </a:ext>
                  </a:extLst>
                </a:gridCol>
                <a:gridCol w="707401">
                  <a:extLst>
                    <a:ext uri="{9D8B030D-6E8A-4147-A177-3AD203B41FA5}">
                      <a16:colId xmlns:a16="http://schemas.microsoft.com/office/drawing/2014/main" val="1669634355"/>
                    </a:ext>
                  </a:extLst>
                </a:gridCol>
                <a:gridCol w="710543">
                  <a:extLst>
                    <a:ext uri="{9D8B030D-6E8A-4147-A177-3AD203B41FA5}">
                      <a16:colId xmlns:a16="http://schemas.microsoft.com/office/drawing/2014/main" val="2714964442"/>
                    </a:ext>
                  </a:extLst>
                </a:gridCol>
                <a:gridCol w="710543">
                  <a:extLst>
                    <a:ext uri="{9D8B030D-6E8A-4147-A177-3AD203B41FA5}">
                      <a16:colId xmlns:a16="http://schemas.microsoft.com/office/drawing/2014/main" val="2048237081"/>
                    </a:ext>
                  </a:extLst>
                </a:gridCol>
              </a:tblGrid>
              <a:tr h="267806">
                <a:tc rowSpan="2">
                  <a:txBody>
                    <a:bodyPr/>
                    <a:lstStyle/>
                    <a:p>
                      <a:pPr algn="ctr"/>
                      <a:r>
                        <a:rPr lang="en-US" sz="1200" b="1" dirty="0">
                          <a:solidFill>
                            <a:srgbClr val="C00000"/>
                          </a:solidFill>
                        </a:rPr>
                        <a:t>B</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Pep2</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57931">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01710">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580247">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QC1</a:t>
                      </a:r>
                    </a:p>
                  </a:txBody>
                  <a:tcPr anchor="ctr">
                    <a:solidFill>
                      <a:schemeClr val="bg1">
                        <a:lumMod val="65000"/>
                        <a:alpha val="20000"/>
                      </a:schemeClr>
                    </a:solidFill>
                  </a:tcPr>
                </a:tc>
                <a:tc>
                  <a:txBody>
                    <a:bodyPr/>
                    <a:lstStyle/>
                    <a:p>
                      <a:pPr algn="ctr"/>
                      <a:r>
                        <a:rPr lang="en-US" sz="1050" b="1" dirty="0" smtClean="0">
                          <a:solidFill>
                            <a:schemeClr val="tx1"/>
                          </a:solidFill>
                        </a:rPr>
                        <a:t>4.1 </a:t>
                      </a:r>
                      <a:r>
                        <a:rPr lang="en-US" sz="1050" b="1" dirty="0">
                          <a:solidFill>
                            <a:schemeClr val="tx1"/>
                          </a:solidFill>
                        </a:rPr>
                        <a:t>± </a:t>
                      </a:r>
                      <a:r>
                        <a:rPr lang="en-US" sz="1050" b="1" dirty="0" smtClean="0">
                          <a:solidFill>
                            <a:schemeClr val="tx1"/>
                          </a:solidFill>
                        </a:rPr>
                        <a:t>1.0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1.2 </a:t>
                      </a:r>
                      <a:r>
                        <a:rPr lang="en-US" sz="1050" b="1" dirty="0">
                          <a:solidFill>
                            <a:schemeClr val="tx1"/>
                          </a:solidFill>
                        </a:rPr>
                        <a:t>± </a:t>
                      </a:r>
                      <a:r>
                        <a:rPr lang="en-US" sz="1050" b="1" dirty="0" smtClean="0">
                          <a:solidFill>
                            <a:schemeClr val="tx1"/>
                          </a:solidFill>
                        </a:rPr>
                        <a:t>0.2</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99.0 </a:t>
                      </a:r>
                      <a:r>
                        <a:rPr lang="en-US" sz="1050" b="1" dirty="0">
                          <a:solidFill>
                            <a:schemeClr val="tx1"/>
                          </a:solidFill>
                        </a:rPr>
                        <a:t>± </a:t>
                      </a:r>
                      <a:r>
                        <a:rPr lang="en-US" sz="1050" b="1" dirty="0" smtClean="0">
                          <a:solidFill>
                            <a:schemeClr val="tx1"/>
                          </a:solidFill>
                        </a:rPr>
                        <a:t>4.0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103.3</a:t>
                      </a:r>
                      <a:r>
                        <a:rPr lang="en-US" sz="1100" b="1" baseline="0" dirty="0" smtClean="0">
                          <a:solidFill>
                            <a:schemeClr val="tx1"/>
                          </a:solidFill>
                        </a:rPr>
                        <a:t> </a:t>
                      </a:r>
                      <a:r>
                        <a:rPr lang="en-US" sz="1100" b="1" dirty="0" smtClean="0">
                          <a:solidFill>
                            <a:schemeClr val="tx1"/>
                          </a:solidFill>
                        </a:rPr>
                        <a:t>± 1.0</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580247">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QC2</a:t>
                      </a:r>
                    </a:p>
                  </a:txBody>
                  <a:tcPr anchor="ctr">
                    <a:solidFill>
                      <a:schemeClr val="bg1">
                        <a:lumMod val="65000"/>
                        <a:alpha val="20000"/>
                      </a:schemeClr>
                    </a:solidFill>
                  </a:tcPr>
                </a:tc>
                <a:tc>
                  <a:txBody>
                    <a:bodyPr/>
                    <a:lstStyle/>
                    <a:p>
                      <a:pPr algn="ctr"/>
                      <a:r>
                        <a:rPr lang="en-US" sz="1050" b="1" dirty="0" smtClean="0">
                          <a:solidFill>
                            <a:schemeClr val="tx1"/>
                          </a:solidFill>
                        </a:rPr>
                        <a:t>7.7 </a:t>
                      </a:r>
                      <a:r>
                        <a:rPr lang="en-US" sz="1050" b="1" dirty="0">
                          <a:solidFill>
                            <a:schemeClr val="tx1"/>
                          </a:solidFill>
                        </a:rPr>
                        <a:t>± </a:t>
                      </a:r>
                      <a:r>
                        <a:rPr lang="en-US" sz="1050" b="1" dirty="0" smtClean="0">
                          <a:solidFill>
                            <a:schemeClr val="tx1"/>
                          </a:solidFill>
                        </a:rPr>
                        <a:t>6.3 </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1.8 </a:t>
                      </a:r>
                      <a:r>
                        <a:rPr lang="en-US" sz="1050" b="1" dirty="0">
                          <a:solidFill>
                            <a:schemeClr val="tx1"/>
                          </a:solidFill>
                        </a:rPr>
                        <a:t>± </a:t>
                      </a:r>
                      <a:r>
                        <a:rPr lang="en-US" sz="1050" b="1" dirty="0" smtClean="0">
                          <a:solidFill>
                            <a:schemeClr val="tx1"/>
                          </a:solidFill>
                        </a:rPr>
                        <a:t>0.4</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baseline="0" dirty="0" smtClean="0">
                          <a:solidFill>
                            <a:schemeClr val="tx1"/>
                          </a:solidFill>
                        </a:rPr>
                        <a:t>98.6 </a:t>
                      </a:r>
                      <a:r>
                        <a:rPr lang="en-US" sz="1050" b="1" dirty="0">
                          <a:solidFill>
                            <a:schemeClr val="tx1"/>
                          </a:solidFill>
                        </a:rPr>
                        <a:t>± </a:t>
                      </a:r>
                      <a:r>
                        <a:rPr lang="en-US" sz="1050" b="1" dirty="0" smtClean="0">
                          <a:solidFill>
                            <a:schemeClr val="tx1"/>
                          </a:solidFill>
                        </a:rPr>
                        <a:t>8.5</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baseline="0" dirty="0" smtClean="0">
                          <a:solidFill>
                            <a:schemeClr val="tx1"/>
                          </a:solidFill>
                        </a:rPr>
                        <a:t>102.8 </a:t>
                      </a:r>
                      <a:r>
                        <a:rPr lang="en-US" sz="1100" b="1" dirty="0">
                          <a:solidFill>
                            <a:schemeClr val="tx1"/>
                          </a:solidFill>
                        </a:rPr>
                        <a:t>± </a:t>
                      </a:r>
                      <a:r>
                        <a:rPr lang="en-US" sz="1100" b="1" dirty="0" smtClean="0">
                          <a:solidFill>
                            <a:schemeClr val="tx1"/>
                          </a:solidFill>
                        </a:rPr>
                        <a:t>1.9</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646727456"/>
                  </a:ext>
                </a:extLst>
              </a:tr>
            </a:tbl>
          </a:graphicData>
        </a:graphic>
      </p:graphicFrame>
      <p:graphicFrame>
        <p:nvGraphicFramePr>
          <p:cNvPr id="131" name="Table 130">
            <a:extLst>
              <a:ext uri="{FF2B5EF4-FFF2-40B4-BE49-F238E27FC236}">
                <a16:creationId xmlns:a16="http://schemas.microsoft.com/office/drawing/2014/main" id="{AE0C1FFD-B7E7-4F0D-9E9E-8B230FBE0871}"/>
              </a:ext>
            </a:extLst>
          </p:cNvPr>
          <p:cNvGraphicFramePr>
            <a:graphicFrameLocks noGrp="1"/>
          </p:cNvGraphicFramePr>
          <p:nvPr>
            <p:extLst>
              <p:ext uri="{D42A27DB-BD31-4B8C-83A1-F6EECF244321}">
                <p14:modId xmlns:p14="http://schemas.microsoft.com/office/powerpoint/2010/main" val="3932418369"/>
              </p:ext>
            </p:extLst>
          </p:nvPr>
        </p:nvGraphicFramePr>
        <p:xfrm>
          <a:off x="23963697" y="27826658"/>
          <a:ext cx="3534482" cy="2404222"/>
        </p:xfrm>
        <a:graphic>
          <a:graphicData uri="http://schemas.openxmlformats.org/drawingml/2006/table">
            <a:tbl>
              <a:tblPr firstRow="1" bandRow="1">
                <a:tableStyleId>{9D7B26C5-4107-4FEC-AEDC-1716B250A1EF}</a:tableStyleId>
              </a:tblPr>
              <a:tblGrid>
                <a:gridCol w="713150">
                  <a:extLst>
                    <a:ext uri="{9D8B030D-6E8A-4147-A177-3AD203B41FA5}">
                      <a16:colId xmlns:a16="http://schemas.microsoft.com/office/drawing/2014/main" val="2576007260"/>
                    </a:ext>
                  </a:extLst>
                </a:gridCol>
                <a:gridCol w="703769">
                  <a:extLst>
                    <a:ext uri="{9D8B030D-6E8A-4147-A177-3AD203B41FA5}">
                      <a16:colId xmlns:a16="http://schemas.microsoft.com/office/drawing/2014/main" val="2166813741"/>
                    </a:ext>
                  </a:extLst>
                </a:gridCol>
                <a:gridCol w="703769">
                  <a:extLst>
                    <a:ext uri="{9D8B030D-6E8A-4147-A177-3AD203B41FA5}">
                      <a16:colId xmlns:a16="http://schemas.microsoft.com/office/drawing/2014/main" val="2319575581"/>
                    </a:ext>
                  </a:extLst>
                </a:gridCol>
                <a:gridCol w="706897">
                  <a:extLst>
                    <a:ext uri="{9D8B030D-6E8A-4147-A177-3AD203B41FA5}">
                      <a16:colId xmlns:a16="http://schemas.microsoft.com/office/drawing/2014/main" val="2714964442"/>
                    </a:ext>
                  </a:extLst>
                </a:gridCol>
                <a:gridCol w="706897">
                  <a:extLst>
                    <a:ext uri="{9D8B030D-6E8A-4147-A177-3AD203B41FA5}">
                      <a16:colId xmlns:a16="http://schemas.microsoft.com/office/drawing/2014/main" val="3062690564"/>
                    </a:ext>
                  </a:extLst>
                </a:gridCol>
              </a:tblGrid>
              <a:tr h="322526">
                <a:tc rowSpan="2">
                  <a:txBody>
                    <a:bodyPr/>
                    <a:lstStyle/>
                    <a:p>
                      <a:pPr algn="ctr"/>
                      <a:r>
                        <a:rPr lang="en-US" sz="1200" b="1" dirty="0">
                          <a:solidFill>
                            <a:srgbClr val="C00000"/>
                          </a:solidFill>
                        </a:rPr>
                        <a:t>C</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Pep3</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94495">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83789">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501706">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QC1</a:t>
                      </a:r>
                    </a:p>
                  </a:txBody>
                  <a:tcPr anchor="ctr">
                    <a:solidFill>
                      <a:schemeClr val="bg1">
                        <a:lumMod val="65000"/>
                        <a:alpha val="20000"/>
                      </a:schemeClr>
                    </a:solidFill>
                  </a:tcPr>
                </a:tc>
                <a:tc>
                  <a:txBody>
                    <a:bodyPr/>
                    <a:lstStyle/>
                    <a:p>
                      <a:pPr algn="ctr"/>
                      <a:r>
                        <a:rPr lang="en-US" sz="1050" b="1" dirty="0" smtClean="0">
                          <a:solidFill>
                            <a:schemeClr val="tx1"/>
                          </a:solidFill>
                        </a:rPr>
                        <a:t>4.9 </a:t>
                      </a:r>
                      <a:r>
                        <a:rPr lang="en-US" sz="1050" b="1" dirty="0">
                          <a:solidFill>
                            <a:schemeClr val="tx1"/>
                          </a:solidFill>
                        </a:rPr>
                        <a:t>± </a:t>
                      </a:r>
                      <a:r>
                        <a:rPr lang="en-US" sz="1050" b="1" dirty="0" smtClean="0">
                          <a:solidFill>
                            <a:schemeClr val="tx1"/>
                          </a:solidFill>
                        </a:rPr>
                        <a:t>1.7</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2.0 </a:t>
                      </a:r>
                      <a:r>
                        <a:rPr lang="en-US" sz="1050" b="1" dirty="0">
                          <a:solidFill>
                            <a:schemeClr val="tx1"/>
                          </a:solidFill>
                        </a:rPr>
                        <a:t>± </a:t>
                      </a:r>
                      <a:r>
                        <a:rPr lang="en-US" sz="1050" b="1" dirty="0" smtClean="0">
                          <a:solidFill>
                            <a:schemeClr val="tx1"/>
                          </a:solidFill>
                        </a:rPr>
                        <a:t>1.2</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99.8 </a:t>
                      </a:r>
                      <a:r>
                        <a:rPr lang="en-US" sz="1050" b="1" dirty="0">
                          <a:solidFill>
                            <a:schemeClr val="tx1"/>
                          </a:solidFill>
                        </a:rPr>
                        <a:t>± </a:t>
                      </a:r>
                      <a:r>
                        <a:rPr lang="en-US" sz="1050" b="1" dirty="0" smtClean="0">
                          <a:solidFill>
                            <a:schemeClr val="tx1"/>
                          </a:solidFill>
                        </a:rPr>
                        <a:t>4.9</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98.6 </a:t>
                      </a:r>
                      <a:r>
                        <a:rPr lang="en-US" sz="1100" b="1" dirty="0">
                          <a:solidFill>
                            <a:schemeClr val="tx1"/>
                          </a:solidFill>
                        </a:rPr>
                        <a:t>± </a:t>
                      </a:r>
                      <a:r>
                        <a:rPr lang="en-US" sz="1100" b="1" dirty="0" smtClean="0">
                          <a:solidFill>
                            <a:schemeClr val="tx1"/>
                          </a:solidFill>
                        </a:rPr>
                        <a:t>1.9</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501706">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QC2</a:t>
                      </a:r>
                    </a:p>
                  </a:txBody>
                  <a:tcPr anchor="ctr">
                    <a:solidFill>
                      <a:schemeClr val="bg1">
                        <a:lumMod val="65000"/>
                        <a:alpha val="20000"/>
                      </a:schemeClr>
                    </a:solidFill>
                  </a:tcPr>
                </a:tc>
                <a:tc>
                  <a:txBody>
                    <a:bodyPr/>
                    <a:lstStyle/>
                    <a:p>
                      <a:pPr algn="ctr"/>
                      <a:r>
                        <a:rPr lang="en-US" sz="1050" b="1" dirty="0" smtClean="0">
                          <a:solidFill>
                            <a:schemeClr val="tx1"/>
                          </a:solidFill>
                        </a:rPr>
                        <a:t>4.2 </a:t>
                      </a:r>
                      <a:r>
                        <a:rPr lang="en-US" sz="1050" b="1" dirty="0">
                          <a:solidFill>
                            <a:schemeClr val="tx1"/>
                          </a:solidFill>
                        </a:rPr>
                        <a:t>± </a:t>
                      </a:r>
                      <a:r>
                        <a:rPr lang="en-US" sz="1050" b="1" dirty="0" smtClean="0">
                          <a:solidFill>
                            <a:schemeClr val="tx1"/>
                          </a:solidFill>
                        </a:rPr>
                        <a:t>2.7</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3.3 </a:t>
                      </a:r>
                      <a:r>
                        <a:rPr lang="en-US" sz="1050" b="1" dirty="0">
                          <a:solidFill>
                            <a:schemeClr val="tx1"/>
                          </a:solidFill>
                        </a:rPr>
                        <a:t>± </a:t>
                      </a:r>
                      <a:r>
                        <a:rPr lang="en-US" sz="1050" b="1" dirty="0" smtClean="0">
                          <a:solidFill>
                            <a:schemeClr val="tx1"/>
                          </a:solidFill>
                        </a:rPr>
                        <a:t>2.6</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baseline="0" dirty="0" smtClean="0">
                          <a:solidFill>
                            <a:schemeClr val="tx1"/>
                          </a:solidFill>
                        </a:rPr>
                        <a:t>99.6 </a:t>
                      </a:r>
                      <a:r>
                        <a:rPr lang="en-US" sz="1050" b="1" dirty="0">
                          <a:solidFill>
                            <a:schemeClr val="tx1"/>
                          </a:solidFill>
                        </a:rPr>
                        <a:t>± </a:t>
                      </a:r>
                      <a:r>
                        <a:rPr lang="en-US" sz="1050" b="1" dirty="0" smtClean="0">
                          <a:solidFill>
                            <a:schemeClr val="tx1"/>
                          </a:solidFill>
                        </a:rPr>
                        <a:t>4.1</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98.4</a:t>
                      </a:r>
                      <a:r>
                        <a:rPr lang="en-US" sz="1100" b="1" baseline="0" dirty="0" smtClean="0">
                          <a:solidFill>
                            <a:schemeClr val="tx1"/>
                          </a:solidFill>
                        </a:rPr>
                        <a:t> </a:t>
                      </a:r>
                      <a:r>
                        <a:rPr lang="en-US" sz="1100" b="1" dirty="0">
                          <a:solidFill>
                            <a:schemeClr val="tx1"/>
                          </a:solidFill>
                        </a:rPr>
                        <a:t>± </a:t>
                      </a:r>
                      <a:r>
                        <a:rPr lang="en-US" sz="1100" b="1" dirty="0" smtClean="0">
                          <a:solidFill>
                            <a:schemeClr val="tx1"/>
                          </a:solidFill>
                        </a:rPr>
                        <a:t>3.2</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731339329"/>
                  </a:ext>
                </a:extLst>
              </a:tr>
            </a:tbl>
          </a:graphicData>
        </a:graphic>
      </p:graphicFrame>
      <p:graphicFrame>
        <p:nvGraphicFramePr>
          <p:cNvPr id="132" name="Table 131">
            <a:extLst>
              <a:ext uri="{FF2B5EF4-FFF2-40B4-BE49-F238E27FC236}">
                <a16:creationId xmlns:a16="http://schemas.microsoft.com/office/drawing/2014/main" id="{C51F9B66-0FAC-414F-875E-DCD058E7EAC3}"/>
              </a:ext>
            </a:extLst>
          </p:cNvPr>
          <p:cNvGraphicFramePr>
            <a:graphicFrameLocks noGrp="1"/>
          </p:cNvGraphicFramePr>
          <p:nvPr>
            <p:extLst>
              <p:ext uri="{D42A27DB-BD31-4B8C-83A1-F6EECF244321}">
                <p14:modId xmlns:p14="http://schemas.microsoft.com/office/powerpoint/2010/main" val="3877528170"/>
              </p:ext>
            </p:extLst>
          </p:nvPr>
        </p:nvGraphicFramePr>
        <p:xfrm>
          <a:off x="16510913" y="30311023"/>
          <a:ext cx="3546313" cy="2346885"/>
        </p:xfrm>
        <a:graphic>
          <a:graphicData uri="http://schemas.openxmlformats.org/drawingml/2006/table">
            <a:tbl>
              <a:tblPr firstRow="1" bandRow="1">
                <a:tableStyleId>{9D7B26C5-4107-4FEC-AEDC-1716B250A1EF}</a:tableStyleId>
              </a:tblPr>
              <a:tblGrid>
                <a:gridCol w="715537">
                  <a:extLst>
                    <a:ext uri="{9D8B030D-6E8A-4147-A177-3AD203B41FA5}">
                      <a16:colId xmlns:a16="http://schemas.microsoft.com/office/drawing/2014/main" val="2576007260"/>
                    </a:ext>
                  </a:extLst>
                </a:gridCol>
                <a:gridCol w="706125">
                  <a:extLst>
                    <a:ext uri="{9D8B030D-6E8A-4147-A177-3AD203B41FA5}">
                      <a16:colId xmlns:a16="http://schemas.microsoft.com/office/drawing/2014/main" val="2166813741"/>
                    </a:ext>
                  </a:extLst>
                </a:gridCol>
                <a:gridCol w="706125">
                  <a:extLst>
                    <a:ext uri="{9D8B030D-6E8A-4147-A177-3AD203B41FA5}">
                      <a16:colId xmlns:a16="http://schemas.microsoft.com/office/drawing/2014/main" val="488068096"/>
                    </a:ext>
                  </a:extLst>
                </a:gridCol>
                <a:gridCol w="709263">
                  <a:extLst>
                    <a:ext uri="{9D8B030D-6E8A-4147-A177-3AD203B41FA5}">
                      <a16:colId xmlns:a16="http://schemas.microsoft.com/office/drawing/2014/main" val="2714964442"/>
                    </a:ext>
                  </a:extLst>
                </a:gridCol>
                <a:gridCol w="709263">
                  <a:extLst>
                    <a:ext uri="{9D8B030D-6E8A-4147-A177-3AD203B41FA5}">
                      <a16:colId xmlns:a16="http://schemas.microsoft.com/office/drawing/2014/main" val="1802295968"/>
                    </a:ext>
                  </a:extLst>
                </a:gridCol>
              </a:tblGrid>
              <a:tr h="305010">
                <a:tc rowSpan="2">
                  <a:txBody>
                    <a:bodyPr/>
                    <a:lstStyle/>
                    <a:p>
                      <a:pPr algn="ctr"/>
                      <a:r>
                        <a:rPr lang="en-US" sz="1200" b="1" dirty="0">
                          <a:solidFill>
                            <a:srgbClr val="C00000"/>
                          </a:solidFill>
                        </a:rPr>
                        <a:t>D</a:t>
                      </a:r>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gridSpan="4">
                  <a:txBody>
                    <a:bodyPr/>
                    <a:lstStyle/>
                    <a:p>
                      <a:pPr algn="ctr"/>
                      <a:r>
                        <a:rPr lang="en-US" sz="1200" b="1" dirty="0"/>
                        <a:t>   Pep4</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635439">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7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57516">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474460">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t>QC1</a:t>
                      </a:r>
                    </a:p>
                  </a:txBody>
                  <a:tcPr anchor="ctr">
                    <a:solidFill>
                      <a:schemeClr val="bg1">
                        <a:lumMod val="65000"/>
                        <a:alpha val="20000"/>
                      </a:schemeClr>
                    </a:solidFill>
                  </a:tcPr>
                </a:tc>
                <a:tc>
                  <a:txBody>
                    <a:bodyPr/>
                    <a:lstStyle/>
                    <a:p>
                      <a:pPr algn="ctr"/>
                      <a:r>
                        <a:rPr lang="en-US" sz="1050" b="1" dirty="0" smtClean="0">
                          <a:solidFill>
                            <a:schemeClr val="tx1"/>
                          </a:solidFill>
                        </a:rPr>
                        <a:t>2.9 </a:t>
                      </a:r>
                      <a:r>
                        <a:rPr lang="en-US" sz="1050" b="1" dirty="0">
                          <a:solidFill>
                            <a:schemeClr val="tx1"/>
                          </a:solidFill>
                        </a:rPr>
                        <a:t>± </a:t>
                      </a:r>
                      <a:r>
                        <a:rPr lang="en-US" sz="1050" b="1" dirty="0" smtClean="0">
                          <a:solidFill>
                            <a:schemeClr val="tx1"/>
                          </a:solidFill>
                        </a:rPr>
                        <a:t>2.3</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2.1 </a:t>
                      </a:r>
                      <a:r>
                        <a:rPr lang="en-US" sz="1050" b="1" dirty="0">
                          <a:solidFill>
                            <a:schemeClr val="tx1"/>
                          </a:solidFill>
                        </a:rPr>
                        <a:t>± </a:t>
                      </a:r>
                      <a:r>
                        <a:rPr lang="en-US" sz="1050" b="1" dirty="0" smtClean="0">
                          <a:solidFill>
                            <a:schemeClr val="tx1"/>
                          </a:solidFill>
                        </a:rPr>
                        <a:t>1.5</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98.3 </a:t>
                      </a:r>
                      <a:r>
                        <a:rPr lang="en-US" sz="1050" b="1" dirty="0">
                          <a:solidFill>
                            <a:schemeClr val="tx1"/>
                          </a:solidFill>
                        </a:rPr>
                        <a:t>± </a:t>
                      </a:r>
                      <a:r>
                        <a:rPr lang="en-US" sz="1050" b="1" dirty="0" smtClean="0">
                          <a:solidFill>
                            <a:schemeClr val="tx1"/>
                          </a:solidFill>
                        </a:rPr>
                        <a:t>2.8</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97.6 </a:t>
                      </a:r>
                      <a:r>
                        <a:rPr lang="en-US" sz="1100" b="1" dirty="0">
                          <a:solidFill>
                            <a:schemeClr val="tx1"/>
                          </a:solidFill>
                        </a:rPr>
                        <a:t>± </a:t>
                      </a:r>
                      <a:r>
                        <a:rPr lang="en-US" sz="1100" b="1" dirty="0" smtClean="0">
                          <a:solidFill>
                            <a:schemeClr val="tx1"/>
                          </a:solidFill>
                        </a:rPr>
                        <a:t>1.7</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474460">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t>QC2</a:t>
                      </a:r>
                    </a:p>
                  </a:txBody>
                  <a:tcPr anchor="ctr">
                    <a:solidFill>
                      <a:schemeClr val="bg1">
                        <a:lumMod val="65000"/>
                        <a:alpha val="20000"/>
                      </a:schemeClr>
                    </a:solidFill>
                  </a:tcPr>
                </a:tc>
                <a:tc>
                  <a:txBody>
                    <a:bodyPr/>
                    <a:lstStyle/>
                    <a:p>
                      <a:pPr algn="ctr"/>
                      <a:r>
                        <a:rPr lang="en-US" sz="1050" b="1" dirty="0" smtClean="0">
                          <a:solidFill>
                            <a:schemeClr val="tx1"/>
                          </a:solidFill>
                        </a:rPr>
                        <a:t>8.7 </a:t>
                      </a:r>
                      <a:r>
                        <a:rPr lang="en-US" sz="1050" b="1" dirty="0">
                          <a:solidFill>
                            <a:schemeClr val="tx1"/>
                          </a:solidFill>
                        </a:rPr>
                        <a:t>± </a:t>
                      </a:r>
                      <a:r>
                        <a:rPr lang="en-US" sz="1050" b="1" dirty="0" smtClean="0">
                          <a:solidFill>
                            <a:schemeClr val="tx1"/>
                          </a:solidFill>
                        </a:rPr>
                        <a:t>8.0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3.5 </a:t>
                      </a:r>
                      <a:r>
                        <a:rPr lang="en-US" sz="1050" b="1" dirty="0">
                          <a:solidFill>
                            <a:schemeClr val="tx1"/>
                          </a:solidFill>
                        </a:rPr>
                        <a:t>± </a:t>
                      </a:r>
                      <a:r>
                        <a:rPr lang="en-US" sz="1050" b="1" dirty="0" smtClean="0">
                          <a:solidFill>
                            <a:schemeClr val="tx1"/>
                          </a:solidFill>
                        </a:rPr>
                        <a:t>2.8</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100.8 </a:t>
                      </a:r>
                      <a:r>
                        <a:rPr lang="en-US" sz="1050" b="1" dirty="0">
                          <a:solidFill>
                            <a:schemeClr val="tx1"/>
                          </a:solidFill>
                        </a:rPr>
                        <a:t>± </a:t>
                      </a:r>
                      <a:r>
                        <a:rPr lang="en-US" sz="1050" b="1" dirty="0" smtClean="0">
                          <a:solidFill>
                            <a:schemeClr val="tx1"/>
                          </a:solidFill>
                        </a:rPr>
                        <a:t>8.8</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95.3</a:t>
                      </a:r>
                      <a:r>
                        <a:rPr lang="en-US" sz="1100" b="1" baseline="0" dirty="0" smtClean="0">
                          <a:solidFill>
                            <a:schemeClr val="tx1"/>
                          </a:solidFill>
                        </a:rPr>
                        <a:t> </a:t>
                      </a:r>
                      <a:r>
                        <a:rPr lang="en-US" sz="1100" b="1" dirty="0">
                          <a:solidFill>
                            <a:schemeClr val="tx1"/>
                          </a:solidFill>
                        </a:rPr>
                        <a:t>± </a:t>
                      </a:r>
                      <a:r>
                        <a:rPr lang="en-US" sz="1100" b="1" dirty="0" smtClean="0">
                          <a:solidFill>
                            <a:schemeClr val="tx1"/>
                          </a:solidFill>
                        </a:rPr>
                        <a:t>3.3</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2609560303"/>
                  </a:ext>
                </a:extLst>
              </a:tr>
            </a:tbl>
          </a:graphicData>
        </a:graphic>
      </p:graphicFrame>
      <p:graphicFrame>
        <p:nvGraphicFramePr>
          <p:cNvPr id="133" name="Table 132">
            <a:extLst>
              <a:ext uri="{FF2B5EF4-FFF2-40B4-BE49-F238E27FC236}">
                <a16:creationId xmlns:a16="http://schemas.microsoft.com/office/drawing/2014/main" id="{B0AEC0DD-788B-46D4-9A65-2164C7ECD876}"/>
              </a:ext>
            </a:extLst>
          </p:cNvPr>
          <p:cNvGraphicFramePr>
            <a:graphicFrameLocks noGrp="1"/>
          </p:cNvGraphicFramePr>
          <p:nvPr>
            <p:extLst>
              <p:ext uri="{D42A27DB-BD31-4B8C-83A1-F6EECF244321}">
                <p14:modId xmlns:p14="http://schemas.microsoft.com/office/powerpoint/2010/main" val="2421124542"/>
              </p:ext>
            </p:extLst>
          </p:nvPr>
        </p:nvGraphicFramePr>
        <p:xfrm>
          <a:off x="20261402" y="30298771"/>
          <a:ext cx="3565944" cy="2295573"/>
        </p:xfrm>
        <a:graphic>
          <a:graphicData uri="http://schemas.openxmlformats.org/drawingml/2006/table">
            <a:tbl>
              <a:tblPr firstRow="1" bandRow="1">
                <a:tableStyleId>{9D7B26C5-4107-4FEC-AEDC-1716B250A1EF}</a:tableStyleId>
              </a:tblPr>
              <a:tblGrid>
                <a:gridCol w="719498">
                  <a:extLst>
                    <a:ext uri="{9D8B030D-6E8A-4147-A177-3AD203B41FA5}">
                      <a16:colId xmlns:a16="http://schemas.microsoft.com/office/drawing/2014/main" val="2576007260"/>
                    </a:ext>
                  </a:extLst>
                </a:gridCol>
                <a:gridCol w="710034">
                  <a:extLst>
                    <a:ext uri="{9D8B030D-6E8A-4147-A177-3AD203B41FA5}">
                      <a16:colId xmlns:a16="http://schemas.microsoft.com/office/drawing/2014/main" val="2166813741"/>
                    </a:ext>
                  </a:extLst>
                </a:gridCol>
                <a:gridCol w="710034">
                  <a:extLst>
                    <a:ext uri="{9D8B030D-6E8A-4147-A177-3AD203B41FA5}">
                      <a16:colId xmlns:a16="http://schemas.microsoft.com/office/drawing/2014/main" val="767386504"/>
                    </a:ext>
                  </a:extLst>
                </a:gridCol>
                <a:gridCol w="713189">
                  <a:extLst>
                    <a:ext uri="{9D8B030D-6E8A-4147-A177-3AD203B41FA5}">
                      <a16:colId xmlns:a16="http://schemas.microsoft.com/office/drawing/2014/main" val="2714964442"/>
                    </a:ext>
                  </a:extLst>
                </a:gridCol>
                <a:gridCol w="713189">
                  <a:extLst>
                    <a:ext uri="{9D8B030D-6E8A-4147-A177-3AD203B41FA5}">
                      <a16:colId xmlns:a16="http://schemas.microsoft.com/office/drawing/2014/main" val="1011797765"/>
                    </a:ext>
                  </a:extLst>
                </a:gridCol>
              </a:tblGrid>
              <a:tr h="276390">
                <a:tc rowSpan="2">
                  <a:txBody>
                    <a:bodyPr/>
                    <a:lstStyle/>
                    <a:p>
                      <a:pPr algn="ctr"/>
                      <a:r>
                        <a:rPr lang="en-US" sz="1200" b="1" dirty="0">
                          <a:solidFill>
                            <a:srgbClr val="C00000"/>
                          </a:solidFill>
                        </a:rPr>
                        <a:t>E</a:t>
                      </a:r>
                    </a:p>
                  </a:txBody>
                  <a:tcPr anchor="ctr">
                    <a:lnB w="12700" cap="flat" cmpd="sng" algn="ctr">
                      <a:solidFill>
                        <a:schemeClr val="tx1"/>
                      </a:solidFill>
                      <a:prstDash val="solid"/>
                      <a:round/>
                      <a:headEnd type="none" w="med" len="med"/>
                      <a:tailEnd type="none" w="med" len="med"/>
                    </a:lnB>
                  </a:tcPr>
                </a:tc>
                <a:tc gridSpan="4">
                  <a:txBody>
                    <a:bodyPr/>
                    <a:lstStyle/>
                    <a:p>
                      <a:pPr algn="ctr"/>
                      <a:r>
                        <a:rPr lang="en-US" sz="1200" b="1" dirty="0"/>
                        <a:t>   Pep5</a:t>
                      </a:r>
                    </a:p>
                  </a:txBody>
                  <a:tcPr anchor="ctr"/>
                </a:tc>
                <a:tc hMerge="1">
                  <a:txBody>
                    <a:bodyPr/>
                    <a:lstStyle/>
                    <a:p>
                      <a:endParaRPr lang="en-US"/>
                    </a:p>
                  </a:txBody>
                  <a:tcPr/>
                </a:tc>
                <a:tc hMerge="1">
                  <a:txBody>
                    <a:bodyPr/>
                    <a:lstStyle/>
                    <a:p>
                      <a:endParaRPr lang="en-US"/>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115766873"/>
                  </a:ext>
                </a:extLst>
              </a:tr>
              <a:tr h="575813">
                <a:tc vMerge="1">
                  <a:txBody>
                    <a:bodyPr/>
                    <a:lstStyle/>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gridSpan="2">
                  <a:txBody>
                    <a:bodyPr/>
                    <a:lstStyle/>
                    <a:p>
                      <a:pPr algn="ctr"/>
                      <a:r>
                        <a:rPr lang="en-US" sz="1050" b="1" baseline="0" dirty="0"/>
                        <a:t>Reproducibility </a:t>
                      </a:r>
                    </a:p>
                    <a:p>
                      <a:pPr algn="ctr"/>
                      <a:r>
                        <a:rPr lang="en-US" sz="1050" b="1" baseline="0" dirty="0"/>
                        <a:t>(RSD, %)</a:t>
                      </a:r>
                      <a:endParaRPr lang="en-US" sz="1050" b="1" dirty="0"/>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65000"/>
                        <a:alpha val="20000"/>
                      </a:schemeClr>
                    </a:solidFill>
                  </a:tcPr>
                </a:tc>
                <a:tc hMerge="1">
                  <a:txBody>
                    <a:bodyPr/>
                    <a:lstStyle/>
                    <a:p>
                      <a:endParaRPr lang="en-US"/>
                    </a:p>
                  </a:txBody>
                  <a:tcPr/>
                </a:tc>
                <a:tc gridSpan="2">
                  <a:txBody>
                    <a:bodyPr/>
                    <a:lstStyle/>
                    <a:p>
                      <a:pPr algn="ctr"/>
                      <a:r>
                        <a:rPr lang="en-US" sz="1200" b="1" dirty="0"/>
                        <a:t>Accuracy</a:t>
                      </a:r>
                    </a:p>
                    <a:p>
                      <a:pPr algn="ctr"/>
                      <a:r>
                        <a:rPr lang="en-US" sz="1200" b="1" dirty="0"/>
                        <a:t> (%)</a:t>
                      </a:r>
                      <a:endParaRPr lang="en-US" sz="1200" b="1" dirty="0">
                        <a:solidFill>
                          <a:schemeClr val="tx1"/>
                        </a:solidFill>
                      </a:endParaRPr>
                    </a:p>
                  </a:txBody>
                  <a:tcPr anchor="ctr">
                    <a:lnB w="12700" cap="flat" cmpd="sng" algn="ctr">
                      <a:solidFill>
                        <a:schemeClr val="tx1"/>
                      </a:solidFill>
                      <a:prstDash val="solid"/>
                      <a:round/>
                      <a:headEnd type="none" w="med" len="med"/>
                      <a:tailEnd type="none" w="med" len="med"/>
                    </a:lnB>
                    <a:solidFill>
                      <a:schemeClr val="bg1">
                        <a:lumMod val="65000"/>
                        <a:alpha val="20000"/>
                      </a:schemeClr>
                    </a:solidFill>
                  </a:tcPr>
                </a:tc>
                <a:tc hMerge="1">
                  <a:txBody>
                    <a:bodyPr/>
                    <a:lstStyle/>
                    <a:p>
                      <a:endParaRPr lang="en-US"/>
                    </a:p>
                  </a:txBody>
                  <a:tcPr/>
                </a:tc>
                <a:extLst>
                  <a:ext uri="{0D108BD9-81ED-4DB2-BD59-A6C34878D82A}">
                    <a16:rowId xmlns:a16="http://schemas.microsoft.com/office/drawing/2014/main" val="933395870"/>
                  </a:ext>
                </a:extLst>
              </a:tr>
              <a:tr h="414585">
                <a:tc>
                  <a:txBody>
                    <a:bodyPr/>
                    <a:lstStyle/>
                    <a:p>
                      <a:pPr algn="ctr"/>
                      <a:endParaRPr lang="en-US" sz="1200" b="1" dirty="0"/>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Interday</a:t>
                      </a:r>
                    </a:p>
                  </a:txBody>
                  <a:tcPr anchor="ctr">
                    <a:lnT w="12700" cap="flat" cmpd="sng" algn="ctr">
                      <a:solidFill>
                        <a:schemeClr val="tx1"/>
                      </a:solidFill>
                      <a:prstDash val="solid"/>
                      <a:round/>
                      <a:headEnd type="none" w="med" len="med"/>
                      <a:tailEnd type="none" w="med" len="med"/>
                    </a:lnT>
                  </a:tcPr>
                </a:tc>
                <a:tc>
                  <a:txBody>
                    <a:bodyPr/>
                    <a:lstStyle/>
                    <a:p>
                      <a:pPr algn="ctr"/>
                      <a:r>
                        <a:rPr lang="en-US" sz="1050" b="1" dirty="0"/>
                        <a:t>Intraday</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2674637"/>
                  </a:ext>
                </a:extLst>
              </a:tr>
              <a:tr h="429940">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t>QC1</a:t>
                      </a:r>
                    </a:p>
                  </a:txBody>
                  <a:tcPr anchor="ctr">
                    <a:solidFill>
                      <a:schemeClr val="bg1">
                        <a:lumMod val="65000"/>
                        <a:alpha val="20000"/>
                      </a:schemeClr>
                    </a:solidFill>
                  </a:tcPr>
                </a:tc>
                <a:tc>
                  <a:txBody>
                    <a:bodyPr/>
                    <a:lstStyle/>
                    <a:p>
                      <a:pPr algn="ctr"/>
                      <a:r>
                        <a:rPr lang="en-US" sz="1050" b="1" dirty="0" smtClean="0">
                          <a:solidFill>
                            <a:schemeClr val="tx1"/>
                          </a:solidFill>
                        </a:rPr>
                        <a:t>2.4 </a:t>
                      </a:r>
                      <a:r>
                        <a:rPr lang="en-US" sz="1050" b="1" dirty="0">
                          <a:solidFill>
                            <a:schemeClr val="tx1"/>
                          </a:solidFill>
                        </a:rPr>
                        <a:t>± </a:t>
                      </a:r>
                      <a:r>
                        <a:rPr lang="en-US" sz="1050" b="1" dirty="0" smtClean="0">
                          <a:solidFill>
                            <a:schemeClr val="tx1"/>
                          </a:solidFill>
                        </a:rPr>
                        <a:t>2.2</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1.3 </a:t>
                      </a:r>
                      <a:r>
                        <a:rPr lang="en-US" sz="1050" b="1" dirty="0">
                          <a:solidFill>
                            <a:schemeClr val="tx1"/>
                          </a:solidFill>
                        </a:rPr>
                        <a:t>± </a:t>
                      </a:r>
                      <a:r>
                        <a:rPr lang="en-US" sz="1050" b="1" dirty="0" smtClean="0">
                          <a:solidFill>
                            <a:schemeClr val="tx1"/>
                          </a:solidFill>
                        </a:rPr>
                        <a:t>1.0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98.7  </a:t>
                      </a:r>
                      <a:r>
                        <a:rPr lang="en-US" sz="1050" b="1" dirty="0">
                          <a:solidFill>
                            <a:schemeClr val="tx1"/>
                          </a:solidFill>
                        </a:rPr>
                        <a:t>± </a:t>
                      </a:r>
                      <a:r>
                        <a:rPr lang="en-US" sz="1050" b="1" dirty="0" smtClean="0">
                          <a:solidFill>
                            <a:schemeClr val="tx1"/>
                          </a:solidFill>
                        </a:rPr>
                        <a:t>2.4</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99.6 </a:t>
                      </a:r>
                      <a:r>
                        <a:rPr lang="en-US" sz="1100" b="1" dirty="0">
                          <a:solidFill>
                            <a:schemeClr val="tx1"/>
                          </a:solidFill>
                        </a:rPr>
                        <a:t>± </a:t>
                      </a:r>
                      <a:r>
                        <a:rPr lang="en-US" sz="1100" b="1" dirty="0" smtClean="0">
                          <a:solidFill>
                            <a:schemeClr val="tx1"/>
                          </a:solidFill>
                        </a:rPr>
                        <a:t>1.3</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174227850"/>
                  </a:ext>
                </a:extLst>
              </a:tr>
              <a:tr h="598845">
                <a:tc>
                  <a:txBody>
                    <a:bodyPr/>
                    <a:lstStyle/>
                    <a:p>
                      <a:pPr marL="0" marR="0" lvl="0" indent="0" algn="ctr" defTabSz="914226" rtl="0" eaLnBrk="1" fontAlgn="auto" latinLnBrk="1" hangingPunct="1">
                        <a:lnSpc>
                          <a:spcPct val="100000"/>
                        </a:lnSpc>
                        <a:spcBef>
                          <a:spcPts val="0"/>
                        </a:spcBef>
                        <a:spcAft>
                          <a:spcPts val="0"/>
                        </a:spcAft>
                        <a:buClrTx/>
                        <a:buSzTx/>
                        <a:buFontTx/>
                        <a:buNone/>
                        <a:tabLst/>
                        <a:defRPr/>
                      </a:pPr>
                      <a:r>
                        <a:rPr lang="en-US" sz="1200" b="1" dirty="0"/>
                        <a:t>QC2</a:t>
                      </a:r>
                    </a:p>
                  </a:txBody>
                  <a:tcPr anchor="ctr">
                    <a:solidFill>
                      <a:schemeClr val="bg1">
                        <a:lumMod val="65000"/>
                        <a:alpha val="20000"/>
                      </a:schemeClr>
                    </a:solidFill>
                  </a:tcPr>
                </a:tc>
                <a:tc>
                  <a:txBody>
                    <a:bodyPr/>
                    <a:lstStyle/>
                    <a:p>
                      <a:pPr algn="ctr"/>
                      <a:r>
                        <a:rPr lang="en-US" sz="1050" b="1" dirty="0" smtClean="0">
                          <a:solidFill>
                            <a:schemeClr val="tx1"/>
                          </a:solidFill>
                        </a:rPr>
                        <a:t>4.9 </a:t>
                      </a:r>
                      <a:r>
                        <a:rPr lang="en-US" sz="1050" b="1" dirty="0">
                          <a:solidFill>
                            <a:schemeClr val="tx1"/>
                          </a:solidFill>
                        </a:rPr>
                        <a:t>± </a:t>
                      </a:r>
                      <a:r>
                        <a:rPr lang="en-US" sz="1050" b="1" dirty="0" smtClean="0">
                          <a:solidFill>
                            <a:schemeClr val="tx1"/>
                          </a:solidFill>
                        </a:rPr>
                        <a:t>4.0</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2.5 </a:t>
                      </a:r>
                      <a:r>
                        <a:rPr lang="en-US" sz="1050" b="1" dirty="0">
                          <a:solidFill>
                            <a:schemeClr val="tx1"/>
                          </a:solidFill>
                        </a:rPr>
                        <a:t>± </a:t>
                      </a:r>
                      <a:r>
                        <a:rPr lang="en-US" sz="1050" b="1" dirty="0" smtClean="0">
                          <a:solidFill>
                            <a:schemeClr val="tx1"/>
                          </a:solidFill>
                        </a:rPr>
                        <a:t>1.6</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050" b="1" dirty="0" smtClean="0">
                          <a:solidFill>
                            <a:schemeClr val="tx1"/>
                          </a:solidFill>
                        </a:rPr>
                        <a:t>108.1 </a:t>
                      </a:r>
                      <a:r>
                        <a:rPr lang="en-US" sz="1050" b="1" dirty="0">
                          <a:solidFill>
                            <a:schemeClr val="tx1"/>
                          </a:solidFill>
                        </a:rPr>
                        <a:t>± </a:t>
                      </a:r>
                      <a:r>
                        <a:rPr lang="en-US" sz="1050" b="1" dirty="0" smtClean="0">
                          <a:solidFill>
                            <a:schemeClr val="tx1"/>
                          </a:solidFill>
                        </a:rPr>
                        <a:t>5.3</a:t>
                      </a:r>
                      <a:endParaRPr lang="en-US" sz="1050" b="1" dirty="0">
                        <a:solidFill>
                          <a:schemeClr val="tx1"/>
                        </a:solidFill>
                      </a:endParaRPr>
                    </a:p>
                  </a:txBody>
                  <a:tcPr anchor="ctr">
                    <a:solidFill>
                      <a:schemeClr val="bg1">
                        <a:lumMod val="65000"/>
                        <a:alpha val="20000"/>
                      </a:schemeClr>
                    </a:solidFill>
                  </a:tcPr>
                </a:tc>
                <a:tc>
                  <a:txBody>
                    <a:bodyPr/>
                    <a:lstStyle/>
                    <a:p>
                      <a:pPr algn="ctr"/>
                      <a:r>
                        <a:rPr lang="en-US" sz="1100" b="1" dirty="0" smtClean="0">
                          <a:solidFill>
                            <a:schemeClr val="tx1"/>
                          </a:solidFill>
                        </a:rPr>
                        <a:t>101.8 </a:t>
                      </a:r>
                      <a:r>
                        <a:rPr lang="en-US" sz="1100" b="1" dirty="0">
                          <a:solidFill>
                            <a:schemeClr val="tx1"/>
                          </a:solidFill>
                        </a:rPr>
                        <a:t>± </a:t>
                      </a:r>
                      <a:r>
                        <a:rPr lang="en-US" sz="1100" b="1" dirty="0" smtClean="0">
                          <a:solidFill>
                            <a:schemeClr val="tx1"/>
                          </a:solidFill>
                        </a:rPr>
                        <a:t>2.6</a:t>
                      </a:r>
                      <a:endParaRPr lang="en-US" sz="1100" b="1" dirty="0">
                        <a:solidFill>
                          <a:schemeClr val="tx1"/>
                        </a:solidFill>
                      </a:endParaRPr>
                    </a:p>
                  </a:txBody>
                  <a:tcPr anchor="ctr">
                    <a:solidFill>
                      <a:schemeClr val="bg1">
                        <a:lumMod val="65000"/>
                        <a:alpha val="20000"/>
                      </a:schemeClr>
                    </a:solidFill>
                  </a:tcPr>
                </a:tc>
                <a:extLst>
                  <a:ext uri="{0D108BD9-81ED-4DB2-BD59-A6C34878D82A}">
                    <a16:rowId xmlns:a16="http://schemas.microsoft.com/office/drawing/2014/main" val="3691149651"/>
                  </a:ext>
                </a:extLst>
              </a:tr>
            </a:tbl>
          </a:graphicData>
        </a:graphic>
      </p:graphicFrame>
      <p:grpSp>
        <p:nvGrpSpPr>
          <p:cNvPr id="136" name="Group 135"/>
          <p:cNvGrpSpPr/>
          <p:nvPr/>
        </p:nvGrpSpPr>
        <p:grpSpPr>
          <a:xfrm>
            <a:off x="16656047" y="16509432"/>
            <a:ext cx="6500029" cy="4086333"/>
            <a:chOff x="253596" y="517236"/>
            <a:chExt cx="3527020" cy="5856730"/>
          </a:xfrm>
        </p:grpSpPr>
        <p:grpSp>
          <p:nvGrpSpPr>
            <p:cNvPr id="137" name="Group 136"/>
            <p:cNvGrpSpPr/>
            <p:nvPr/>
          </p:nvGrpSpPr>
          <p:grpSpPr>
            <a:xfrm>
              <a:off x="278524" y="604640"/>
              <a:ext cx="3385336" cy="5247099"/>
              <a:chOff x="278524" y="604640"/>
              <a:chExt cx="3385336" cy="5247099"/>
            </a:xfrm>
          </p:grpSpPr>
          <p:grpSp>
            <p:nvGrpSpPr>
              <p:cNvPr id="139" name="Group 138"/>
              <p:cNvGrpSpPr/>
              <p:nvPr/>
            </p:nvGrpSpPr>
            <p:grpSpPr>
              <a:xfrm>
                <a:off x="278524" y="604640"/>
                <a:ext cx="1667449" cy="1824096"/>
                <a:chOff x="1485772" y="1457208"/>
                <a:chExt cx="1581279" cy="1676518"/>
              </a:xfrm>
            </p:grpSpPr>
            <p:pic>
              <p:nvPicPr>
                <p:cNvPr id="159" name="Picture 158"/>
                <p:cNvPicPr>
                  <a:picLocks noChangeAspect="1"/>
                </p:cNvPicPr>
                <p:nvPr/>
              </p:nvPicPr>
              <p:blipFill>
                <a:blip r:embed="rId12"/>
                <a:stretch>
                  <a:fillRect/>
                </a:stretch>
              </p:blipFill>
              <p:spPr>
                <a:xfrm>
                  <a:off x="1752509" y="1457208"/>
                  <a:ext cx="1314542" cy="1676518"/>
                </a:xfrm>
                <a:prstGeom prst="rect">
                  <a:avLst/>
                </a:prstGeom>
              </p:spPr>
            </p:pic>
            <p:pic>
              <p:nvPicPr>
                <p:cNvPr id="160" name="Picture 159"/>
                <p:cNvPicPr>
                  <a:picLocks noChangeAspect="1"/>
                </p:cNvPicPr>
                <p:nvPr/>
              </p:nvPicPr>
              <p:blipFill>
                <a:blip r:embed="rId13"/>
                <a:stretch>
                  <a:fillRect/>
                </a:stretch>
              </p:blipFill>
              <p:spPr>
                <a:xfrm>
                  <a:off x="1485772" y="1638150"/>
                  <a:ext cx="266737" cy="1314633"/>
                </a:xfrm>
                <a:prstGeom prst="rect">
                  <a:avLst/>
                </a:prstGeom>
              </p:spPr>
            </p:pic>
          </p:grpSp>
          <p:grpSp>
            <p:nvGrpSpPr>
              <p:cNvPr id="140" name="Group 139"/>
              <p:cNvGrpSpPr/>
              <p:nvPr/>
            </p:nvGrpSpPr>
            <p:grpSpPr>
              <a:xfrm>
                <a:off x="1991743" y="691892"/>
                <a:ext cx="1653064" cy="1649591"/>
                <a:chOff x="2953100" y="1257300"/>
                <a:chExt cx="1653064" cy="1649591"/>
              </a:xfrm>
            </p:grpSpPr>
            <p:pic>
              <p:nvPicPr>
                <p:cNvPr id="157" name="Picture 156"/>
                <p:cNvPicPr>
                  <a:picLocks noChangeAspect="1"/>
                </p:cNvPicPr>
                <p:nvPr/>
              </p:nvPicPr>
              <p:blipFill>
                <a:blip r:embed="rId14"/>
                <a:stretch>
                  <a:fillRect/>
                </a:stretch>
              </p:blipFill>
              <p:spPr>
                <a:xfrm>
                  <a:off x="3234373" y="1257300"/>
                  <a:ext cx="1371791" cy="1649591"/>
                </a:xfrm>
                <a:prstGeom prst="rect">
                  <a:avLst/>
                </a:prstGeom>
              </p:spPr>
            </p:pic>
            <p:pic>
              <p:nvPicPr>
                <p:cNvPr id="158" name="Picture 157"/>
                <p:cNvPicPr>
                  <a:picLocks noChangeAspect="1"/>
                </p:cNvPicPr>
                <p:nvPr/>
              </p:nvPicPr>
              <p:blipFill>
                <a:blip r:embed="rId13"/>
                <a:stretch>
                  <a:fillRect/>
                </a:stretch>
              </p:blipFill>
              <p:spPr>
                <a:xfrm>
                  <a:off x="2953100" y="1366917"/>
                  <a:ext cx="281273" cy="1430356"/>
                </a:xfrm>
                <a:prstGeom prst="rect">
                  <a:avLst/>
                </a:prstGeom>
              </p:spPr>
            </p:pic>
          </p:grpSp>
          <p:grpSp>
            <p:nvGrpSpPr>
              <p:cNvPr id="141" name="Group 140"/>
              <p:cNvGrpSpPr/>
              <p:nvPr/>
            </p:nvGrpSpPr>
            <p:grpSpPr>
              <a:xfrm>
                <a:off x="313539" y="2538353"/>
                <a:ext cx="1678204" cy="1562318"/>
                <a:chOff x="4080050" y="1011198"/>
                <a:chExt cx="1678204" cy="1562318"/>
              </a:xfrm>
            </p:grpSpPr>
            <p:pic>
              <p:nvPicPr>
                <p:cNvPr id="155" name="Picture 154"/>
                <p:cNvPicPr>
                  <a:picLocks noChangeAspect="1"/>
                </p:cNvPicPr>
                <p:nvPr/>
              </p:nvPicPr>
              <p:blipFill rotWithShape="1">
                <a:blip r:embed="rId15"/>
                <a:srcRect l="3794" r="4704"/>
                <a:stretch/>
              </p:blipFill>
              <p:spPr>
                <a:xfrm>
                  <a:off x="4363562" y="1011198"/>
                  <a:ext cx="1394692" cy="1562318"/>
                </a:xfrm>
                <a:prstGeom prst="rect">
                  <a:avLst/>
                </a:prstGeom>
              </p:spPr>
            </p:pic>
            <p:pic>
              <p:nvPicPr>
                <p:cNvPr id="156" name="Picture 155"/>
                <p:cNvPicPr>
                  <a:picLocks noChangeAspect="1"/>
                </p:cNvPicPr>
                <p:nvPr/>
              </p:nvPicPr>
              <p:blipFill>
                <a:blip r:embed="rId13"/>
                <a:stretch>
                  <a:fillRect/>
                </a:stretch>
              </p:blipFill>
              <p:spPr>
                <a:xfrm>
                  <a:off x="4080050" y="1011198"/>
                  <a:ext cx="281273" cy="1430356"/>
                </a:xfrm>
                <a:prstGeom prst="rect">
                  <a:avLst/>
                </a:prstGeom>
              </p:spPr>
            </p:pic>
          </p:grpSp>
          <p:grpSp>
            <p:nvGrpSpPr>
              <p:cNvPr id="142" name="Group 141"/>
              <p:cNvGrpSpPr/>
              <p:nvPr/>
            </p:nvGrpSpPr>
            <p:grpSpPr>
              <a:xfrm>
                <a:off x="1991743" y="2538353"/>
                <a:ext cx="1672117" cy="1552792"/>
                <a:chOff x="7437632" y="1153447"/>
                <a:chExt cx="1672117" cy="1552792"/>
              </a:xfrm>
            </p:grpSpPr>
            <p:pic>
              <p:nvPicPr>
                <p:cNvPr id="153" name="Picture 152"/>
                <p:cNvPicPr>
                  <a:picLocks noChangeAspect="1"/>
                </p:cNvPicPr>
                <p:nvPr/>
              </p:nvPicPr>
              <p:blipFill>
                <a:blip r:embed="rId16"/>
                <a:stretch>
                  <a:fillRect/>
                </a:stretch>
              </p:blipFill>
              <p:spPr>
                <a:xfrm>
                  <a:off x="7718905" y="1153447"/>
                  <a:ext cx="1390844" cy="1552792"/>
                </a:xfrm>
                <a:prstGeom prst="rect">
                  <a:avLst/>
                </a:prstGeom>
              </p:spPr>
            </p:pic>
            <p:pic>
              <p:nvPicPr>
                <p:cNvPr id="154" name="Picture 153"/>
                <p:cNvPicPr>
                  <a:picLocks noChangeAspect="1"/>
                </p:cNvPicPr>
                <p:nvPr/>
              </p:nvPicPr>
              <p:blipFill>
                <a:blip r:embed="rId13"/>
                <a:stretch>
                  <a:fillRect/>
                </a:stretch>
              </p:blipFill>
              <p:spPr>
                <a:xfrm>
                  <a:off x="7437632" y="1153447"/>
                  <a:ext cx="281273" cy="1430356"/>
                </a:xfrm>
                <a:prstGeom prst="rect">
                  <a:avLst/>
                </a:prstGeom>
              </p:spPr>
            </p:pic>
          </p:grpSp>
          <p:grpSp>
            <p:nvGrpSpPr>
              <p:cNvPr id="143" name="Group 142"/>
              <p:cNvGrpSpPr/>
              <p:nvPr/>
            </p:nvGrpSpPr>
            <p:grpSpPr>
              <a:xfrm>
                <a:off x="1252885" y="4165579"/>
                <a:ext cx="1672117" cy="1686160"/>
                <a:chOff x="5119305" y="2585920"/>
                <a:chExt cx="1672117" cy="1686160"/>
              </a:xfrm>
            </p:grpSpPr>
            <p:pic>
              <p:nvPicPr>
                <p:cNvPr id="149" name="Picture 148"/>
                <p:cNvPicPr>
                  <a:picLocks noChangeAspect="1"/>
                </p:cNvPicPr>
                <p:nvPr/>
              </p:nvPicPr>
              <p:blipFill>
                <a:blip r:embed="rId17"/>
                <a:stretch>
                  <a:fillRect/>
                </a:stretch>
              </p:blipFill>
              <p:spPr>
                <a:xfrm>
                  <a:off x="5400578" y="2585920"/>
                  <a:ext cx="1390844" cy="1686160"/>
                </a:xfrm>
                <a:prstGeom prst="rect">
                  <a:avLst/>
                </a:prstGeom>
              </p:spPr>
            </p:pic>
            <p:pic>
              <p:nvPicPr>
                <p:cNvPr id="150" name="Picture 149"/>
                <p:cNvPicPr>
                  <a:picLocks noChangeAspect="1"/>
                </p:cNvPicPr>
                <p:nvPr/>
              </p:nvPicPr>
              <p:blipFill>
                <a:blip r:embed="rId13"/>
                <a:stretch>
                  <a:fillRect/>
                </a:stretch>
              </p:blipFill>
              <p:spPr>
                <a:xfrm>
                  <a:off x="5119305" y="2713822"/>
                  <a:ext cx="281273" cy="1430356"/>
                </a:xfrm>
                <a:prstGeom prst="rect">
                  <a:avLst/>
                </a:prstGeom>
              </p:spPr>
            </p:pic>
          </p:grpSp>
          <p:sp>
            <p:nvSpPr>
              <p:cNvPr id="144" name="Rectangle 143"/>
              <p:cNvSpPr/>
              <p:nvPr/>
            </p:nvSpPr>
            <p:spPr>
              <a:xfrm>
                <a:off x="532088" y="801508"/>
                <a:ext cx="215866" cy="354312"/>
              </a:xfrm>
              <a:prstGeom prst="rect">
                <a:avLst/>
              </a:prstGeom>
            </p:spPr>
            <p:txBody>
              <a:bodyPr wrap="square">
                <a:spAutoFit/>
              </a:bodyPr>
              <a:lstStyle/>
              <a:p>
                <a:r>
                  <a:rPr lang="en-US" sz="1000" b="1" dirty="0">
                    <a:latin typeface="Adobe Devanagari" panose="02040503050201020203" pitchFamily="18" charset="0"/>
                    <a:cs typeface="Adobe Devanagari" panose="02040503050201020203" pitchFamily="18" charset="0"/>
                  </a:rPr>
                  <a:t>A</a:t>
                </a:r>
              </a:p>
            </p:txBody>
          </p:sp>
          <p:sp>
            <p:nvSpPr>
              <p:cNvPr id="145" name="Rectangle 144"/>
              <p:cNvSpPr/>
              <p:nvPr/>
            </p:nvSpPr>
            <p:spPr>
              <a:xfrm>
                <a:off x="2240503" y="779466"/>
                <a:ext cx="215866" cy="354312"/>
              </a:xfrm>
              <a:prstGeom prst="rect">
                <a:avLst/>
              </a:prstGeom>
            </p:spPr>
            <p:txBody>
              <a:bodyPr wrap="square">
                <a:spAutoFit/>
              </a:bodyPr>
              <a:lstStyle/>
              <a:p>
                <a:r>
                  <a:rPr lang="en-US" sz="1000" b="1" dirty="0">
                    <a:latin typeface="Adobe Devanagari" panose="02040503050201020203" pitchFamily="18" charset="0"/>
                    <a:cs typeface="Adobe Devanagari" panose="02040503050201020203" pitchFamily="18" charset="0"/>
                  </a:rPr>
                  <a:t>B</a:t>
                </a:r>
              </a:p>
            </p:txBody>
          </p:sp>
          <p:sp>
            <p:nvSpPr>
              <p:cNvPr id="146" name="Rectangle 145"/>
              <p:cNvSpPr/>
              <p:nvPr/>
            </p:nvSpPr>
            <p:spPr>
              <a:xfrm>
                <a:off x="532089" y="2565932"/>
                <a:ext cx="215866" cy="354312"/>
              </a:xfrm>
              <a:prstGeom prst="rect">
                <a:avLst/>
              </a:prstGeom>
            </p:spPr>
            <p:txBody>
              <a:bodyPr wrap="square">
                <a:spAutoFit/>
              </a:bodyPr>
              <a:lstStyle/>
              <a:p>
                <a:r>
                  <a:rPr lang="en-US" sz="1000" b="1" dirty="0">
                    <a:latin typeface="Adobe Devanagari" panose="02040503050201020203" pitchFamily="18" charset="0"/>
                    <a:cs typeface="Adobe Devanagari" panose="02040503050201020203" pitchFamily="18" charset="0"/>
                  </a:rPr>
                  <a:t>C</a:t>
                </a:r>
              </a:p>
            </p:txBody>
          </p:sp>
          <p:sp>
            <p:nvSpPr>
              <p:cNvPr id="147" name="Rectangle 146"/>
              <p:cNvSpPr/>
              <p:nvPr/>
            </p:nvSpPr>
            <p:spPr>
              <a:xfrm>
                <a:off x="2231232" y="2551932"/>
                <a:ext cx="215866" cy="354312"/>
              </a:xfrm>
              <a:prstGeom prst="rect">
                <a:avLst/>
              </a:prstGeom>
            </p:spPr>
            <p:txBody>
              <a:bodyPr wrap="square">
                <a:spAutoFit/>
              </a:bodyPr>
              <a:lstStyle/>
              <a:p>
                <a:r>
                  <a:rPr lang="en-US" sz="1000" b="1" dirty="0">
                    <a:latin typeface="Adobe Devanagari" panose="02040503050201020203" pitchFamily="18" charset="0"/>
                    <a:cs typeface="Adobe Devanagari" panose="02040503050201020203" pitchFamily="18" charset="0"/>
                  </a:rPr>
                  <a:t>D</a:t>
                </a:r>
              </a:p>
            </p:txBody>
          </p:sp>
          <p:sp>
            <p:nvSpPr>
              <p:cNvPr id="148" name="Rectangle 147"/>
              <p:cNvSpPr/>
              <p:nvPr/>
            </p:nvSpPr>
            <p:spPr>
              <a:xfrm>
                <a:off x="1504009" y="4288237"/>
                <a:ext cx="215866" cy="354312"/>
              </a:xfrm>
              <a:prstGeom prst="rect">
                <a:avLst/>
              </a:prstGeom>
            </p:spPr>
            <p:txBody>
              <a:bodyPr wrap="square">
                <a:spAutoFit/>
              </a:bodyPr>
              <a:lstStyle/>
              <a:p>
                <a:r>
                  <a:rPr lang="en-US" sz="1000" b="1" dirty="0">
                    <a:latin typeface="Adobe Devanagari" panose="02040503050201020203" pitchFamily="18" charset="0"/>
                    <a:cs typeface="Adobe Devanagari" panose="02040503050201020203" pitchFamily="18" charset="0"/>
                  </a:rPr>
                  <a:t>E</a:t>
                </a:r>
              </a:p>
            </p:txBody>
          </p:sp>
        </p:grpSp>
        <p:sp>
          <p:nvSpPr>
            <p:cNvPr id="138" name="Rectangle 137"/>
            <p:cNvSpPr/>
            <p:nvPr/>
          </p:nvSpPr>
          <p:spPr>
            <a:xfrm>
              <a:off x="253596" y="517236"/>
              <a:ext cx="3527020" cy="585673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dobe Devanagari" panose="02040503050201020203" pitchFamily="18" charset="0"/>
                <a:cs typeface="Adobe Devanagari" panose="02040503050201020203" pitchFamily="18" charset="0"/>
              </a:endParaRPr>
            </a:p>
          </p:txBody>
        </p:sp>
      </p:grpSp>
      <p:sp>
        <p:nvSpPr>
          <p:cNvPr id="161" name="Rectangle 160"/>
          <p:cNvSpPr/>
          <p:nvPr/>
        </p:nvSpPr>
        <p:spPr>
          <a:xfrm>
            <a:off x="16628676" y="20238804"/>
            <a:ext cx="4764063" cy="400110"/>
          </a:xfrm>
          <a:prstGeom prst="rect">
            <a:avLst/>
          </a:prstGeom>
        </p:spPr>
        <p:txBody>
          <a:bodyPr wrap="square">
            <a:spAutoFit/>
          </a:bodyPr>
          <a:lstStyle/>
          <a:p>
            <a:pPr lvl="0"/>
            <a:r>
              <a:rPr lang="en-US" sz="1000" b="1" dirty="0">
                <a:solidFill>
                  <a:prstClr val="black"/>
                </a:solidFill>
                <a:latin typeface="Adobe Devanagari" panose="02040503050201020203" pitchFamily="18" charset="0"/>
                <a:cs typeface="Adobe Devanagari" panose="02040503050201020203" pitchFamily="18" charset="0"/>
              </a:rPr>
              <a:t>Figure 3</a:t>
            </a:r>
            <a:r>
              <a:rPr lang="en-US" sz="1000" dirty="0">
                <a:solidFill>
                  <a:prstClr val="black"/>
                </a:solidFill>
                <a:latin typeface="Adobe Devanagari" panose="02040503050201020203" pitchFamily="18" charset="0"/>
                <a:cs typeface="Adobe Devanagari" panose="02040503050201020203" pitchFamily="18" charset="0"/>
              </a:rPr>
              <a:t>. Chromatograms of peptides in mobile phases: </a:t>
            </a:r>
            <a:r>
              <a:rPr lang="it-IT" sz="1000" dirty="0">
                <a:solidFill>
                  <a:prstClr val="black"/>
                </a:solidFill>
                <a:latin typeface="Adobe Devanagari" panose="02040503050201020203" pitchFamily="18" charset="0"/>
                <a:cs typeface="Adobe Devanagari" panose="02040503050201020203" pitchFamily="18" charset="0"/>
              </a:rPr>
              <a:t>A: 0.1%FA in DW, B: 0.1%FA in ACN. </a:t>
            </a:r>
            <a:r>
              <a:rPr lang="it-IT" sz="1000" b="1" dirty="0">
                <a:solidFill>
                  <a:prstClr val="black"/>
                </a:solidFill>
                <a:latin typeface="Adobe Devanagari" panose="02040503050201020203" pitchFamily="18" charset="0"/>
                <a:cs typeface="Adobe Devanagari" panose="02040503050201020203" pitchFamily="18" charset="0"/>
              </a:rPr>
              <a:t>(A)</a:t>
            </a:r>
            <a:r>
              <a:rPr lang="it-IT" sz="1000" dirty="0">
                <a:solidFill>
                  <a:prstClr val="black"/>
                </a:solidFill>
                <a:latin typeface="Adobe Devanagari" panose="02040503050201020203" pitchFamily="18" charset="0"/>
                <a:cs typeface="Adobe Devanagari" panose="02040503050201020203" pitchFamily="18" charset="0"/>
              </a:rPr>
              <a:t> Pep1, </a:t>
            </a:r>
            <a:r>
              <a:rPr lang="it-IT" sz="1000" b="1" dirty="0">
                <a:solidFill>
                  <a:prstClr val="black"/>
                </a:solidFill>
                <a:latin typeface="Adobe Devanagari" panose="02040503050201020203" pitchFamily="18" charset="0"/>
                <a:cs typeface="Adobe Devanagari" panose="02040503050201020203" pitchFamily="18" charset="0"/>
              </a:rPr>
              <a:t>(B) </a:t>
            </a:r>
            <a:r>
              <a:rPr lang="it-IT" sz="1000" dirty="0">
                <a:solidFill>
                  <a:prstClr val="black"/>
                </a:solidFill>
                <a:latin typeface="Adobe Devanagari" panose="02040503050201020203" pitchFamily="18" charset="0"/>
                <a:cs typeface="Adobe Devanagari" panose="02040503050201020203" pitchFamily="18" charset="0"/>
              </a:rPr>
              <a:t>Pep2, </a:t>
            </a:r>
            <a:r>
              <a:rPr lang="it-IT" sz="1000" b="1" dirty="0">
                <a:solidFill>
                  <a:prstClr val="black"/>
                </a:solidFill>
                <a:latin typeface="Adobe Devanagari" panose="02040503050201020203" pitchFamily="18" charset="0"/>
                <a:cs typeface="Adobe Devanagari" panose="02040503050201020203" pitchFamily="18" charset="0"/>
              </a:rPr>
              <a:t> (C)</a:t>
            </a:r>
            <a:r>
              <a:rPr lang="it-IT" sz="1000" dirty="0">
                <a:solidFill>
                  <a:prstClr val="black"/>
                </a:solidFill>
                <a:latin typeface="Adobe Devanagari" panose="02040503050201020203" pitchFamily="18" charset="0"/>
                <a:cs typeface="Adobe Devanagari" panose="02040503050201020203" pitchFamily="18" charset="0"/>
              </a:rPr>
              <a:t> Pep3, </a:t>
            </a:r>
            <a:r>
              <a:rPr lang="it-IT" sz="1000" b="1" dirty="0">
                <a:solidFill>
                  <a:prstClr val="black"/>
                </a:solidFill>
                <a:latin typeface="Adobe Devanagari" panose="02040503050201020203" pitchFamily="18" charset="0"/>
                <a:cs typeface="Adobe Devanagari" panose="02040503050201020203" pitchFamily="18" charset="0"/>
              </a:rPr>
              <a:t>(D) </a:t>
            </a:r>
            <a:r>
              <a:rPr lang="it-IT" sz="1000" dirty="0">
                <a:solidFill>
                  <a:prstClr val="black"/>
                </a:solidFill>
                <a:latin typeface="Adobe Devanagari" panose="02040503050201020203" pitchFamily="18" charset="0"/>
                <a:cs typeface="Adobe Devanagari" panose="02040503050201020203" pitchFamily="18" charset="0"/>
              </a:rPr>
              <a:t>Pep4 and </a:t>
            </a:r>
            <a:r>
              <a:rPr lang="it-IT" sz="1000" b="1" dirty="0">
                <a:solidFill>
                  <a:prstClr val="black"/>
                </a:solidFill>
                <a:latin typeface="Adobe Devanagari" panose="02040503050201020203" pitchFamily="18" charset="0"/>
                <a:cs typeface="Adobe Devanagari" panose="02040503050201020203" pitchFamily="18" charset="0"/>
              </a:rPr>
              <a:t>(E) </a:t>
            </a:r>
            <a:r>
              <a:rPr lang="it-IT" sz="1000" dirty="0">
                <a:solidFill>
                  <a:prstClr val="black"/>
                </a:solidFill>
                <a:latin typeface="Adobe Devanagari" panose="02040503050201020203" pitchFamily="18" charset="0"/>
                <a:cs typeface="Adobe Devanagari" panose="02040503050201020203" pitchFamily="18" charset="0"/>
              </a:rPr>
              <a:t>Pep5.</a:t>
            </a:r>
            <a:endParaRPr lang="en-US" sz="1000" dirty="0">
              <a:solidFill>
                <a:prstClr val="black"/>
              </a:solidFill>
              <a:latin typeface="Adobe Devanagari" panose="02040503050201020203" pitchFamily="18" charset="0"/>
              <a:cs typeface="Adobe Devanagari" panose="02040503050201020203" pitchFamily="18" charset="0"/>
            </a:endParaRPr>
          </a:p>
        </p:txBody>
      </p:sp>
      <p:grpSp>
        <p:nvGrpSpPr>
          <p:cNvPr id="15" name="Group 14"/>
          <p:cNvGrpSpPr/>
          <p:nvPr/>
        </p:nvGrpSpPr>
        <p:grpSpPr>
          <a:xfrm>
            <a:off x="24560632" y="16486371"/>
            <a:ext cx="7946148" cy="4103792"/>
            <a:chOff x="23570798" y="19942189"/>
            <a:chExt cx="7445678" cy="4103792"/>
          </a:xfrm>
        </p:grpSpPr>
        <p:sp>
          <p:nvSpPr>
            <p:cNvPr id="135" name="Rectangle 134"/>
            <p:cNvSpPr/>
            <p:nvPr/>
          </p:nvSpPr>
          <p:spPr>
            <a:xfrm>
              <a:off x="23618111" y="23334197"/>
              <a:ext cx="7236447" cy="553998"/>
            </a:xfrm>
            <a:prstGeom prst="rect">
              <a:avLst/>
            </a:prstGeom>
          </p:spPr>
          <p:txBody>
            <a:bodyPr wrap="square">
              <a:spAutoFit/>
            </a:bodyPr>
            <a:lstStyle/>
            <a:p>
              <a:pPr lvl="0" algn="just">
                <a:buClr>
                  <a:srgbClr val="000000"/>
                </a:buClr>
              </a:pPr>
              <a:r>
                <a:rPr lang="en-US" sz="1000" b="1" kern="0" dirty="0">
                  <a:latin typeface="Adobe Devanagari" panose="02040503050201020203" pitchFamily="18" charset="0"/>
                  <a:cs typeface="Adobe Devanagari" panose="02040503050201020203" pitchFamily="18" charset="0"/>
                  <a:sym typeface="Arial"/>
                </a:rPr>
                <a:t>Mobile Phase</a:t>
              </a:r>
              <a:r>
                <a:rPr lang="en-US" sz="1000" kern="0" dirty="0">
                  <a:latin typeface="Adobe Devanagari" panose="02040503050201020203" pitchFamily="18" charset="0"/>
                  <a:cs typeface="Adobe Devanagari" panose="02040503050201020203" pitchFamily="18" charset="0"/>
                  <a:sym typeface="Arial"/>
                </a:rPr>
                <a:t>: </a:t>
              </a:r>
              <a:r>
                <a:rPr lang="it-IT" sz="1000" dirty="0">
                  <a:solidFill>
                    <a:prstClr val="black"/>
                  </a:solidFill>
                  <a:latin typeface="Adobe Devanagari" panose="02040503050201020203" pitchFamily="18" charset="0"/>
                  <a:cs typeface="Adobe Devanagari" panose="02040503050201020203" pitchFamily="18" charset="0"/>
                </a:rPr>
                <a:t>A: 0.1%FA in DW, B: 0.1%FA in ACN              </a:t>
              </a:r>
              <a:r>
                <a:rPr lang="en-US" sz="1000" b="1" kern="0" dirty="0">
                  <a:latin typeface="Adobe Devanagari" panose="02040503050201020203" pitchFamily="18" charset="0"/>
                  <a:cs typeface="Adobe Devanagari" panose="02040503050201020203" pitchFamily="18" charset="0"/>
                  <a:sym typeface="Arial"/>
                </a:rPr>
                <a:t>Column: </a:t>
              </a:r>
              <a:r>
                <a:rPr lang="en-US" sz="1000" kern="0" dirty="0">
                  <a:latin typeface="Adobe Devanagari" panose="02040503050201020203" pitchFamily="18" charset="0"/>
                  <a:cs typeface="Adobe Devanagari" panose="02040503050201020203" pitchFamily="18" charset="0"/>
                  <a:sym typeface="Arial"/>
                </a:rPr>
                <a:t>Accucore™ 150 C18 HPLC Columns</a:t>
              </a:r>
            </a:p>
            <a:p>
              <a:pPr lvl="0" algn="just">
                <a:buClr>
                  <a:srgbClr val="000000"/>
                </a:buClr>
              </a:pPr>
              <a:r>
                <a:rPr lang="en-US" sz="1000" b="1" kern="0" dirty="0">
                  <a:latin typeface="Adobe Devanagari" panose="02040503050201020203" pitchFamily="18" charset="0"/>
                  <a:cs typeface="Adobe Devanagari" panose="02040503050201020203" pitchFamily="18" charset="0"/>
                  <a:sym typeface="Arial"/>
                </a:rPr>
                <a:t>Separation Temperature: </a:t>
              </a:r>
              <a:r>
                <a:rPr lang="en-US" sz="1000" kern="0" dirty="0">
                  <a:latin typeface="Adobe Devanagari" panose="02040503050201020203" pitchFamily="18" charset="0"/>
                  <a:cs typeface="Adobe Devanagari" panose="02040503050201020203" pitchFamily="18" charset="0"/>
                  <a:sym typeface="Arial"/>
                </a:rPr>
                <a:t>28 ºC                                                </a:t>
              </a:r>
              <a:r>
                <a:rPr lang="en-US" sz="1000" b="1" kern="0" dirty="0">
                  <a:latin typeface="Adobe Devanagari" panose="02040503050201020203" pitchFamily="18" charset="0"/>
                  <a:cs typeface="Adobe Devanagari" panose="02040503050201020203" pitchFamily="18" charset="0"/>
                  <a:sym typeface="Arial"/>
                </a:rPr>
                <a:t>Separation Duration: </a:t>
              </a:r>
              <a:r>
                <a:rPr lang="en-US" sz="1000" kern="0" dirty="0">
                  <a:latin typeface="Adobe Devanagari" panose="02040503050201020203" pitchFamily="18" charset="0"/>
                  <a:cs typeface="Adobe Devanagari" panose="02040503050201020203" pitchFamily="18" charset="0"/>
                  <a:sym typeface="Arial"/>
                </a:rPr>
                <a:t>68 min  </a:t>
              </a:r>
            </a:p>
            <a:p>
              <a:pPr lvl="0" algn="just">
                <a:buClr>
                  <a:srgbClr val="000000"/>
                </a:buClr>
              </a:pPr>
              <a:endParaRPr lang="en-US" sz="1000" kern="0" dirty="0">
                <a:latin typeface="Adobe Devanagari" panose="02040503050201020203" pitchFamily="18" charset="0"/>
                <a:cs typeface="Adobe Devanagari" panose="02040503050201020203" pitchFamily="18" charset="0"/>
                <a:sym typeface="Arial"/>
              </a:endParaRPr>
            </a:p>
          </p:txBody>
        </p:sp>
        <p:grpSp>
          <p:nvGrpSpPr>
            <p:cNvPr id="162" name="Group 161"/>
            <p:cNvGrpSpPr/>
            <p:nvPr/>
          </p:nvGrpSpPr>
          <p:grpSpPr>
            <a:xfrm>
              <a:off x="23570798" y="19942189"/>
              <a:ext cx="7445678" cy="4103792"/>
              <a:chOff x="142341" y="542927"/>
              <a:chExt cx="10885841" cy="7328792"/>
            </a:xfrm>
          </p:grpSpPr>
          <p:grpSp>
            <p:nvGrpSpPr>
              <p:cNvPr id="163" name="Group 162"/>
              <p:cNvGrpSpPr/>
              <p:nvPr/>
            </p:nvGrpSpPr>
            <p:grpSpPr>
              <a:xfrm>
                <a:off x="180974" y="542927"/>
                <a:ext cx="10847208" cy="7297610"/>
                <a:chOff x="180974" y="542927"/>
                <a:chExt cx="10847208" cy="7297610"/>
              </a:xfrm>
            </p:grpSpPr>
            <p:sp>
              <p:nvSpPr>
                <p:cNvPr id="165" name="Line 7"/>
                <p:cNvSpPr>
                  <a:spLocks noChangeShapeType="1"/>
                </p:cNvSpPr>
                <p:nvPr/>
              </p:nvSpPr>
              <p:spPr bwMode="auto">
                <a:xfrm>
                  <a:off x="815975" y="6108701"/>
                  <a:ext cx="908526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66" name="Line 8"/>
                <p:cNvSpPr>
                  <a:spLocks noChangeShapeType="1"/>
                </p:cNvSpPr>
                <p:nvPr/>
              </p:nvSpPr>
              <p:spPr bwMode="auto">
                <a:xfrm>
                  <a:off x="9175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67" name="Line 9"/>
                <p:cNvSpPr>
                  <a:spLocks noChangeShapeType="1"/>
                </p:cNvSpPr>
                <p:nvPr/>
              </p:nvSpPr>
              <p:spPr bwMode="auto">
                <a:xfrm>
                  <a:off x="9985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68" name="Line 10"/>
                <p:cNvSpPr>
                  <a:spLocks noChangeShapeType="1"/>
                </p:cNvSpPr>
                <p:nvPr/>
              </p:nvSpPr>
              <p:spPr bwMode="auto">
                <a:xfrm>
                  <a:off x="10795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69" name="Line 11"/>
                <p:cNvSpPr>
                  <a:spLocks noChangeShapeType="1"/>
                </p:cNvSpPr>
                <p:nvPr/>
              </p:nvSpPr>
              <p:spPr bwMode="auto">
                <a:xfrm>
                  <a:off x="11604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0" name="Line 12"/>
                <p:cNvSpPr>
                  <a:spLocks noChangeShapeType="1"/>
                </p:cNvSpPr>
                <p:nvPr/>
              </p:nvSpPr>
              <p:spPr bwMode="auto">
                <a:xfrm>
                  <a:off x="13160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1" name="Line 13"/>
                <p:cNvSpPr>
                  <a:spLocks noChangeShapeType="1"/>
                </p:cNvSpPr>
                <p:nvPr/>
              </p:nvSpPr>
              <p:spPr bwMode="auto">
                <a:xfrm>
                  <a:off x="13970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2" name="Line 14"/>
                <p:cNvSpPr>
                  <a:spLocks noChangeShapeType="1"/>
                </p:cNvSpPr>
                <p:nvPr/>
              </p:nvSpPr>
              <p:spPr bwMode="auto">
                <a:xfrm>
                  <a:off x="14779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3" name="Line 15"/>
                <p:cNvSpPr>
                  <a:spLocks noChangeShapeType="1"/>
                </p:cNvSpPr>
                <p:nvPr/>
              </p:nvSpPr>
              <p:spPr bwMode="auto">
                <a:xfrm>
                  <a:off x="15509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4" name="Line 16"/>
                <p:cNvSpPr>
                  <a:spLocks noChangeShapeType="1"/>
                </p:cNvSpPr>
                <p:nvPr/>
              </p:nvSpPr>
              <p:spPr bwMode="auto">
                <a:xfrm>
                  <a:off x="17129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5" name="Line 17"/>
                <p:cNvSpPr>
                  <a:spLocks noChangeShapeType="1"/>
                </p:cNvSpPr>
                <p:nvPr/>
              </p:nvSpPr>
              <p:spPr bwMode="auto">
                <a:xfrm>
                  <a:off x="17938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6" name="Line 18"/>
                <p:cNvSpPr>
                  <a:spLocks noChangeShapeType="1"/>
                </p:cNvSpPr>
                <p:nvPr/>
              </p:nvSpPr>
              <p:spPr bwMode="auto">
                <a:xfrm>
                  <a:off x="18684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7" name="Line 19"/>
                <p:cNvSpPr>
                  <a:spLocks noChangeShapeType="1"/>
                </p:cNvSpPr>
                <p:nvPr/>
              </p:nvSpPr>
              <p:spPr bwMode="auto">
                <a:xfrm>
                  <a:off x="19494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8" name="Line 20"/>
                <p:cNvSpPr>
                  <a:spLocks noChangeShapeType="1"/>
                </p:cNvSpPr>
                <p:nvPr/>
              </p:nvSpPr>
              <p:spPr bwMode="auto">
                <a:xfrm>
                  <a:off x="21113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79" name="Line 21"/>
                <p:cNvSpPr>
                  <a:spLocks noChangeShapeType="1"/>
                </p:cNvSpPr>
                <p:nvPr/>
              </p:nvSpPr>
              <p:spPr bwMode="auto">
                <a:xfrm>
                  <a:off x="21844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0" name="Line 22"/>
                <p:cNvSpPr>
                  <a:spLocks noChangeShapeType="1"/>
                </p:cNvSpPr>
                <p:nvPr/>
              </p:nvSpPr>
              <p:spPr bwMode="auto">
                <a:xfrm>
                  <a:off x="22653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1" name="Line 23"/>
                <p:cNvSpPr>
                  <a:spLocks noChangeShapeType="1"/>
                </p:cNvSpPr>
                <p:nvPr/>
              </p:nvSpPr>
              <p:spPr bwMode="auto">
                <a:xfrm>
                  <a:off x="23463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2" name="Line 24"/>
                <p:cNvSpPr>
                  <a:spLocks noChangeShapeType="1"/>
                </p:cNvSpPr>
                <p:nvPr/>
              </p:nvSpPr>
              <p:spPr bwMode="auto">
                <a:xfrm>
                  <a:off x="25019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3" name="Line 25"/>
                <p:cNvSpPr>
                  <a:spLocks noChangeShapeType="1"/>
                </p:cNvSpPr>
                <p:nvPr/>
              </p:nvSpPr>
              <p:spPr bwMode="auto">
                <a:xfrm>
                  <a:off x="25828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4" name="Line 26"/>
                <p:cNvSpPr>
                  <a:spLocks noChangeShapeType="1"/>
                </p:cNvSpPr>
                <p:nvPr/>
              </p:nvSpPr>
              <p:spPr bwMode="auto">
                <a:xfrm>
                  <a:off x="26638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5" name="Line 27"/>
                <p:cNvSpPr>
                  <a:spLocks noChangeShapeType="1"/>
                </p:cNvSpPr>
                <p:nvPr/>
              </p:nvSpPr>
              <p:spPr bwMode="auto">
                <a:xfrm>
                  <a:off x="27447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6" name="Line 28"/>
                <p:cNvSpPr>
                  <a:spLocks noChangeShapeType="1"/>
                </p:cNvSpPr>
                <p:nvPr/>
              </p:nvSpPr>
              <p:spPr bwMode="auto">
                <a:xfrm>
                  <a:off x="28987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7" name="Line 29"/>
                <p:cNvSpPr>
                  <a:spLocks noChangeShapeType="1"/>
                </p:cNvSpPr>
                <p:nvPr/>
              </p:nvSpPr>
              <p:spPr bwMode="auto">
                <a:xfrm>
                  <a:off x="29797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8" name="Line 30"/>
                <p:cNvSpPr>
                  <a:spLocks noChangeShapeType="1"/>
                </p:cNvSpPr>
                <p:nvPr/>
              </p:nvSpPr>
              <p:spPr bwMode="auto">
                <a:xfrm>
                  <a:off x="30607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89" name="Line 31"/>
                <p:cNvSpPr>
                  <a:spLocks noChangeShapeType="1"/>
                </p:cNvSpPr>
                <p:nvPr/>
              </p:nvSpPr>
              <p:spPr bwMode="auto">
                <a:xfrm>
                  <a:off x="31353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0" name="Line 32"/>
                <p:cNvSpPr>
                  <a:spLocks noChangeShapeType="1"/>
                </p:cNvSpPr>
                <p:nvPr/>
              </p:nvSpPr>
              <p:spPr bwMode="auto">
                <a:xfrm>
                  <a:off x="32972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1" name="Line 33"/>
                <p:cNvSpPr>
                  <a:spLocks noChangeShapeType="1"/>
                </p:cNvSpPr>
                <p:nvPr/>
              </p:nvSpPr>
              <p:spPr bwMode="auto">
                <a:xfrm>
                  <a:off x="33782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2" name="Line 34"/>
                <p:cNvSpPr>
                  <a:spLocks noChangeShapeType="1"/>
                </p:cNvSpPr>
                <p:nvPr/>
              </p:nvSpPr>
              <p:spPr bwMode="auto">
                <a:xfrm>
                  <a:off x="34512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3" name="Line 35"/>
                <p:cNvSpPr>
                  <a:spLocks noChangeShapeType="1"/>
                </p:cNvSpPr>
                <p:nvPr/>
              </p:nvSpPr>
              <p:spPr bwMode="auto">
                <a:xfrm>
                  <a:off x="35321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4" name="Line 36"/>
                <p:cNvSpPr>
                  <a:spLocks noChangeShapeType="1"/>
                </p:cNvSpPr>
                <p:nvPr/>
              </p:nvSpPr>
              <p:spPr bwMode="auto">
                <a:xfrm>
                  <a:off x="36941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5" name="Line 37"/>
                <p:cNvSpPr>
                  <a:spLocks noChangeShapeType="1"/>
                </p:cNvSpPr>
                <p:nvPr/>
              </p:nvSpPr>
              <p:spPr bwMode="auto">
                <a:xfrm>
                  <a:off x="37687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6" name="Line 38"/>
                <p:cNvSpPr>
                  <a:spLocks noChangeShapeType="1"/>
                </p:cNvSpPr>
                <p:nvPr/>
              </p:nvSpPr>
              <p:spPr bwMode="auto">
                <a:xfrm>
                  <a:off x="38496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7" name="Line 39"/>
                <p:cNvSpPr>
                  <a:spLocks noChangeShapeType="1"/>
                </p:cNvSpPr>
                <p:nvPr/>
              </p:nvSpPr>
              <p:spPr bwMode="auto">
                <a:xfrm>
                  <a:off x="39306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8" name="Line 40"/>
                <p:cNvSpPr>
                  <a:spLocks noChangeShapeType="1"/>
                </p:cNvSpPr>
                <p:nvPr/>
              </p:nvSpPr>
              <p:spPr bwMode="auto">
                <a:xfrm>
                  <a:off x="40846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199" name="Line 41"/>
                <p:cNvSpPr>
                  <a:spLocks noChangeShapeType="1"/>
                </p:cNvSpPr>
                <p:nvPr/>
              </p:nvSpPr>
              <p:spPr bwMode="auto">
                <a:xfrm>
                  <a:off x="41656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0" name="Line 42"/>
                <p:cNvSpPr>
                  <a:spLocks noChangeShapeType="1"/>
                </p:cNvSpPr>
                <p:nvPr/>
              </p:nvSpPr>
              <p:spPr bwMode="auto">
                <a:xfrm>
                  <a:off x="42465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1" name="Line 43"/>
                <p:cNvSpPr>
                  <a:spLocks noChangeShapeType="1"/>
                </p:cNvSpPr>
                <p:nvPr/>
              </p:nvSpPr>
              <p:spPr bwMode="auto">
                <a:xfrm>
                  <a:off x="43211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2" name="Line 44"/>
                <p:cNvSpPr>
                  <a:spLocks noChangeShapeType="1"/>
                </p:cNvSpPr>
                <p:nvPr/>
              </p:nvSpPr>
              <p:spPr bwMode="auto">
                <a:xfrm>
                  <a:off x="44831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3" name="Line 45"/>
                <p:cNvSpPr>
                  <a:spLocks noChangeShapeType="1"/>
                </p:cNvSpPr>
                <p:nvPr/>
              </p:nvSpPr>
              <p:spPr bwMode="auto">
                <a:xfrm>
                  <a:off x="45640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4" name="Line 46"/>
                <p:cNvSpPr>
                  <a:spLocks noChangeShapeType="1"/>
                </p:cNvSpPr>
                <p:nvPr/>
              </p:nvSpPr>
              <p:spPr bwMode="auto">
                <a:xfrm>
                  <a:off x="46386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5" name="Line 47"/>
                <p:cNvSpPr>
                  <a:spLocks noChangeShapeType="1"/>
                </p:cNvSpPr>
                <p:nvPr/>
              </p:nvSpPr>
              <p:spPr bwMode="auto">
                <a:xfrm>
                  <a:off x="47196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6" name="Line 48"/>
                <p:cNvSpPr>
                  <a:spLocks noChangeShapeType="1"/>
                </p:cNvSpPr>
                <p:nvPr/>
              </p:nvSpPr>
              <p:spPr bwMode="auto">
                <a:xfrm>
                  <a:off x="48799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7" name="Line 49"/>
                <p:cNvSpPr>
                  <a:spLocks noChangeShapeType="1"/>
                </p:cNvSpPr>
                <p:nvPr/>
              </p:nvSpPr>
              <p:spPr bwMode="auto">
                <a:xfrm>
                  <a:off x="49545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8" name="Line 51"/>
                <p:cNvSpPr>
                  <a:spLocks noChangeShapeType="1"/>
                </p:cNvSpPr>
                <p:nvPr/>
              </p:nvSpPr>
              <p:spPr bwMode="auto">
                <a:xfrm>
                  <a:off x="51165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09" name="Line 52"/>
                <p:cNvSpPr>
                  <a:spLocks noChangeShapeType="1"/>
                </p:cNvSpPr>
                <p:nvPr/>
              </p:nvSpPr>
              <p:spPr bwMode="auto">
                <a:xfrm>
                  <a:off x="52720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0" name="Line 53"/>
                <p:cNvSpPr>
                  <a:spLocks noChangeShapeType="1"/>
                </p:cNvSpPr>
                <p:nvPr/>
              </p:nvSpPr>
              <p:spPr bwMode="auto">
                <a:xfrm>
                  <a:off x="53530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1" name="Line 54"/>
                <p:cNvSpPr>
                  <a:spLocks noChangeShapeType="1"/>
                </p:cNvSpPr>
                <p:nvPr/>
              </p:nvSpPr>
              <p:spPr bwMode="auto">
                <a:xfrm>
                  <a:off x="54340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2" name="Line 55"/>
                <p:cNvSpPr>
                  <a:spLocks noChangeShapeType="1"/>
                </p:cNvSpPr>
                <p:nvPr/>
              </p:nvSpPr>
              <p:spPr bwMode="auto">
                <a:xfrm>
                  <a:off x="55133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3" name="Line 56"/>
                <p:cNvSpPr>
                  <a:spLocks noChangeShapeType="1"/>
                </p:cNvSpPr>
                <p:nvPr/>
              </p:nvSpPr>
              <p:spPr bwMode="auto">
                <a:xfrm>
                  <a:off x="56689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4" name="Line 57"/>
                <p:cNvSpPr>
                  <a:spLocks noChangeShapeType="1"/>
                </p:cNvSpPr>
                <p:nvPr/>
              </p:nvSpPr>
              <p:spPr bwMode="auto">
                <a:xfrm>
                  <a:off x="57499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5" name="Line 58"/>
                <p:cNvSpPr>
                  <a:spLocks noChangeShapeType="1"/>
                </p:cNvSpPr>
                <p:nvPr/>
              </p:nvSpPr>
              <p:spPr bwMode="auto">
                <a:xfrm>
                  <a:off x="58308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6" name="Line 59"/>
                <p:cNvSpPr>
                  <a:spLocks noChangeShapeType="1"/>
                </p:cNvSpPr>
                <p:nvPr/>
              </p:nvSpPr>
              <p:spPr bwMode="auto">
                <a:xfrm>
                  <a:off x="59055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7" name="Line 60"/>
                <p:cNvSpPr>
                  <a:spLocks noChangeShapeType="1"/>
                </p:cNvSpPr>
                <p:nvPr/>
              </p:nvSpPr>
              <p:spPr bwMode="auto">
                <a:xfrm>
                  <a:off x="60674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8" name="Line 61"/>
                <p:cNvSpPr>
                  <a:spLocks noChangeShapeType="1"/>
                </p:cNvSpPr>
                <p:nvPr/>
              </p:nvSpPr>
              <p:spPr bwMode="auto">
                <a:xfrm>
                  <a:off x="61483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19" name="Line 62"/>
                <p:cNvSpPr>
                  <a:spLocks noChangeShapeType="1"/>
                </p:cNvSpPr>
                <p:nvPr/>
              </p:nvSpPr>
              <p:spPr bwMode="auto">
                <a:xfrm>
                  <a:off x="62214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0" name="Line 63"/>
                <p:cNvSpPr>
                  <a:spLocks noChangeShapeType="1"/>
                </p:cNvSpPr>
                <p:nvPr/>
              </p:nvSpPr>
              <p:spPr bwMode="auto">
                <a:xfrm>
                  <a:off x="63023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1" name="Line 64"/>
                <p:cNvSpPr>
                  <a:spLocks noChangeShapeType="1"/>
                </p:cNvSpPr>
                <p:nvPr/>
              </p:nvSpPr>
              <p:spPr bwMode="auto">
                <a:xfrm>
                  <a:off x="64643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2" name="Line 65"/>
                <p:cNvSpPr>
                  <a:spLocks noChangeShapeType="1"/>
                </p:cNvSpPr>
                <p:nvPr/>
              </p:nvSpPr>
              <p:spPr bwMode="auto">
                <a:xfrm>
                  <a:off x="65389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3" name="Line 66"/>
                <p:cNvSpPr>
                  <a:spLocks noChangeShapeType="1"/>
                </p:cNvSpPr>
                <p:nvPr/>
              </p:nvSpPr>
              <p:spPr bwMode="auto">
                <a:xfrm>
                  <a:off x="66198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4" name="Line 67"/>
                <p:cNvSpPr>
                  <a:spLocks noChangeShapeType="1"/>
                </p:cNvSpPr>
                <p:nvPr/>
              </p:nvSpPr>
              <p:spPr bwMode="auto">
                <a:xfrm>
                  <a:off x="67008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5" name="Line 68"/>
                <p:cNvSpPr>
                  <a:spLocks noChangeShapeType="1"/>
                </p:cNvSpPr>
                <p:nvPr/>
              </p:nvSpPr>
              <p:spPr bwMode="auto">
                <a:xfrm>
                  <a:off x="68548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6" name="Line 69"/>
                <p:cNvSpPr>
                  <a:spLocks noChangeShapeType="1"/>
                </p:cNvSpPr>
                <p:nvPr/>
              </p:nvSpPr>
              <p:spPr bwMode="auto">
                <a:xfrm>
                  <a:off x="69357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7" name="Line 70"/>
                <p:cNvSpPr>
                  <a:spLocks noChangeShapeType="1"/>
                </p:cNvSpPr>
                <p:nvPr/>
              </p:nvSpPr>
              <p:spPr bwMode="auto">
                <a:xfrm>
                  <a:off x="70167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8" name="Line 71"/>
                <p:cNvSpPr>
                  <a:spLocks noChangeShapeType="1"/>
                </p:cNvSpPr>
                <p:nvPr/>
              </p:nvSpPr>
              <p:spPr bwMode="auto">
                <a:xfrm>
                  <a:off x="70977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29" name="Line 72"/>
                <p:cNvSpPr>
                  <a:spLocks noChangeShapeType="1"/>
                </p:cNvSpPr>
                <p:nvPr/>
              </p:nvSpPr>
              <p:spPr bwMode="auto">
                <a:xfrm>
                  <a:off x="72532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0" name="Line 73"/>
                <p:cNvSpPr>
                  <a:spLocks noChangeShapeType="1"/>
                </p:cNvSpPr>
                <p:nvPr/>
              </p:nvSpPr>
              <p:spPr bwMode="auto">
                <a:xfrm>
                  <a:off x="73342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1" name="Line 74"/>
                <p:cNvSpPr>
                  <a:spLocks noChangeShapeType="1"/>
                </p:cNvSpPr>
                <p:nvPr/>
              </p:nvSpPr>
              <p:spPr bwMode="auto">
                <a:xfrm>
                  <a:off x="74152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2" name="Line 75"/>
                <p:cNvSpPr>
                  <a:spLocks noChangeShapeType="1"/>
                </p:cNvSpPr>
                <p:nvPr/>
              </p:nvSpPr>
              <p:spPr bwMode="auto">
                <a:xfrm>
                  <a:off x="74882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3" name="Line 76"/>
                <p:cNvSpPr>
                  <a:spLocks noChangeShapeType="1"/>
                </p:cNvSpPr>
                <p:nvPr/>
              </p:nvSpPr>
              <p:spPr bwMode="auto">
                <a:xfrm>
                  <a:off x="76501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4" name="Line 77"/>
                <p:cNvSpPr>
                  <a:spLocks noChangeShapeType="1"/>
                </p:cNvSpPr>
                <p:nvPr/>
              </p:nvSpPr>
              <p:spPr bwMode="auto">
                <a:xfrm>
                  <a:off x="77311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5" name="Line 78"/>
                <p:cNvSpPr>
                  <a:spLocks noChangeShapeType="1"/>
                </p:cNvSpPr>
                <p:nvPr/>
              </p:nvSpPr>
              <p:spPr bwMode="auto">
                <a:xfrm>
                  <a:off x="78057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6" name="Line 79"/>
                <p:cNvSpPr>
                  <a:spLocks noChangeShapeType="1"/>
                </p:cNvSpPr>
                <p:nvPr/>
              </p:nvSpPr>
              <p:spPr bwMode="auto">
                <a:xfrm>
                  <a:off x="78867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7" name="Line 80"/>
                <p:cNvSpPr>
                  <a:spLocks noChangeShapeType="1"/>
                </p:cNvSpPr>
                <p:nvPr/>
              </p:nvSpPr>
              <p:spPr bwMode="auto">
                <a:xfrm>
                  <a:off x="80486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8" name="Line 81"/>
                <p:cNvSpPr>
                  <a:spLocks noChangeShapeType="1"/>
                </p:cNvSpPr>
                <p:nvPr/>
              </p:nvSpPr>
              <p:spPr bwMode="auto">
                <a:xfrm>
                  <a:off x="81216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39" name="Line 82"/>
                <p:cNvSpPr>
                  <a:spLocks noChangeShapeType="1"/>
                </p:cNvSpPr>
                <p:nvPr/>
              </p:nvSpPr>
              <p:spPr bwMode="auto">
                <a:xfrm>
                  <a:off x="82026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0" name="Line 83"/>
                <p:cNvSpPr>
                  <a:spLocks noChangeShapeType="1"/>
                </p:cNvSpPr>
                <p:nvPr/>
              </p:nvSpPr>
              <p:spPr bwMode="auto">
                <a:xfrm>
                  <a:off x="82835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1" name="Line 84"/>
                <p:cNvSpPr>
                  <a:spLocks noChangeShapeType="1"/>
                </p:cNvSpPr>
                <p:nvPr/>
              </p:nvSpPr>
              <p:spPr bwMode="auto">
                <a:xfrm>
                  <a:off x="84391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2" name="Line 85"/>
                <p:cNvSpPr>
                  <a:spLocks noChangeShapeType="1"/>
                </p:cNvSpPr>
                <p:nvPr/>
              </p:nvSpPr>
              <p:spPr bwMode="auto">
                <a:xfrm>
                  <a:off x="852011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3" name="Line 86"/>
                <p:cNvSpPr>
                  <a:spLocks noChangeShapeType="1"/>
                </p:cNvSpPr>
                <p:nvPr/>
              </p:nvSpPr>
              <p:spPr bwMode="auto">
                <a:xfrm>
                  <a:off x="86010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4" name="Line 87"/>
                <p:cNvSpPr>
                  <a:spLocks noChangeShapeType="1"/>
                </p:cNvSpPr>
                <p:nvPr/>
              </p:nvSpPr>
              <p:spPr bwMode="auto">
                <a:xfrm>
                  <a:off x="86820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5" name="Line 88"/>
                <p:cNvSpPr>
                  <a:spLocks noChangeShapeType="1"/>
                </p:cNvSpPr>
                <p:nvPr/>
              </p:nvSpPr>
              <p:spPr bwMode="auto">
                <a:xfrm>
                  <a:off x="883602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6" name="Line 89"/>
                <p:cNvSpPr>
                  <a:spLocks noChangeShapeType="1"/>
                </p:cNvSpPr>
                <p:nvPr/>
              </p:nvSpPr>
              <p:spPr bwMode="auto">
                <a:xfrm>
                  <a:off x="89169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7" name="Line 90"/>
                <p:cNvSpPr>
                  <a:spLocks noChangeShapeType="1"/>
                </p:cNvSpPr>
                <p:nvPr/>
              </p:nvSpPr>
              <p:spPr bwMode="auto">
                <a:xfrm>
                  <a:off x="89979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8" name="Line 91"/>
                <p:cNvSpPr>
                  <a:spLocks noChangeShapeType="1"/>
                </p:cNvSpPr>
                <p:nvPr/>
              </p:nvSpPr>
              <p:spPr bwMode="auto">
                <a:xfrm>
                  <a:off x="90725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49" name="Line 92"/>
                <p:cNvSpPr>
                  <a:spLocks noChangeShapeType="1"/>
                </p:cNvSpPr>
                <p:nvPr/>
              </p:nvSpPr>
              <p:spPr bwMode="auto">
                <a:xfrm>
                  <a:off x="923448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0" name="Line 93"/>
                <p:cNvSpPr>
                  <a:spLocks noChangeShapeType="1"/>
                </p:cNvSpPr>
                <p:nvPr/>
              </p:nvSpPr>
              <p:spPr bwMode="auto">
                <a:xfrm>
                  <a:off x="931545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1" name="Line 94"/>
                <p:cNvSpPr>
                  <a:spLocks noChangeShapeType="1"/>
                </p:cNvSpPr>
                <p:nvPr/>
              </p:nvSpPr>
              <p:spPr bwMode="auto">
                <a:xfrm>
                  <a:off x="93900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2" name="Line 95"/>
                <p:cNvSpPr>
                  <a:spLocks noChangeShapeType="1"/>
                </p:cNvSpPr>
                <p:nvPr/>
              </p:nvSpPr>
              <p:spPr bwMode="auto">
                <a:xfrm>
                  <a:off x="94694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3" name="Line 96"/>
                <p:cNvSpPr>
                  <a:spLocks noChangeShapeType="1"/>
                </p:cNvSpPr>
                <p:nvPr/>
              </p:nvSpPr>
              <p:spPr bwMode="auto">
                <a:xfrm>
                  <a:off x="9631362"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4" name="Line 97"/>
                <p:cNvSpPr>
                  <a:spLocks noChangeShapeType="1"/>
                </p:cNvSpPr>
                <p:nvPr/>
              </p:nvSpPr>
              <p:spPr bwMode="auto">
                <a:xfrm>
                  <a:off x="9705975"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5" name="Line 98"/>
                <p:cNvSpPr>
                  <a:spLocks noChangeShapeType="1"/>
                </p:cNvSpPr>
                <p:nvPr/>
              </p:nvSpPr>
              <p:spPr bwMode="auto">
                <a:xfrm>
                  <a:off x="9786937"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6" name="Line 99"/>
                <p:cNvSpPr>
                  <a:spLocks noChangeShapeType="1"/>
                </p:cNvSpPr>
                <p:nvPr/>
              </p:nvSpPr>
              <p:spPr bwMode="auto">
                <a:xfrm>
                  <a:off x="9867900" y="6108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7" name="Line 100"/>
                <p:cNvSpPr>
                  <a:spLocks noChangeShapeType="1"/>
                </p:cNvSpPr>
                <p:nvPr/>
              </p:nvSpPr>
              <p:spPr bwMode="auto">
                <a:xfrm>
                  <a:off x="505301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8" name="Line 102"/>
                <p:cNvSpPr>
                  <a:spLocks noChangeShapeType="1"/>
                </p:cNvSpPr>
                <p:nvPr/>
              </p:nvSpPr>
              <p:spPr bwMode="auto">
                <a:xfrm>
                  <a:off x="1235075"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59" name="Line 104"/>
                <p:cNvSpPr>
                  <a:spLocks noChangeShapeType="1"/>
                </p:cNvSpPr>
                <p:nvPr/>
              </p:nvSpPr>
              <p:spPr bwMode="auto">
                <a:xfrm>
                  <a:off x="1631950"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0" name="Line 106"/>
                <p:cNvSpPr>
                  <a:spLocks noChangeShapeType="1"/>
                </p:cNvSpPr>
                <p:nvPr/>
              </p:nvSpPr>
              <p:spPr bwMode="auto">
                <a:xfrm>
                  <a:off x="203041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1" name="Line 108"/>
                <p:cNvSpPr>
                  <a:spLocks noChangeShapeType="1"/>
                </p:cNvSpPr>
                <p:nvPr/>
              </p:nvSpPr>
              <p:spPr bwMode="auto">
                <a:xfrm>
                  <a:off x="2427287"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2" name="Line 110"/>
                <p:cNvSpPr>
                  <a:spLocks noChangeShapeType="1"/>
                </p:cNvSpPr>
                <p:nvPr/>
              </p:nvSpPr>
              <p:spPr bwMode="auto">
                <a:xfrm>
                  <a:off x="281781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3" name="Line 112"/>
                <p:cNvSpPr>
                  <a:spLocks noChangeShapeType="1"/>
                </p:cNvSpPr>
                <p:nvPr/>
              </p:nvSpPr>
              <p:spPr bwMode="auto">
                <a:xfrm>
                  <a:off x="3216275"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4" name="Line 114"/>
                <p:cNvSpPr>
                  <a:spLocks noChangeShapeType="1"/>
                </p:cNvSpPr>
                <p:nvPr/>
              </p:nvSpPr>
              <p:spPr bwMode="auto">
                <a:xfrm>
                  <a:off x="3613150"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5" name="Rectangle 115"/>
                <p:cNvSpPr>
                  <a:spLocks noChangeArrowheads="1"/>
                </p:cNvSpPr>
                <p:nvPr/>
              </p:nvSpPr>
              <p:spPr bwMode="auto">
                <a:xfrm>
                  <a:off x="3525838" y="6176963"/>
                  <a:ext cx="140546"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a:solidFill>
                        <a:srgbClr val="000000"/>
                      </a:solidFill>
                      <a:latin typeface="Adobe Devanagari" panose="02040503050201020203" pitchFamily="18" charset="0"/>
                      <a:cs typeface="Adobe Devanagari" panose="02040503050201020203" pitchFamily="18" charset="0"/>
                    </a:rPr>
                    <a:t>10</a:t>
                  </a:r>
                  <a:endParaRPr lang="en-US" altLang="en-US" sz="1800">
                    <a:latin typeface="Adobe Devanagari" panose="02040503050201020203" pitchFamily="18" charset="0"/>
                    <a:cs typeface="Adobe Devanagari" panose="02040503050201020203" pitchFamily="18" charset="0"/>
                  </a:endParaRPr>
                </a:p>
              </p:txBody>
            </p:sp>
            <p:sp>
              <p:nvSpPr>
                <p:cNvPr id="266" name="Line 116"/>
                <p:cNvSpPr>
                  <a:spLocks noChangeShapeType="1"/>
                </p:cNvSpPr>
                <p:nvPr/>
              </p:nvSpPr>
              <p:spPr bwMode="auto">
                <a:xfrm>
                  <a:off x="401161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7" name="Line 118"/>
                <p:cNvSpPr>
                  <a:spLocks noChangeShapeType="1"/>
                </p:cNvSpPr>
                <p:nvPr/>
              </p:nvSpPr>
              <p:spPr bwMode="auto">
                <a:xfrm>
                  <a:off x="4402137"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8" name="Line 120"/>
                <p:cNvSpPr>
                  <a:spLocks noChangeShapeType="1"/>
                </p:cNvSpPr>
                <p:nvPr/>
              </p:nvSpPr>
              <p:spPr bwMode="auto">
                <a:xfrm>
                  <a:off x="479901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69" name="Line 122"/>
                <p:cNvSpPr>
                  <a:spLocks noChangeShapeType="1"/>
                </p:cNvSpPr>
                <p:nvPr/>
              </p:nvSpPr>
              <p:spPr bwMode="auto">
                <a:xfrm>
                  <a:off x="5197475"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0" name="Line 124"/>
                <p:cNvSpPr>
                  <a:spLocks noChangeShapeType="1"/>
                </p:cNvSpPr>
                <p:nvPr/>
              </p:nvSpPr>
              <p:spPr bwMode="auto">
                <a:xfrm>
                  <a:off x="5588000"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1" name="Line 126"/>
                <p:cNvSpPr>
                  <a:spLocks noChangeShapeType="1"/>
                </p:cNvSpPr>
                <p:nvPr/>
              </p:nvSpPr>
              <p:spPr bwMode="auto">
                <a:xfrm>
                  <a:off x="598646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2" name="Line 128"/>
                <p:cNvSpPr>
                  <a:spLocks noChangeShapeType="1"/>
                </p:cNvSpPr>
                <p:nvPr/>
              </p:nvSpPr>
              <p:spPr bwMode="auto">
                <a:xfrm>
                  <a:off x="6383337"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3" name="Line 130"/>
                <p:cNvSpPr>
                  <a:spLocks noChangeShapeType="1"/>
                </p:cNvSpPr>
                <p:nvPr/>
              </p:nvSpPr>
              <p:spPr bwMode="auto">
                <a:xfrm>
                  <a:off x="6781800"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4" name="Line 132"/>
                <p:cNvSpPr>
                  <a:spLocks noChangeShapeType="1"/>
                </p:cNvSpPr>
                <p:nvPr/>
              </p:nvSpPr>
              <p:spPr bwMode="auto">
                <a:xfrm>
                  <a:off x="7172325"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5" name="Line 134"/>
                <p:cNvSpPr>
                  <a:spLocks noChangeShapeType="1"/>
                </p:cNvSpPr>
                <p:nvPr/>
              </p:nvSpPr>
              <p:spPr bwMode="auto">
                <a:xfrm>
                  <a:off x="7569200"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6" name="Rectangle 135"/>
                <p:cNvSpPr>
                  <a:spLocks noChangeArrowheads="1"/>
                </p:cNvSpPr>
                <p:nvPr/>
              </p:nvSpPr>
              <p:spPr bwMode="auto">
                <a:xfrm>
                  <a:off x="7481887" y="6176963"/>
                  <a:ext cx="140546"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dirty="0">
                      <a:solidFill>
                        <a:srgbClr val="000000"/>
                      </a:solidFill>
                      <a:latin typeface="Adobe Devanagari" panose="02040503050201020203" pitchFamily="18" charset="0"/>
                      <a:cs typeface="Adobe Devanagari" panose="02040503050201020203" pitchFamily="18" charset="0"/>
                    </a:rPr>
                    <a:t>20</a:t>
                  </a:r>
                  <a:endParaRPr lang="en-US" altLang="en-US" sz="1800" dirty="0">
                    <a:latin typeface="Adobe Devanagari" panose="02040503050201020203" pitchFamily="18" charset="0"/>
                    <a:cs typeface="Adobe Devanagari" panose="02040503050201020203" pitchFamily="18" charset="0"/>
                  </a:endParaRPr>
                </a:p>
              </p:txBody>
            </p:sp>
            <p:sp>
              <p:nvSpPr>
                <p:cNvPr id="277" name="Line 136"/>
                <p:cNvSpPr>
                  <a:spLocks noChangeShapeType="1"/>
                </p:cNvSpPr>
                <p:nvPr/>
              </p:nvSpPr>
              <p:spPr bwMode="auto">
                <a:xfrm>
                  <a:off x="796766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8" name="Line 138"/>
                <p:cNvSpPr>
                  <a:spLocks noChangeShapeType="1"/>
                </p:cNvSpPr>
                <p:nvPr/>
              </p:nvSpPr>
              <p:spPr bwMode="auto">
                <a:xfrm>
                  <a:off x="8364537"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79" name="Line 140"/>
                <p:cNvSpPr>
                  <a:spLocks noChangeShapeType="1"/>
                </p:cNvSpPr>
                <p:nvPr/>
              </p:nvSpPr>
              <p:spPr bwMode="auto">
                <a:xfrm>
                  <a:off x="8755062"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0" name="Line 142"/>
                <p:cNvSpPr>
                  <a:spLocks noChangeShapeType="1"/>
                </p:cNvSpPr>
                <p:nvPr/>
              </p:nvSpPr>
              <p:spPr bwMode="auto">
                <a:xfrm>
                  <a:off x="9153525"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1" name="Line 144"/>
                <p:cNvSpPr>
                  <a:spLocks noChangeShapeType="1"/>
                </p:cNvSpPr>
                <p:nvPr/>
              </p:nvSpPr>
              <p:spPr bwMode="auto">
                <a:xfrm>
                  <a:off x="9550400" y="6108701"/>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2" name="Rectangle 146"/>
                <p:cNvSpPr>
                  <a:spLocks noChangeArrowheads="1"/>
                </p:cNvSpPr>
                <p:nvPr/>
              </p:nvSpPr>
              <p:spPr bwMode="auto">
                <a:xfrm>
                  <a:off x="5116512" y="6254750"/>
                  <a:ext cx="693948"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dirty="0">
                      <a:solidFill>
                        <a:srgbClr val="000000"/>
                      </a:solidFill>
                      <a:latin typeface="Adobe Devanagari" panose="02040503050201020203" pitchFamily="18" charset="0"/>
                      <a:cs typeface="Adobe Devanagari" panose="02040503050201020203" pitchFamily="18" charset="0"/>
                    </a:rPr>
                    <a:t>Time (min)</a:t>
                  </a:r>
                  <a:endParaRPr lang="en-US" altLang="en-US" sz="1800" dirty="0">
                    <a:latin typeface="Adobe Devanagari" panose="02040503050201020203" pitchFamily="18" charset="0"/>
                    <a:cs typeface="Adobe Devanagari" panose="02040503050201020203" pitchFamily="18" charset="0"/>
                  </a:endParaRPr>
                </a:p>
              </p:txBody>
            </p:sp>
            <p:sp>
              <p:nvSpPr>
                <p:cNvPr id="283" name="Line 147"/>
                <p:cNvSpPr>
                  <a:spLocks noChangeShapeType="1"/>
                </p:cNvSpPr>
                <p:nvPr/>
              </p:nvSpPr>
              <p:spPr bwMode="auto">
                <a:xfrm flipV="1">
                  <a:off x="764380" y="3578226"/>
                  <a:ext cx="0" cy="25495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4" name="Line 148"/>
                <p:cNvSpPr>
                  <a:spLocks noChangeShapeType="1"/>
                </p:cNvSpPr>
                <p:nvPr/>
              </p:nvSpPr>
              <p:spPr bwMode="auto">
                <a:xfrm flipH="1">
                  <a:off x="718343" y="608437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5" name="Line 149"/>
                <p:cNvSpPr>
                  <a:spLocks noChangeShapeType="1"/>
                </p:cNvSpPr>
                <p:nvPr/>
              </p:nvSpPr>
              <p:spPr bwMode="auto">
                <a:xfrm flipH="1">
                  <a:off x="718343" y="603040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6" name="Line 150"/>
                <p:cNvSpPr>
                  <a:spLocks noChangeShapeType="1"/>
                </p:cNvSpPr>
                <p:nvPr/>
              </p:nvSpPr>
              <p:spPr bwMode="auto">
                <a:xfrm flipH="1">
                  <a:off x="718343" y="598277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7" name="Line 151"/>
                <p:cNvSpPr>
                  <a:spLocks noChangeShapeType="1"/>
                </p:cNvSpPr>
                <p:nvPr/>
              </p:nvSpPr>
              <p:spPr bwMode="auto">
                <a:xfrm flipH="1">
                  <a:off x="718343" y="593038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8" name="Line 152"/>
                <p:cNvSpPr>
                  <a:spLocks noChangeShapeType="1"/>
                </p:cNvSpPr>
                <p:nvPr/>
              </p:nvSpPr>
              <p:spPr bwMode="auto">
                <a:xfrm flipH="1">
                  <a:off x="718343" y="582878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89" name="Line 153"/>
                <p:cNvSpPr>
                  <a:spLocks noChangeShapeType="1"/>
                </p:cNvSpPr>
                <p:nvPr/>
              </p:nvSpPr>
              <p:spPr bwMode="auto">
                <a:xfrm flipH="1">
                  <a:off x="718343" y="578116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0" name="Line 154"/>
                <p:cNvSpPr>
                  <a:spLocks noChangeShapeType="1"/>
                </p:cNvSpPr>
                <p:nvPr/>
              </p:nvSpPr>
              <p:spPr bwMode="auto">
                <a:xfrm flipH="1">
                  <a:off x="718343" y="572718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1" name="Line 155"/>
                <p:cNvSpPr>
                  <a:spLocks noChangeShapeType="1"/>
                </p:cNvSpPr>
                <p:nvPr/>
              </p:nvSpPr>
              <p:spPr bwMode="auto">
                <a:xfrm flipH="1">
                  <a:off x="718343" y="56732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2" name="Line 156"/>
                <p:cNvSpPr>
                  <a:spLocks noChangeShapeType="1"/>
                </p:cNvSpPr>
                <p:nvPr/>
              </p:nvSpPr>
              <p:spPr bwMode="auto">
                <a:xfrm flipH="1">
                  <a:off x="718343" y="55716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3" name="Line 157"/>
                <p:cNvSpPr>
                  <a:spLocks noChangeShapeType="1"/>
                </p:cNvSpPr>
                <p:nvPr/>
              </p:nvSpPr>
              <p:spPr bwMode="auto">
                <a:xfrm flipH="1">
                  <a:off x="718343" y="552557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4" name="Line 158"/>
                <p:cNvSpPr>
                  <a:spLocks noChangeShapeType="1"/>
                </p:cNvSpPr>
                <p:nvPr/>
              </p:nvSpPr>
              <p:spPr bwMode="auto">
                <a:xfrm flipH="1">
                  <a:off x="718343" y="547160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5" name="Line 159"/>
                <p:cNvSpPr>
                  <a:spLocks noChangeShapeType="1"/>
                </p:cNvSpPr>
                <p:nvPr/>
              </p:nvSpPr>
              <p:spPr bwMode="auto">
                <a:xfrm flipH="1">
                  <a:off x="718343" y="542397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6" name="Line 160"/>
                <p:cNvSpPr>
                  <a:spLocks noChangeShapeType="1"/>
                </p:cNvSpPr>
                <p:nvPr/>
              </p:nvSpPr>
              <p:spPr bwMode="auto">
                <a:xfrm flipH="1">
                  <a:off x="718343" y="532237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7" name="Line 161"/>
                <p:cNvSpPr>
                  <a:spLocks noChangeShapeType="1"/>
                </p:cNvSpPr>
                <p:nvPr/>
              </p:nvSpPr>
              <p:spPr bwMode="auto">
                <a:xfrm flipH="1">
                  <a:off x="718343" y="526840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8" name="Line 162"/>
                <p:cNvSpPr>
                  <a:spLocks noChangeShapeType="1"/>
                </p:cNvSpPr>
                <p:nvPr/>
              </p:nvSpPr>
              <p:spPr bwMode="auto">
                <a:xfrm flipH="1">
                  <a:off x="718343" y="521442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299" name="Line 163"/>
                <p:cNvSpPr>
                  <a:spLocks noChangeShapeType="1"/>
                </p:cNvSpPr>
                <p:nvPr/>
              </p:nvSpPr>
              <p:spPr bwMode="auto">
                <a:xfrm flipH="1">
                  <a:off x="718343" y="516838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0" name="Line 164"/>
                <p:cNvSpPr>
                  <a:spLocks noChangeShapeType="1"/>
                </p:cNvSpPr>
                <p:nvPr/>
              </p:nvSpPr>
              <p:spPr bwMode="auto">
                <a:xfrm flipH="1">
                  <a:off x="718343" y="506678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1" name="Line 165"/>
                <p:cNvSpPr>
                  <a:spLocks noChangeShapeType="1"/>
                </p:cNvSpPr>
                <p:nvPr/>
              </p:nvSpPr>
              <p:spPr bwMode="auto">
                <a:xfrm flipH="1">
                  <a:off x="718343" y="50128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2" name="Line 166"/>
                <p:cNvSpPr>
                  <a:spLocks noChangeShapeType="1"/>
                </p:cNvSpPr>
                <p:nvPr/>
              </p:nvSpPr>
              <p:spPr bwMode="auto">
                <a:xfrm flipH="1">
                  <a:off x="718343" y="496518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3" name="Line 167"/>
                <p:cNvSpPr>
                  <a:spLocks noChangeShapeType="1"/>
                </p:cNvSpPr>
                <p:nvPr/>
              </p:nvSpPr>
              <p:spPr bwMode="auto">
                <a:xfrm flipH="1">
                  <a:off x="718343" y="49112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4" name="Line 168"/>
                <p:cNvSpPr>
                  <a:spLocks noChangeShapeType="1"/>
                </p:cNvSpPr>
                <p:nvPr/>
              </p:nvSpPr>
              <p:spPr bwMode="auto">
                <a:xfrm flipH="1">
                  <a:off x="718343" y="48096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5" name="Line 169"/>
                <p:cNvSpPr>
                  <a:spLocks noChangeShapeType="1"/>
                </p:cNvSpPr>
                <p:nvPr/>
              </p:nvSpPr>
              <p:spPr bwMode="auto">
                <a:xfrm flipH="1">
                  <a:off x="718343" y="475563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6" name="Line 170"/>
                <p:cNvSpPr>
                  <a:spLocks noChangeShapeType="1"/>
                </p:cNvSpPr>
                <p:nvPr/>
              </p:nvSpPr>
              <p:spPr bwMode="auto">
                <a:xfrm flipH="1">
                  <a:off x="718343" y="470960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7" name="Line 171"/>
                <p:cNvSpPr>
                  <a:spLocks noChangeShapeType="1"/>
                </p:cNvSpPr>
                <p:nvPr/>
              </p:nvSpPr>
              <p:spPr bwMode="auto">
                <a:xfrm flipH="1">
                  <a:off x="718343" y="465562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8" name="Line 172"/>
                <p:cNvSpPr>
                  <a:spLocks noChangeShapeType="1"/>
                </p:cNvSpPr>
                <p:nvPr/>
              </p:nvSpPr>
              <p:spPr bwMode="auto">
                <a:xfrm flipH="1">
                  <a:off x="718343" y="455402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09" name="Line 173"/>
                <p:cNvSpPr>
                  <a:spLocks noChangeShapeType="1"/>
                </p:cNvSpPr>
                <p:nvPr/>
              </p:nvSpPr>
              <p:spPr bwMode="auto">
                <a:xfrm flipH="1">
                  <a:off x="718343" y="450640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0" name="Line 174"/>
                <p:cNvSpPr>
                  <a:spLocks noChangeShapeType="1"/>
                </p:cNvSpPr>
                <p:nvPr/>
              </p:nvSpPr>
              <p:spPr bwMode="auto">
                <a:xfrm flipH="1">
                  <a:off x="718343" y="445242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1" name="Line 175"/>
                <p:cNvSpPr>
                  <a:spLocks noChangeShapeType="1"/>
                </p:cNvSpPr>
                <p:nvPr/>
              </p:nvSpPr>
              <p:spPr bwMode="auto">
                <a:xfrm flipH="1">
                  <a:off x="718343" y="439845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2" name="Line 176"/>
                <p:cNvSpPr>
                  <a:spLocks noChangeShapeType="1"/>
                </p:cNvSpPr>
                <p:nvPr/>
              </p:nvSpPr>
              <p:spPr bwMode="auto">
                <a:xfrm flipH="1">
                  <a:off x="718343" y="429843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3" name="Line 177"/>
                <p:cNvSpPr>
                  <a:spLocks noChangeShapeType="1"/>
                </p:cNvSpPr>
                <p:nvPr/>
              </p:nvSpPr>
              <p:spPr bwMode="auto">
                <a:xfrm flipH="1">
                  <a:off x="718343" y="42508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4" name="Line 178"/>
                <p:cNvSpPr>
                  <a:spLocks noChangeShapeType="1"/>
                </p:cNvSpPr>
                <p:nvPr/>
              </p:nvSpPr>
              <p:spPr bwMode="auto">
                <a:xfrm flipH="1">
                  <a:off x="718343" y="419683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5" name="Line 179"/>
                <p:cNvSpPr>
                  <a:spLocks noChangeShapeType="1"/>
                </p:cNvSpPr>
                <p:nvPr/>
              </p:nvSpPr>
              <p:spPr bwMode="auto">
                <a:xfrm flipH="1">
                  <a:off x="718343" y="41492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6" name="Line 180"/>
                <p:cNvSpPr>
                  <a:spLocks noChangeShapeType="1"/>
                </p:cNvSpPr>
                <p:nvPr/>
              </p:nvSpPr>
              <p:spPr bwMode="auto">
                <a:xfrm flipH="1">
                  <a:off x="718343" y="404761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7" name="Line 181"/>
                <p:cNvSpPr>
                  <a:spLocks noChangeShapeType="1"/>
                </p:cNvSpPr>
                <p:nvPr/>
              </p:nvSpPr>
              <p:spPr bwMode="auto">
                <a:xfrm flipH="1">
                  <a:off x="718343" y="399363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8" name="Line 182"/>
                <p:cNvSpPr>
                  <a:spLocks noChangeShapeType="1"/>
                </p:cNvSpPr>
                <p:nvPr/>
              </p:nvSpPr>
              <p:spPr bwMode="auto">
                <a:xfrm flipH="1">
                  <a:off x="718343" y="394125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19" name="Line 183"/>
                <p:cNvSpPr>
                  <a:spLocks noChangeShapeType="1"/>
                </p:cNvSpPr>
                <p:nvPr/>
              </p:nvSpPr>
              <p:spPr bwMode="auto">
                <a:xfrm flipH="1">
                  <a:off x="718343" y="389362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0" name="Line 184"/>
                <p:cNvSpPr>
                  <a:spLocks noChangeShapeType="1"/>
                </p:cNvSpPr>
                <p:nvPr/>
              </p:nvSpPr>
              <p:spPr bwMode="auto">
                <a:xfrm flipH="1">
                  <a:off x="718343" y="379202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1" name="Line 185"/>
                <p:cNvSpPr>
                  <a:spLocks noChangeShapeType="1"/>
                </p:cNvSpPr>
                <p:nvPr/>
              </p:nvSpPr>
              <p:spPr bwMode="auto">
                <a:xfrm flipH="1">
                  <a:off x="718343" y="373805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2" name="Line 186"/>
                <p:cNvSpPr>
                  <a:spLocks noChangeShapeType="1"/>
                </p:cNvSpPr>
                <p:nvPr/>
              </p:nvSpPr>
              <p:spPr bwMode="auto">
                <a:xfrm flipH="1">
                  <a:off x="718343" y="3690426"/>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3" name="Line 187"/>
                <p:cNvSpPr>
                  <a:spLocks noChangeShapeType="1"/>
                </p:cNvSpPr>
                <p:nvPr/>
              </p:nvSpPr>
              <p:spPr bwMode="auto">
                <a:xfrm flipH="1">
                  <a:off x="718343" y="3636451"/>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4" name="Line 188"/>
                <p:cNvSpPr>
                  <a:spLocks noChangeShapeType="1"/>
                </p:cNvSpPr>
                <p:nvPr/>
              </p:nvSpPr>
              <p:spPr bwMode="auto">
                <a:xfrm flipH="1">
                  <a:off x="3521075" y="6102351"/>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5" name="Line 190"/>
                <p:cNvSpPr>
                  <a:spLocks noChangeShapeType="1"/>
                </p:cNvSpPr>
                <p:nvPr/>
              </p:nvSpPr>
              <p:spPr bwMode="auto">
                <a:xfrm flipH="1">
                  <a:off x="697706" y="5882763"/>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6" name="Line 192"/>
                <p:cNvSpPr>
                  <a:spLocks noChangeShapeType="1"/>
                </p:cNvSpPr>
                <p:nvPr/>
              </p:nvSpPr>
              <p:spPr bwMode="auto">
                <a:xfrm flipH="1">
                  <a:off x="697706" y="5625588"/>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7" name="Line 194"/>
                <p:cNvSpPr>
                  <a:spLocks noChangeShapeType="1"/>
                </p:cNvSpPr>
                <p:nvPr/>
              </p:nvSpPr>
              <p:spPr bwMode="auto">
                <a:xfrm flipH="1">
                  <a:off x="697706" y="5370001"/>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8" name="Line 196"/>
                <p:cNvSpPr>
                  <a:spLocks noChangeShapeType="1"/>
                </p:cNvSpPr>
                <p:nvPr/>
              </p:nvSpPr>
              <p:spPr bwMode="auto">
                <a:xfrm flipH="1">
                  <a:off x="697706" y="5114413"/>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29" name="Line 198"/>
                <p:cNvSpPr>
                  <a:spLocks noChangeShapeType="1"/>
                </p:cNvSpPr>
                <p:nvPr/>
              </p:nvSpPr>
              <p:spPr bwMode="auto">
                <a:xfrm flipH="1">
                  <a:off x="697706" y="4857238"/>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0" name="Rectangle 199"/>
                <p:cNvSpPr>
                  <a:spLocks noChangeArrowheads="1"/>
                </p:cNvSpPr>
                <p:nvPr/>
              </p:nvSpPr>
              <p:spPr bwMode="auto">
                <a:xfrm>
                  <a:off x="523081" y="4804850"/>
                  <a:ext cx="140546"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a:solidFill>
                        <a:srgbClr val="000000"/>
                      </a:solidFill>
                      <a:latin typeface="Adobe Devanagari" panose="02040503050201020203" pitchFamily="18" charset="0"/>
                      <a:cs typeface="Adobe Devanagari" panose="02040503050201020203" pitchFamily="18" charset="0"/>
                    </a:rPr>
                    <a:t>50</a:t>
                  </a:r>
                  <a:endParaRPr lang="en-US" altLang="en-US" sz="1800">
                    <a:latin typeface="Adobe Devanagari" panose="02040503050201020203" pitchFamily="18" charset="0"/>
                    <a:cs typeface="Adobe Devanagari" panose="02040503050201020203" pitchFamily="18" charset="0"/>
                  </a:endParaRPr>
                </a:p>
              </p:txBody>
            </p:sp>
            <p:sp>
              <p:nvSpPr>
                <p:cNvPr id="331" name="Line 200"/>
                <p:cNvSpPr>
                  <a:spLocks noChangeShapeType="1"/>
                </p:cNvSpPr>
                <p:nvPr/>
              </p:nvSpPr>
              <p:spPr bwMode="auto">
                <a:xfrm flipH="1">
                  <a:off x="697706" y="4608001"/>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2" name="Line 202"/>
                <p:cNvSpPr>
                  <a:spLocks noChangeShapeType="1"/>
                </p:cNvSpPr>
                <p:nvPr/>
              </p:nvSpPr>
              <p:spPr bwMode="auto">
                <a:xfrm flipH="1">
                  <a:off x="697706" y="4352413"/>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3" name="Line 204"/>
                <p:cNvSpPr>
                  <a:spLocks noChangeShapeType="1"/>
                </p:cNvSpPr>
                <p:nvPr/>
              </p:nvSpPr>
              <p:spPr bwMode="auto">
                <a:xfrm flipH="1">
                  <a:off x="697706" y="4095238"/>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4" name="Line 207"/>
                <p:cNvSpPr>
                  <a:spLocks noChangeShapeType="1"/>
                </p:cNvSpPr>
                <p:nvPr/>
              </p:nvSpPr>
              <p:spPr bwMode="auto">
                <a:xfrm flipH="1">
                  <a:off x="697706" y="3839650"/>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5" name="Line 209"/>
                <p:cNvSpPr>
                  <a:spLocks noChangeShapeType="1"/>
                </p:cNvSpPr>
                <p:nvPr/>
              </p:nvSpPr>
              <p:spPr bwMode="auto">
                <a:xfrm flipH="1">
                  <a:off x="697706" y="3582475"/>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6" name="Rectangle 210"/>
                <p:cNvSpPr>
                  <a:spLocks noChangeArrowheads="1"/>
                </p:cNvSpPr>
                <p:nvPr/>
              </p:nvSpPr>
              <p:spPr bwMode="auto">
                <a:xfrm>
                  <a:off x="451644" y="3520563"/>
                  <a:ext cx="210819"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a:solidFill>
                        <a:srgbClr val="000000"/>
                      </a:solidFill>
                      <a:latin typeface="Adobe Devanagari" panose="02040503050201020203" pitchFamily="18" charset="0"/>
                      <a:cs typeface="Adobe Devanagari" panose="02040503050201020203" pitchFamily="18" charset="0"/>
                    </a:rPr>
                    <a:t>100</a:t>
                  </a:r>
                  <a:endParaRPr lang="en-US" altLang="en-US" sz="1800">
                    <a:latin typeface="Adobe Devanagari" panose="02040503050201020203" pitchFamily="18" charset="0"/>
                    <a:cs typeface="Adobe Devanagari" panose="02040503050201020203" pitchFamily="18" charset="0"/>
                  </a:endParaRPr>
                </a:p>
              </p:txBody>
            </p:sp>
            <p:sp>
              <p:nvSpPr>
                <p:cNvPr id="337" name="Line 211"/>
                <p:cNvSpPr>
                  <a:spLocks noChangeShapeType="1"/>
                </p:cNvSpPr>
                <p:nvPr/>
              </p:nvSpPr>
              <p:spPr bwMode="auto">
                <a:xfrm flipV="1">
                  <a:off x="756443" y="868645"/>
                  <a:ext cx="0" cy="25479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8" name="Line 212"/>
                <p:cNvSpPr>
                  <a:spLocks noChangeShapeType="1"/>
                </p:cNvSpPr>
                <p:nvPr/>
              </p:nvSpPr>
              <p:spPr bwMode="auto">
                <a:xfrm flipH="1">
                  <a:off x="710406" y="337054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39" name="Line 213"/>
                <p:cNvSpPr>
                  <a:spLocks noChangeShapeType="1"/>
                </p:cNvSpPr>
                <p:nvPr/>
              </p:nvSpPr>
              <p:spPr bwMode="auto">
                <a:xfrm flipH="1">
                  <a:off x="710406" y="331657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0" name="Line 214"/>
                <p:cNvSpPr>
                  <a:spLocks noChangeShapeType="1"/>
                </p:cNvSpPr>
                <p:nvPr/>
              </p:nvSpPr>
              <p:spPr bwMode="auto">
                <a:xfrm flipH="1">
                  <a:off x="710406" y="326894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1" name="Line 215"/>
                <p:cNvSpPr>
                  <a:spLocks noChangeShapeType="1"/>
                </p:cNvSpPr>
                <p:nvPr/>
              </p:nvSpPr>
              <p:spPr bwMode="auto">
                <a:xfrm flipH="1">
                  <a:off x="710406" y="321497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2" name="Line 216"/>
                <p:cNvSpPr>
                  <a:spLocks noChangeShapeType="1"/>
                </p:cNvSpPr>
                <p:nvPr/>
              </p:nvSpPr>
              <p:spPr bwMode="auto">
                <a:xfrm flipH="1">
                  <a:off x="710406" y="311337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3" name="Line 217"/>
                <p:cNvSpPr>
                  <a:spLocks noChangeShapeType="1"/>
                </p:cNvSpPr>
                <p:nvPr/>
              </p:nvSpPr>
              <p:spPr bwMode="auto">
                <a:xfrm flipH="1">
                  <a:off x="710406" y="306733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4" name="Line 218"/>
                <p:cNvSpPr>
                  <a:spLocks noChangeShapeType="1"/>
                </p:cNvSpPr>
                <p:nvPr/>
              </p:nvSpPr>
              <p:spPr bwMode="auto">
                <a:xfrm flipH="1">
                  <a:off x="710406" y="301335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5" name="Line 219"/>
                <p:cNvSpPr>
                  <a:spLocks noChangeShapeType="1"/>
                </p:cNvSpPr>
                <p:nvPr/>
              </p:nvSpPr>
              <p:spPr bwMode="auto">
                <a:xfrm flipH="1">
                  <a:off x="710406" y="29593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6" name="Line 220"/>
                <p:cNvSpPr>
                  <a:spLocks noChangeShapeType="1"/>
                </p:cNvSpPr>
                <p:nvPr/>
              </p:nvSpPr>
              <p:spPr bwMode="auto">
                <a:xfrm flipH="1">
                  <a:off x="710406" y="28577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7" name="Line 221"/>
                <p:cNvSpPr>
                  <a:spLocks noChangeShapeType="1"/>
                </p:cNvSpPr>
                <p:nvPr/>
              </p:nvSpPr>
              <p:spPr bwMode="auto">
                <a:xfrm flipH="1">
                  <a:off x="710406" y="281015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8" name="Line 222"/>
                <p:cNvSpPr>
                  <a:spLocks noChangeShapeType="1"/>
                </p:cNvSpPr>
                <p:nvPr/>
              </p:nvSpPr>
              <p:spPr bwMode="auto">
                <a:xfrm flipH="1">
                  <a:off x="710406" y="27561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49" name="Line 223"/>
                <p:cNvSpPr>
                  <a:spLocks noChangeShapeType="1"/>
                </p:cNvSpPr>
                <p:nvPr/>
              </p:nvSpPr>
              <p:spPr bwMode="auto">
                <a:xfrm flipH="1">
                  <a:off x="710406" y="270855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0" name="Line 224"/>
                <p:cNvSpPr>
                  <a:spLocks noChangeShapeType="1"/>
                </p:cNvSpPr>
                <p:nvPr/>
              </p:nvSpPr>
              <p:spPr bwMode="auto">
                <a:xfrm flipH="1">
                  <a:off x="710406" y="260854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1" name="Line 225"/>
                <p:cNvSpPr>
                  <a:spLocks noChangeShapeType="1"/>
                </p:cNvSpPr>
                <p:nvPr/>
              </p:nvSpPr>
              <p:spPr bwMode="auto">
                <a:xfrm flipH="1">
                  <a:off x="710406" y="255457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2" name="Line 226"/>
                <p:cNvSpPr>
                  <a:spLocks noChangeShapeType="1"/>
                </p:cNvSpPr>
                <p:nvPr/>
              </p:nvSpPr>
              <p:spPr bwMode="auto">
                <a:xfrm flipH="1">
                  <a:off x="710406" y="250059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3" name="Line 227"/>
                <p:cNvSpPr>
                  <a:spLocks noChangeShapeType="1"/>
                </p:cNvSpPr>
                <p:nvPr/>
              </p:nvSpPr>
              <p:spPr bwMode="auto">
                <a:xfrm flipH="1">
                  <a:off x="710406" y="245297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4" name="Line 228"/>
                <p:cNvSpPr>
                  <a:spLocks noChangeShapeType="1"/>
                </p:cNvSpPr>
                <p:nvPr/>
              </p:nvSpPr>
              <p:spPr bwMode="auto">
                <a:xfrm flipH="1">
                  <a:off x="710406" y="235137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5" name="Line 229"/>
                <p:cNvSpPr>
                  <a:spLocks noChangeShapeType="1"/>
                </p:cNvSpPr>
                <p:nvPr/>
              </p:nvSpPr>
              <p:spPr bwMode="auto">
                <a:xfrm flipH="1">
                  <a:off x="710406" y="229739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6" name="Line 230"/>
                <p:cNvSpPr>
                  <a:spLocks noChangeShapeType="1"/>
                </p:cNvSpPr>
                <p:nvPr/>
              </p:nvSpPr>
              <p:spPr bwMode="auto">
                <a:xfrm flipH="1">
                  <a:off x="710406" y="225135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7" name="Line 231"/>
                <p:cNvSpPr>
                  <a:spLocks noChangeShapeType="1"/>
                </p:cNvSpPr>
                <p:nvPr/>
              </p:nvSpPr>
              <p:spPr bwMode="auto">
                <a:xfrm flipH="1">
                  <a:off x="710406" y="21973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8" name="Line 232"/>
                <p:cNvSpPr>
                  <a:spLocks noChangeShapeType="1"/>
                </p:cNvSpPr>
                <p:nvPr/>
              </p:nvSpPr>
              <p:spPr bwMode="auto">
                <a:xfrm flipH="1">
                  <a:off x="710406" y="20957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59" name="Line 233"/>
                <p:cNvSpPr>
                  <a:spLocks noChangeShapeType="1"/>
                </p:cNvSpPr>
                <p:nvPr/>
              </p:nvSpPr>
              <p:spPr bwMode="auto">
                <a:xfrm flipH="1">
                  <a:off x="710406" y="204180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0" name="Line 234"/>
                <p:cNvSpPr>
                  <a:spLocks noChangeShapeType="1"/>
                </p:cNvSpPr>
                <p:nvPr/>
              </p:nvSpPr>
              <p:spPr bwMode="auto">
                <a:xfrm flipH="1">
                  <a:off x="710406" y="19941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1" name="Line 235"/>
                <p:cNvSpPr>
                  <a:spLocks noChangeShapeType="1"/>
                </p:cNvSpPr>
                <p:nvPr/>
              </p:nvSpPr>
              <p:spPr bwMode="auto">
                <a:xfrm flipH="1">
                  <a:off x="710406" y="194020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2" name="Line 236"/>
                <p:cNvSpPr>
                  <a:spLocks noChangeShapeType="1"/>
                </p:cNvSpPr>
                <p:nvPr/>
              </p:nvSpPr>
              <p:spPr bwMode="auto">
                <a:xfrm flipH="1">
                  <a:off x="710406" y="184019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3" name="Line 237"/>
                <p:cNvSpPr>
                  <a:spLocks noChangeShapeType="1"/>
                </p:cNvSpPr>
                <p:nvPr/>
              </p:nvSpPr>
              <p:spPr bwMode="auto">
                <a:xfrm flipH="1">
                  <a:off x="710406" y="179257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4" name="Line 238"/>
                <p:cNvSpPr>
                  <a:spLocks noChangeShapeType="1"/>
                </p:cNvSpPr>
                <p:nvPr/>
              </p:nvSpPr>
              <p:spPr bwMode="auto">
                <a:xfrm flipH="1">
                  <a:off x="710406" y="173859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5" name="Line 239"/>
                <p:cNvSpPr>
                  <a:spLocks noChangeShapeType="1"/>
                </p:cNvSpPr>
                <p:nvPr/>
              </p:nvSpPr>
              <p:spPr bwMode="auto">
                <a:xfrm flipH="1">
                  <a:off x="710406" y="168462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6" name="Line 240"/>
                <p:cNvSpPr>
                  <a:spLocks noChangeShapeType="1"/>
                </p:cNvSpPr>
                <p:nvPr/>
              </p:nvSpPr>
              <p:spPr bwMode="auto">
                <a:xfrm flipH="1">
                  <a:off x="710406" y="158302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7" name="Line 241"/>
                <p:cNvSpPr>
                  <a:spLocks noChangeShapeType="1"/>
                </p:cNvSpPr>
                <p:nvPr/>
              </p:nvSpPr>
              <p:spPr bwMode="auto">
                <a:xfrm flipH="1">
                  <a:off x="710406" y="153539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8" name="Line 242"/>
                <p:cNvSpPr>
                  <a:spLocks noChangeShapeType="1"/>
                </p:cNvSpPr>
                <p:nvPr/>
              </p:nvSpPr>
              <p:spPr bwMode="auto">
                <a:xfrm flipH="1">
                  <a:off x="710406" y="148142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69" name="Line 243"/>
                <p:cNvSpPr>
                  <a:spLocks noChangeShapeType="1"/>
                </p:cNvSpPr>
                <p:nvPr/>
              </p:nvSpPr>
              <p:spPr bwMode="auto">
                <a:xfrm flipH="1">
                  <a:off x="710406" y="14353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0" name="Line 244"/>
                <p:cNvSpPr>
                  <a:spLocks noChangeShapeType="1"/>
                </p:cNvSpPr>
                <p:nvPr/>
              </p:nvSpPr>
              <p:spPr bwMode="auto">
                <a:xfrm flipH="1">
                  <a:off x="710406" y="133378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1" name="Line 245"/>
                <p:cNvSpPr>
                  <a:spLocks noChangeShapeType="1"/>
                </p:cNvSpPr>
                <p:nvPr/>
              </p:nvSpPr>
              <p:spPr bwMode="auto">
                <a:xfrm flipH="1">
                  <a:off x="710406" y="127980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2" name="Line 246"/>
                <p:cNvSpPr>
                  <a:spLocks noChangeShapeType="1"/>
                </p:cNvSpPr>
                <p:nvPr/>
              </p:nvSpPr>
              <p:spPr bwMode="auto">
                <a:xfrm flipH="1">
                  <a:off x="710406" y="1225833"/>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3" name="Line 247"/>
                <p:cNvSpPr>
                  <a:spLocks noChangeShapeType="1"/>
                </p:cNvSpPr>
                <p:nvPr/>
              </p:nvSpPr>
              <p:spPr bwMode="auto">
                <a:xfrm flipH="1">
                  <a:off x="710406" y="1178208"/>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4" name="Line 248"/>
                <p:cNvSpPr>
                  <a:spLocks noChangeShapeType="1"/>
                </p:cNvSpPr>
                <p:nvPr/>
              </p:nvSpPr>
              <p:spPr bwMode="auto">
                <a:xfrm flipH="1">
                  <a:off x="710406" y="107819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5" name="Line 249"/>
                <p:cNvSpPr>
                  <a:spLocks noChangeShapeType="1"/>
                </p:cNvSpPr>
                <p:nvPr/>
              </p:nvSpPr>
              <p:spPr bwMode="auto">
                <a:xfrm flipH="1">
                  <a:off x="710406" y="102422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6" name="Line 250"/>
                <p:cNvSpPr>
                  <a:spLocks noChangeShapeType="1"/>
                </p:cNvSpPr>
                <p:nvPr/>
              </p:nvSpPr>
              <p:spPr bwMode="auto">
                <a:xfrm flipH="1">
                  <a:off x="710406" y="976595"/>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7" name="Line 251"/>
                <p:cNvSpPr>
                  <a:spLocks noChangeShapeType="1"/>
                </p:cNvSpPr>
                <p:nvPr/>
              </p:nvSpPr>
              <p:spPr bwMode="auto">
                <a:xfrm flipH="1">
                  <a:off x="710406" y="922620"/>
                  <a:ext cx="460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8" name="Line 252"/>
                <p:cNvSpPr>
                  <a:spLocks noChangeShapeType="1"/>
                </p:cNvSpPr>
                <p:nvPr/>
              </p:nvSpPr>
              <p:spPr bwMode="auto">
                <a:xfrm flipH="1">
                  <a:off x="689768" y="3416583"/>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79" name="Line 254"/>
                <p:cNvSpPr>
                  <a:spLocks noChangeShapeType="1"/>
                </p:cNvSpPr>
                <p:nvPr/>
              </p:nvSpPr>
              <p:spPr bwMode="auto">
                <a:xfrm flipH="1">
                  <a:off x="689768" y="3167345"/>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0" name="Line 256"/>
                <p:cNvSpPr>
                  <a:spLocks noChangeShapeType="1"/>
                </p:cNvSpPr>
                <p:nvPr/>
              </p:nvSpPr>
              <p:spPr bwMode="auto">
                <a:xfrm flipH="1">
                  <a:off x="689768" y="2911758"/>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1" name="Line 258"/>
                <p:cNvSpPr>
                  <a:spLocks noChangeShapeType="1"/>
                </p:cNvSpPr>
                <p:nvPr/>
              </p:nvSpPr>
              <p:spPr bwMode="auto">
                <a:xfrm flipH="1">
                  <a:off x="689768" y="2654583"/>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2" name="Line 260"/>
                <p:cNvSpPr>
                  <a:spLocks noChangeShapeType="1"/>
                </p:cNvSpPr>
                <p:nvPr/>
              </p:nvSpPr>
              <p:spPr bwMode="auto">
                <a:xfrm flipH="1">
                  <a:off x="689768" y="2398995"/>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3" name="Line 262"/>
                <p:cNvSpPr>
                  <a:spLocks noChangeShapeType="1"/>
                </p:cNvSpPr>
                <p:nvPr/>
              </p:nvSpPr>
              <p:spPr bwMode="auto">
                <a:xfrm flipH="1">
                  <a:off x="689768" y="2143408"/>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4" name="Rectangle 263"/>
                <p:cNvSpPr>
                  <a:spLocks noChangeArrowheads="1"/>
                </p:cNvSpPr>
                <p:nvPr/>
              </p:nvSpPr>
              <p:spPr bwMode="auto">
                <a:xfrm>
                  <a:off x="515144" y="2089432"/>
                  <a:ext cx="140546"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a:solidFill>
                        <a:srgbClr val="000000"/>
                      </a:solidFill>
                      <a:latin typeface="Adobe Devanagari" panose="02040503050201020203" pitchFamily="18" charset="0"/>
                      <a:cs typeface="Adobe Devanagari" panose="02040503050201020203" pitchFamily="18" charset="0"/>
                    </a:rPr>
                    <a:t>50</a:t>
                  </a:r>
                  <a:endParaRPr lang="en-US" altLang="en-US" sz="1800">
                    <a:latin typeface="Adobe Devanagari" panose="02040503050201020203" pitchFamily="18" charset="0"/>
                    <a:cs typeface="Adobe Devanagari" panose="02040503050201020203" pitchFamily="18" charset="0"/>
                  </a:endParaRPr>
                </a:p>
              </p:txBody>
            </p:sp>
            <p:sp>
              <p:nvSpPr>
                <p:cNvPr id="385" name="Line 264"/>
                <p:cNvSpPr>
                  <a:spLocks noChangeShapeType="1"/>
                </p:cNvSpPr>
                <p:nvPr/>
              </p:nvSpPr>
              <p:spPr bwMode="auto">
                <a:xfrm flipH="1">
                  <a:off x="689768" y="1894170"/>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6" name="Line 266"/>
                <p:cNvSpPr>
                  <a:spLocks noChangeShapeType="1"/>
                </p:cNvSpPr>
                <p:nvPr/>
              </p:nvSpPr>
              <p:spPr bwMode="auto">
                <a:xfrm flipH="1">
                  <a:off x="689768" y="1636995"/>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7" name="Line 268"/>
                <p:cNvSpPr>
                  <a:spLocks noChangeShapeType="1"/>
                </p:cNvSpPr>
                <p:nvPr/>
              </p:nvSpPr>
              <p:spPr bwMode="auto">
                <a:xfrm flipH="1">
                  <a:off x="689768" y="1381408"/>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8" name="Line 270"/>
                <p:cNvSpPr>
                  <a:spLocks noChangeShapeType="1"/>
                </p:cNvSpPr>
                <p:nvPr/>
              </p:nvSpPr>
              <p:spPr bwMode="auto">
                <a:xfrm flipH="1">
                  <a:off x="689768" y="1124233"/>
                  <a:ext cx="666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89" name="Rectangle 273"/>
                <p:cNvSpPr>
                  <a:spLocks noChangeArrowheads="1"/>
                </p:cNvSpPr>
                <p:nvPr/>
              </p:nvSpPr>
              <p:spPr bwMode="auto">
                <a:xfrm>
                  <a:off x="453231" y="814670"/>
                  <a:ext cx="210819"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a:solidFill>
                        <a:srgbClr val="000000"/>
                      </a:solidFill>
                      <a:latin typeface="Adobe Devanagari" panose="02040503050201020203" pitchFamily="18" charset="0"/>
                      <a:cs typeface="Adobe Devanagari" panose="02040503050201020203" pitchFamily="18" charset="0"/>
                    </a:rPr>
                    <a:t>100</a:t>
                  </a:r>
                  <a:endParaRPr lang="en-US" altLang="en-US" sz="1800">
                    <a:latin typeface="Adobe Devanagari" panose="02040503050201020203" pitchFamily="18" charset="0"/>
                    <a:cs typeface="Adobe Devanagari" panose="02040503050201020203" pitchFamily="18" charset="0"/>
                  </a:endParaRPr>
                </a:p>
              </p:txBody>
            </p:sp>
            <p:sp>
              <p:nvSpPr>
                <p:cNvPr id="390" name="Rectangle 274"/>
                <p:cNvSpPr>
                  <a:spLocks noChangeArrowheads="1"/>
                </p:cNvSpPr>
                <p:nvPr/>
              </p:nvSpPr>
              <p:spPr bwMode="auto">
                <a:xfrm rot="16200000">
                  <a:off x="-461175" y="3830297"/>
                  <a:ext cx="1548741" cy="18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dirty="0">
                      <a:solidFill>
                        <a:srgbClr val="000000"/>
                      </a:solidFill>
                      <a:latin typeface="Adobe Devanagari" panose="02040503050201020203" pitchFamily="18" charset="0"/>
                      <a:cs typeface="Adobe Devanagari" panose="02040503050201020203" pitchFamily="18" charset="0"/>
                    </a:rPr>
                    <a:t>Relative Abundance</a:t>
                  </a:r>
                  <a:endParaRPr lang="en-US" altLang="en-US" sz="1800" dirty="0">
                    <a:latin typeface="Adobe Devanagari" panose="02040503050201020203" pitchFamily="18" charset="0"/>
                    <a:cs typeface="Adobe Devanagari" panose="02040503050201020203" pitchFamily="18" charset="0"/>
                  </a:endParaRPr>
                </a:p>
              </p:txBody>
            </p:sp>
            <p:sp>
              <p:nvSpPr>
                <p:cNvPr id="391" name="Line 275"/>
                <p:cNvSpPr>
                  <a:spLocks noChangeShapeType="1"/>
                </p:cNvSpPr>
                <p:nvPr/>
              </p:nvSpPr>
              <p:spPr bwMode="auto">
                <a:xfrm>
                  <a:off x="815975" y="3425825"/>
                  <a:ext cx="908526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92" name="Freeform 276"/>
                <p:cNvSpPr>
                  <a:spLocks/>
                </p:cNvSpPr>
                <p:nvPr/>
              </p:nvSpPr>
              <p:spPr bwMode="auto">
                <a:xfrm>
                  <a:off x="682624" y="869950"/>
                  <a:ext cx="9085262" cy="2547938"/>
                </a:xfrm>
                <a:custGeom>
                  <a:avLst/>
                  <a:gdLst>
                    <a:gd name="T0" fmla="*/ 20 w 1348"/>
                    <a:gd name="T1" fmla="*/ 378 h 378"/>
                    <a:gd name="T2" fmla="*/ 42 w 1348"/>
                    <a:gd name="T3" fmla="*/ 378 h 378"/>
                    <a:gd name="T4" fmla="*/ 64 w 1348"/>
                    <a:gd name="T5" fmla="*/ 378 h 378"/>
                    <a:gd name="T6" fmla="*/ 87 w 1348"/>
                    <a:gd name="T7" fmla="*/ 378 h 378"/>
                    <a:gd name="T8" fmla="*/ 109 w 1348"/>
                    <a:gd name="T9" fmla="*/ 378 h 378"/>
                    <a:gd name="T10" fmla="*/ 131 w 1348"/>
                    <a:gd name="T11" fmla="*/ 378 h 378"/>
                    <a:gd name="T12" fmla="*/ 153 w 1348"/>
                    <a:gd name="T13" fmla="*/ 378 h 378"/>
                    <a:gd name="T14" fmla="*/ 176 w 1348"/>
                    <a:gd name="T15" fmla="*/ 378 h 378"/>
                    <a:gd name="T16" fmla="*/ 198 w 1348"/>
                    <a:gd name="T17" fmla="*/ 378 h 378"/>
                    <a:gd name="T18" fmla="*/ 220 w 1348"/>
                    <a:gd name="T19" fmla="*/ 378 h 378"/>
                    <a:gd name="T20" fmla="*/ 243 w 1348"/>
                    <a:gd name="T21" fmla="*/ 378 h 378"/>
                    <a:gd name="T22" fmla="*/ 265 w 1348"/>
                    <a:gd name="T23" fmla="*/ 378 h 378"/>
                    <a:gd name="T24" fmla="*/ 287 w 1348"/>
                    <a:gd name="T25" fmla="*/ 378 h 378"/>
                    <a:gd name="T26" fmla="*/ 309 w 1348"/>
                    <a:gd name="T27" fmla="*/ 378 h 378"/>
                    <a:gd name="T28" fmla="*/ 332 w 1348"/>
                    <a:gd name="T29" fmla="*/ 378 h 378"/>
                    <a:gd name="T30" fmla="*/ 354 w 1348"/>
                    <a:gd name="T31" fmla="*/ 378 h 378"/>
                    <a:gd name="T32" fmla="*/ 376 w 1348"/>
                    <a:gd name="T33" fmla="*/ 378 h 378"/>
                    <a:gd name="T34" fmla="*/ 399 w 1348"/>
                    <a:gd name="T35" fmla="*/ 378 h 378"/>
                    <a:gd name="T36" fmla="*/ 421 w 1348"/>
                    <a:gd name="T37" fmla="*/ 378 h 378"/>
                    <a:gd name="T38" fmla="*/ 443 w 1348"/>
                    <a:gd name="T39" fmla="*/ 378 h 378"/>
                    <a:gd name="T40" fmla="*/ 465 w 1348"/>
                    <a:gd name="T41" fmla="*/ 378 h 378"/>
                    <a:gd name="T42" fmla="*/ 488 w 1348"/>
                    <a:gd name="T43" fmla="*/ 378 h 378"/>
                    <a:gd name="T44" fmla="*/ 510 w 1348"/>
                    <a:gd name="T45" fmla="*/ 378 h 378"/>
                    <a:gd name="T46" fmla="*/ 532 w 1348"/>
                    <a:gd name="T47" fmla="*/ 378 h 378"/>
                    <a:gd name="T48" fmla="*/ 555 w 1348"/>
                    <a:gd name="T49" fmla="*/ 378 h 378"/>
                    <a:gd name="T50" fmla="*/ 577 w 1348"/>
                    <a:gd name="T51" fmla="*/ 378 h 378"/>
                    <a:gd name="T52" fmla="*/ 599 w 1348"/>
                    <a:gd name="T53" fmla="*/ 378 h 378"/>
                    <a:gd name="T54" fmla="*/ 622 w 1348"/>
                    <a:gd name="T55" fmla="*/ 378 h 378"/>
                    <a:gd name="T56" fmla="*/ 644 w 1348"/>
                    <a:gd name="T57" fmla="*/ 378 h 378"/>
                    <a:gd name="T58" fmla="*/ 666 w 1348"/>
                    <a:gd name="T59" fmla="*/ 378 h 378"/>
                    <a:gd name="T60" fmla="*/ 688 w 1348"/>
                    <a:gd name="T61" fmla="*/ 378 h 378"/>
                    <a:gd name="T62" fmla="*/ 711 w 1348"/>
                    <a:gd name="T63" fmla="*/ 378 h 378"/>
                    <a:gd name="T64" fmla="*/ 733 w 1348"/>
                    <a:gd name="T65" fmla="*/ 378 h 378"/>
                    <a:gd name="T66" fmla="*/ 755 w 1348"/>
                    <a:gd name="T67" fmla="*/ 378 h 378"/>
                    <a:gd name="T68" fmla="*/ 778 w 1348"/>
                    <a:gd name="T69" fmla="*/ 378 h 378"/>
                    <a:gd name="T70" fmla="*/ 800 w 1348"/>
                    <a:gd name="T71" fmla="*/ 378 h 378"/>
                    <a:gd name="T72" fmla="*/ 822 w 1348"/>
                    <a:gd name="T73" fmla="*/ 378 h 378"/>
                    <a:gd name="T74" fmla="*/ 844 w 1348"/>
                    <a:gd name="T75" fmla="*/ 378 h 378"/>
                    <a:gd name="T76" fmla="*/ 866 w 1348"/>
                    <a:gd name="T77" fmla="*/ 299 h 378"/>
                    <a:gd name="T78" fmla="*/ 888 w 1348"/>
                    <a:gd name="T79" fmla="*/ 378 h 378"/>
                    <a:gd name="T80" fmla="*/ 910 w 1348"/>
                    <a:gd name="T81" fmla="*/ 378 h 378"/>
                    <a:gd name="T82" fmla="*/ 932 w 1348"/>
                    <a:gd name="T83" fmla="*/ 378 h 378"/>
                    <a:gd name="T84" fmla="*/ 955 w 1348"/>
                    <a:gd name="T85" fmla="*/ 375 h 378"/>
                    <a:gd name="T86" fmla="*/ 977 w 1348"/>
                    <a:gd name="T87" fmla="*/ 378 h 378"/>
                    <a:gd name="T88" fmla="*/ 999 w 1348"/>
                    <a:gd name="T89" fmla="*/ 378 h 378"/>
                    <a:gd name="T90" fmla="*/ 1022 w 1348"/>
                    <a:gd name="T91" fmla="*/ 378 h 378"/>
                    <a:gd name="T92" fmla="*/ 1044 w 1348"/>
                    <a:gd name="T93" fmla="*/ 378 h 378"/>
                    <a:gd name="T94" fmla="*/ 1066 w 1348"/>
                    <a:gd name="T95" fmla="*/ 378 h 378"/>
                    <a:gd name="T96" fmla="*/ 1088 w 1348"/>
                    <a:gd name="T97" fmla="*/ 378 h 378"/>
                    <a:gd name="T98" fmla="*/ 1111 w 1348"/>
                    <a:gd name="T99" fmla="*/ 377 h 378"/>
                    <a:gd name="T100" fmla="*/ 1133 w 1348"/>
                    <a:gd name="T101" fmla="*/ 378 h 378"/>
                    <a:gd name="T102" fmla="*/ 1155 w 1348"/>
                    <a:gd name="T103" fmla="*/ 378 h 378"/>
                    <a:gd name="T104" fmla="*/ 1177 w 1348"/>
                    <a:gd name="T105" fmla="*/ 378 h 378"/>
                    <a:gd name="T106" fmla="*/ 1200 w 1348"/>
                    <a:gd name="T107" fmla="*/ 378 h 378"/>
                    <a:gd name="T108" fmla="*/ 1222 w 1348"/>
                    <a:gd name="T109" fmla="*/ 377 h 378"/>
                    <a:gd name="T110" fmla="*/ 1244 w 1348"/>
                    <a:gd name="T111" fmla="*/ 378 h 378"/>
                    <a:gd name="T112" fmla="*/ 1266 w 1348"/>
                    <a:gd name="T113" fmla="*/ 378 h 378"/>
                    <a:gd name="T114" fmla="*/ 1289 w 1348"/>
                    <a:gd name="T115" fmla="*/ 378 h 378"/>
                    <a:gd name="T116" fmla="*/ 1311 w 1348"/>
                    <a:gd name="T117" fmla="*/ 378 h 378"/>
                    <a:gd name="T118" fmla="*/ 1333 w 1348"/>
                    <a:gd name="T119" fmla="*/ 378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48" h="378">
                      <a:moveTo>
                        <a:pt x="0" y="378"/>
                      </a:moveTo>
                      <a:lnTo>
                        <a:pt x="1" y="378"/>
                      </a:lnTo>
                      <a:lnTo>
                        <a:pt x="3" y="378"/>
                      </a:lnTo>
                      <a:lnTo>
                        <a:pt x="5" y="378"/>
                      </a:lnTo>
                      <a:lnTo>
                        <a:pt x="8" y="378"/>
                      </a:lnTo>
                      <a:lnTo>
                        <a:pt x="10" y="378"/>
                      </a:lnTo>
                      <a:lnTo>
                        <a:pt x="12" y="378"/>
                      </a:lnTo>
                      <a:lnTo>
                        <a:pt x="14" y="378"/>
                      </a:lnTo>
                      <a:lnTo>
                        <a:pt x="16" y="378"/>
                      </a:lnTo>
                      <a:lnTo>
                        <a:pt x="18" y="378"/>
                      </a:lnTo>
                      <a:lnTo>
                        <a:pt x="20" y="378"/>
                      </a:lnTo>
                      <a:lnTo>
                        <a:pt x="22" y="378"/>
                      </a:lnTo>
                      <a:lnTo>
                        <a:pt x="24" y="378"/>
                      </a:lnTo>
                      <a:lnTo>
                        <a:pt x="26" y="378"/>
                      </a:lnTo>
                      <a:lnTo>
                        <a:pt x="28" y="378"/>
                      </a:lnTo>
                      <a:lnTo>
                        <a:pt x="30" y="378"/>
                      </a:lnTo>
                      <a:lnTo>
                        <a:pt x="32" y="378"/>
                      </a:lnTo>
                      <a:lnTo>
                        <a:pt x="34" y="378"/>
                      </a:lnTo>
                      <a:lnTo>
                        <a:pt x="36" y="378"/>
                      </a:lnTo>
                      <a:lnTo>
                        <a:pt x="38" y="378"/>
                      </a:lnTo>
                      <a:lnTo>
                        <a:pt x="40" y="378"/>
                      </a:lnTo>
                      <a:lnTo>
                        <a:pt x="42" y="378"/>
                      </a:lnTo>
                      <a:lnTo>
                        <a:pt x="44" y="378"/>
                      </a:lnTo>
                      <a:lnTo>
                        <a:pt x="46" y="378"/>
                      </a:lnTo>
                      <a:lnTo>
                        <a:pt x="48" y="378"/>
                      </a:lnTo>
                      <a:lnTo>
                        <a:pt x="50" y="378"/>
                      </a:lnTo>
                      <a:lnTo>
                        <a:pt x="52" y="378"/>
                      </a:lnTo>
                      <a:lnTo>
                        <a:pt x="54" y="378"/>
                      </a:lnTo>
                      <a:lnTo>
                        <a:pt x="56" y="378"/>
                      </a:lnTo>
                      <a:lnTo>
                        <a:pt x="58" y="378"/>
                      </a:lnTo>
                      <a:lnTo>
                        <a:pt x="60" y="378"/>
                      </a:lnTo>
                      <a:lnTo>
                        <a:pt x="62" y="378"/>
                      </a:lnTo>
                      <a:lnTo>
                        <a:pt x="64" y="378"/>
                      </a:lnTo>
                      <a:lnTo>
                        <a:pt x="66" y="378"/>
                      </a:lnTo>
                      <a:lnTo>
                        <a:pt x="68" y="378"/>
                      </a:lnTo>
                      <a:lnTo>
                        <a:pt x="70" y="378"/>
                      </a:lnTo>
                      <a:lnTo>
                        <a:pt x="72" y="378"/>
                      </a:lnTo>
                      <a:lnTo>
                        <a:pt x="74" y="378"/>
                      </a:lnTo>
                      <a:lnTo>
                        <a:pt x="76" y="378"/>
                      </a:lnTo>
                      <a:lnTo>
                        <a:pt x="78" y="378"/>
                      </a:lnTo>
                      <a:lnTo>
                        <a:pt x="80" y="378"/>
                      </a:lnTo>
                      <a:lnTo>
                        <a:pt x="82" y="378"/>
                      </a:lnTo>
                      <a:lnTo>
                        <a:pt x="85" y="378"/>
                      </a:lnTo>
                      <a:lnTo>
                        <a:pt x="87" y="378"/>
                      </a:lnTo>
                      <a:lnTo>
                        <a:pt x="89" y="378"/>
                      </a:lnTo>
                      <a:lnTo>
                        <a:pt x="91" y="378"/>
                      </a:lnTo>
                      <a:lnTo>
                        <a:pt x="93" y="378"/>
                      </a:lnTo>
                      <a:lnTo>
                        <a:pt x="95" y="378"/>
                      </a:lnTo>
                      <a:lnTo>
                        <a:pt x="97" y="378"/>
                      </a:lnTo>
                      <a:lnTo>
                        <a:pt x="99" y="378"/>
                      </a:lnTo>
                      <a:lnTo>
                        <a:pt x="101" y="378"/>
                      </a:lnTo>
                      <a:lnTo>
                        <a:pt x="103" y="378"/>
                      </a:lnTo>
                      <a:lnTo>
                        <a:pt x="105" y="378"/>
                      </a:lnTo>
                      <a:lnTo>
                        <a:pt x="107" y="378"/>
                      </a:lnTo>
                      <a:lnTo>
                        <a:pt x="109" y="378"/>
                      </a:lnTo>
                      <a:lnTo>
                        <a:pt x="111" y="378"/>
                      </a:lnTo>
                      <a:lnTo>
                        <a:pt x="113" y="378"/>
                      </a:lnTo>
                      <a:lnTo>
                        <a:pt x="115" y="378"/>
                      </a:lnTo>
                      <a:lnTo>
                        <a:pt x="117" y="378"/>
                      </a:lnTo>
                      <a:lnTo>
                        <a:pt x="119" y="378"/>
                      </a:lnTo>
                      <a:lnTo>
                        <a:pt x="121" y="378"/>
                      </a:lnTo>
                      <a:lnTo>
                        <a:pt x="123" y="378"/>
                      </a:lnTo>
                      <a:lnTo>
                        <a:pt x="125" y="378"/>
                      </a:lnTo>
                      <a:lnTo>
                        <a:pt x="127" y="378"/>
                      </a:lnTo>
                      <a:lnTo>
                        <a:pt x="129" y="378"/>
                      </a:lnTo>
                      <a:lnTo>
                        <a:pt x="131" y="378"/>
                      </a:lnTo>
                      <a:lnTo>
                        <a:pt x="133" y="378"/>
                      </a:lnTo>
                      <a:lnTo>
                        <a:pt x="135" y="378"/>
                      </a:lnTo>
                      <a:lnTo>
                        <a:pt x="137" y="378"/>
                      </a:lnTo>
                      <a:lnTo>
                        <a:pt x="139" y="378"/>
                      </a:lnTo>
                      <a:lnTo>
                        <a:pt x="141" y="378"/>
                      </a:lnTo>
                      <a:lnTo>
                        <a:pt x="143" y="378"/>
                      </a:lnTo>
                      <a:lnTo>
                        <a:pt x="145" y="378"/>
                      </a:lnTo>
                      <a:lnTo>
                        <a:pt x="147" y="378"/>
                      </a:lnTo>
                      <a:lnTo>
                        <a:pt x="149" y="378"/>
                      </a:lnTo>
                      <a:lnTo>
                        <a:pt x="151" y="378"/>
                      </a:lnTo>
                      <a:lnTo>
                        <a:pt x="153" y="378"/>
                      </a:lnTo>
                      <a:lnTo>
                        <a:pt x="155" y="378"/>
                      </a:lnTo>
                      <a:lnTo>
                        <a:pt x="157" y="378"/>
                      </a:lnTo>
                      <a:lnTo>
                        <a:pt x="159" y="378"/>
                      </a:lnTo>
                      <a:lnTo>
                        <a:pt x="162" y="378"/>
                      </a:lnTo>
                      <a:lnTo>
                        <a:pt x="164" y="378"/>
                      </a:lnTo>
                      <a:lnTo>
                        <a:pt x="166" y="378"/>
                      </a:lnTo>
                      <a:lnTo>
                        <a:pt x="168" y="378"/>
                      </a:lnTo>
                      <a:lnTo>
                        <a:pt x="170" y="378"/>
                      </a:lnTo>
                      <a:lnTo>
                        <a:pt x="172" y="378"/>
                      </a:lnTo>
                      <a:lnTo>
                        <a:pt x="174" y="378"/>
                      </a:lnTo>
                      <a:lnTo>
                        <a:pt x="176" y="378"/>
                      </a:lnTo>
                      <a:lnTo>
                        <a:pt x="178" y="378"/>
                      </a:lnTo>
                      <a:lnTo>
                        <a:pt x="180" y="378"/>
                      </a:lnTo>
                      <a:lnTo>
                        <a:pt x="182" y="378"/>
                      </a:lnTo>
                      <a:lnTo>
                        <a:pt x="184" y="378"/>
                      </a:lnTo>
                      <a:lnTo>
                        <a:pt x="186" y="378"/>
                      </a:lnTo>
                      <a:lnTo>
                        <a:pt x="188" y="378"/>
                      </a:lnTo>
                      <a:lnTo>
                        <a:pt x="190" y="378"/>
                      </a:lnTo>
                      <a:lnTo>
                        <a:pt x="192" y="378"/>
                      </a:lnTo>
                      <a:lnTo>
                        <a:pt x="194" y="378"/>
                      </a:lnTo>
                      <a:lnTo>
                        <a:pt x="196" y="378"/>
                      </a:lnTo>
                      <a:lnTo>
                        <a:pt x="198" y="378"/>
                      </a:lnTo>
                      <a:lnTo>
                        <a:pt x="200" y="378"/>
                      </a:lnTo>
                      <a:lnTo>
                        <a:pt x="202" y="378"/>
                      </a:lnTo>
                      <a:lnTo>
                        <a:pt x="204" y="378"/>
                      </a:lnTo>
                      <a:lnTo>
                        <a:pt x="206" y="378"/>
                      </a:lnTo>
                      <a:lnTo>
                        <a:pt x="208" y="378"/>
                      </a:lnTo>
                      <a:lnTo>
                        <a:pt x="210" y="378"/>
                      </a:lnTo>
                      <a:lnTo>
                        <a:pt x="212" y="378"/>
                      </a:lnTo>
                      <a:lnTo>
                        <a:pt x="214" y="378"/>
                      </a:lnTo>
                      <a:lnTo>
                        <a:pt x="216" y="378"/>
                      </a:lnTo>
                      <a:lnTo>
                        <a:pt x="218" y="378"/>
                      </a:lnTo>
                      <a:lnTo>
                        <a:pt x="220" y="378"/>
                      </a:lnTo>
                      <a:lnTo>
                        <a:pt x="222" y="378"/>
                      </a:lnTo>
                      <a:lnTo>
                        <a:pt x="224" y="378"/>
                      </a:lnTo>
                      <a:lnTo>
                        <a:pt x="226" y="378"/>
                      </a:lnTo>
                      <a:lnTo>
                        <a:pt x="228" y="378"/>
                      </a:lnTo>
                      <a:lnTo>
                        <a:pt x="230" y="378"/>
                      </a:lnTo>
                      <a:lnTo>
                        <a:pt x="232" y="378"/>
                      </a:lnTo>
                      <a:lnTo>
                        <a:pt x="234" y="378"/>
                      </a:lnTo>
                      <a:lnTo>
                        <a:pt x="236" y="378"/>
                      </a:lnTo>
                      <a:lnTo>
                        <a:pt x="239" y="378"/>
                      </a:lnTo>
                      <a:lnTo>
                        <a:pt x="241" y="378"/>
                      </a:lnTo>
                      <a:lnTo>
                        <a:pt x="243" y="378"/>
                      </a:lnTo>
                      <a:lnTo>
                        <a:pt x="245" y="378"/>
                      </a:lnTo>
                      <a:lnTo>
                        <a:pt x="247" y="378"/>
                      </a:lnTo>
                      <a:lnTo>
                        <a:pt x="249" y="378"/>
                      </a:lnTo>
                      <a:lnTo>
                        <a:pt x="251" y="378"/>
                      </a:lnTo>
                      <a:lnTo>
                        <a:pt x="253" y="378"/>
                      </a:lnTo>
                      <a:lnTo>
                        <a:pt x="255" y="378"/>
                      </a:lnTo>
                      <a:lnTo>
                        <a:pt x="257" y="378"/>
                      </a:lnTo>
                      <a:lnTo>
                        <a:pt x="259" y="378"/>
                      </a:lnTo>
                      <a:lnTo>
                        <a:pt x="261" y="378"/>
                      </a:lnTo>
                      <a:lnTo>
                        <a:pt x="263" y="378"/>
                      </a:lnTo>
                      <a:lnTo>
                        <a:pt x="265" y="378"/>
                      </a:lnTo>
                      <a:lnTo>
                        <a:pt x="267" y="378"/>
                      </a:lnTo>
                      <a:lnTo>
                        <a:pt x="269" y="378"/>
                      </a:lnTo>
                      <a:lnTo>
                        <a:pt x="271" y="378"/>
                      </a:lnTo>
                      <a:lnTo>
                        <a:pt x="273" y="378"/>
                      </a:lnTo>
                      <a:lnTo>
                        <a:pt x="275" y="378"/>
                      </a:lnTo>
                      <a:lnTo>
                        <a:pt x="277" y="378"/>
                      </a:lnTo>
                      <a:lnTo>
                        <a:pt x="279" y="378"/>
                      </a:lnTo>
                      <a:lnTo>
                        <a:pt x="281" y="378"/>
                      </a:lnTo>
                      <a:lnTo>
                        <a:pt x="283" y="378"/>
                      </a:lnTo>
                      <a:lnTo>
                        <a:pt x="285" y="378"/>
                      </a:lnTo>
                      <a:lnTo>
                        <a:pt x="287" y="378"/>
                      </a:lnTo>
                      <a:lnTo>
                        <a:pt x="289" y="378"/>
                      </a:lnTo>
                      <a:lnTo>
                        <a:pt x="291" y="378"/>
                      </a:lnTo>
                      <a:lnTo>
                        <a:pt x="293" y="378"/>
                      </a:lnTo>
                      <a:lnTo>
                        <a:pt x="295" y="378"/>
                      </a:lnTo>
                      <a:lnTo>
                        <a:pt x="297" y="378"/>
                      </a:lnTo>
                      <a:lnTo>
                        <a:pt x="299" y="378"/>
                      </a:lnTo>
                      <a:lnTo>
                        <a:pt x="301" y="378"/>
                      </a:lnTo>
                      <a:lnTo>
                        <a:pt x="303" y="378"/>
                      </a:lnTo>
                      <a:lnTo>
                        <a:pt x="305" y="378"/>
                      </a:lnTo>
                      <a:lnTo>
                        <a:pt x="307" y="378"/>
                      </a:lnTo>
                      <a:lnTo>
                        <a:pt x="309" y="378"/>
                      </a:lnTo>
                      <a:lnTo>
                        <a:pt x="311" y="378"/>
                      </a:lnTo>
                      <a:lnTo>
                        <a:pt x="313" y="378"/>
                      </a:lnTo>
                      <a:lnTo>
                        <a:pt x="316" y="378"/>
                      </a:lnTo>
                      <a:lnTo>
                        <a:pt x="318" y="378"/>
                      </a:lnTo>
                      <a:lnTo>
                        <a:pt x="320" y="378"/>
                      </a:lnTo>
                      <a:lnTo>
                        <a:pt x="322" y="378"/>
                      </a:lnTo>
                      <a:lnTo>
                        <a:pt x="324" y="378"/>
                      </a:lnTo>
                      <a:lnTo>
                        <a:pt x="326" y="378"/>
                      </a:lnTo>
                      <a:lnTo>
                        <a:pt x="328" y="378"/>
                      </a:lnTo>
                      <a:lnTo>
                        <a:pt x="330" y="378"/>
                      </a:lnTo>
                      <a:lnTo>
                        <a:pt x="332" y="378"/>
                      </a:lnTo>
                      <a:lnTo>
                        <a:pt x="334" y="378"/>
                      </a:lnTo>
                      <a:lnTo>
                        <a:pt x="336" y="378"/>
                      </a:lnTo>
                      <a:lnTo>
                        <a:pt x="338" y="378"/>
                      </a:lnTo>
                      <a:lnTo>
                        <a:pt x="340" y="378"/>
                      </a:lnTo>
                      <a:lnTo>
                        <a:pt x="342" y="378"/>
                      </a:lnTo>
                      <a:lnTo>
                        <a:pt x="344" y="378"/>
                      </a:lnTo>
                      <a:lnTo>
                        <a:pt x="346" y="378"/>
                      </a:lnTo>
                      <a:lnTo>
                        <a:pt x="348" y="378"/>
                      </a:lnTo>
                      <a:lnTo>
                        <a:pt x="350" y="378"/>
                      </a:lnTo>
                      <a:lnTo>
                        <a:pt x="352" y="378"/>
                      </a:lnTo>
                      <a:lnTo>
                        <a:pt x="354" y="378"/>
                      </a:lnTo>
                      <a:lnTo>
                        <a:pt x="356" y="378"/>
                      </a:lnTo>
                      <a:lnTo>
                        <a:pt x="358" y="378"/>
                      </a:lnTo>
                      <a:lnTo>
                        <a:pt x="360" y="378"/>
                      </a:lnTo>
                      <a:lnTo>
                        <a:pt x="362" y="378"/>
                      </a:lnTo>
                      <a:lnTo>
                        <a:pt x="364" y="378"/>
                      </a:lnTo>
                      <a:lnTo>
                        <a:pt x="366" y="378"/>
                      </a:lnTo>
                      <a:lnTo>
                        <a:pt x="368" y="378"/>
                      </a:lnTo>
                      <a:lnTo>
                        <a:pt x="370" y="378"/>
                      </a:lnTo>
                      <a:lnTo>
                        <a:pt x="372" y="378"/>
                      </a:lnTo>
                      <a:lnTo>
                        <a:pt x="374" y="378"/>
                      </a:lnTo>
                      <a:lnTo>
                        <a:pt x="376" y="378"/>
                      </a:lnTo>
                      <a:lnTo>
                        <a:pt x="378" y="378"/>
                      </a:lnTo>
                      <a:lnTo>
                        <a:pt x="380" y="378"/>
                      </a:lnTo>
                      <a:lnTo>
                        <a:pt x="382" y="378"/>
                      </a:lnTo>
                      <a:lnTo>
                        <a:pt x="384" y="378"/>
                      </a:lnTo>
                      <a:lnTo>
                        <a:pt x="386" y="378"/>
                      </a:lnTo>
                      <a:lnTo>
                        <a:pt x="388" y="378"/>
                      </a:lnTo>
                      <a:lnTo>
                        <a:pt x="391" y="378"/>
                      </a:lnTo>
                      <a:lnTo>
                        <a:pt x="393" y="378"/>
                      </a:lnTo>
                      <a:lnTo>
                        <a:pt x="395" y="378"/>
                      </a:lnTo>
                      <a:lnTo>
                        <a:pt x="397" y="378"/>
                      </a:lnTo>
                      <a:lnTo>
                        <a:pt x="399" y="378"/>
                      </a:lnTo>
                      <a:lnTo>
                        <a:pt x="401" y="378"/>
                      </a:lnTo>
                      <a:lnTo>
                        <a:pt x="403" y="378"/>
                      </a:lnTo>
                      <a:lnTo>
                        <a:pt x="405" y="378"/>
                      </a:lnTo>
                      <a:lnTo>
                        <a:pt x="407" y="378"/>
                      </a:lnTo>
                      <a:lnTo>
                        <a:pt x="409" y="378"/>
                      </a:lnTo>
                      <a:lnTo>
                        <a:pt x="411" y="378"/>
                      </a:lnTo>
                      <a:lnTo>
                        <a:pt x="413" y="378"/>
                      </a:lnTo>
                      <a:lnTo>
                        <a:pt x="415" y="378"/>
                      </a:lnTo>
                      <a:lnTo>
                        <a:pt x="417" y="378"/>
                      </a:lnTo>
                      <a:lnTo>
                        <a:pt x="419" y="378"/>
                      </a:lnTo>
                      <a:lnTo>
                        <a:pt x="421" y="378"/>
                      </a:lnTo>
                      <a:lnTo>
                        <a:pt x="423" y="378"/>
                      </a:lnTo>
                      <a:lnTo>
                        <a:pt x="425" y="378"/>
                      </a:lnTo>
                      <a:lnTo>
                        <a:pt x="427" y="378"/>
                      </a:lnTo>
                      <a:lnTo>
                        <a:pt x="429" y="378"/>
                      </a:lnTo>
                      <a:lnTo>
                        <a:pt x="431" y="378"/>
                      </a:lnTo>
                      <a:lnTo>
                        <a:pt x="433" y="378"/>
                      </a:lnTo>
                      <a:lnTo>
                        <a:pt x="435" y="378"/>
                      </a:lnTo>
                      <a:lnTo>
                        <a:pt x="437" y="378"/>
                      </a:lnTo>
                      <a:lnTo>
                        <a:pt x="439" y="378"/>
                      </a:lnTo>
                      <a:lnTo>
                        <a:pt x="441" y="378"/>
                      </a:lnTo>
                      <a:lnTo>
                        <a:pt x="443" y="378"/>
                      </a:lnTo>
                      <a:lnTo>
                        <a:pt x="445" y="378"/>
                      </a:lnTo>
                      <a:lnTo>
                        <a:pt x="447" y="378"/>
                      </a:lnTo>
                      <a:lnTo>
                        <a:pt x="449" y="378"/>
                      </a:lnTo>
                      <a:lnTo>
                        <a:pt x="451" y="378"/>
                      </a:lnTo>
                      <a:lnTo>
                        <a:pt x="453" y="378"/>
                      </a:lnTo>
                      <a:lnTo>
                        <a:pt x="455" y="378"/>
                      </a:lnTo>
                      <a:lnTo>
                        <a:pt x="457" y="378"/>
                      </a:lnTo>
                      <a:lnTo>
                        <a:pt x="459" y="378"/>
                      </a:lnTo>
                      <a:lnTo>
                        <a:pt x="461" y="378"/>
                      </a:lnTo>
                      <a:lnTo>
                        <a:pt x="463" y="378"/>
                      </a:lnTo>
                      <a:lnTo>
                        <a:pt x="465" y="378"/>
                      </a:lnTo>
                      <a:lnTo>
                        <a:pt x="468" y="378"/>
                      </a:lnTo>
                      <a:lnTo>
                        <a:pt x="470" y="378"/>
                      </a:lnTo>
                      <a:lnTo>
                        <a:pt x="472" y="378"/>
                      </a:lnTo>
                      <a:lnTo>
                        <a:pt x="474" y="378"/>
                      </a:lnTo>
                      <a:lnTo>
                        <a:pt x="476" y="378"/>
                      </a:lnTo>
                      <a:lnTo>
                        <a:pt x="478" y="378"/>
                      </a:lnTo>
                      <a:lnTo>
                        <a:pt x="480" y="378"/>
                      </a:lnTo>
                      <a:lnTo>
                        <a:pt x="482" y="378"/>
                      </a:lnTo>
                      <a:lnTo>
                        <a:pt x="484" y="378"/>
                      </a:lnTo>
                      <a:lnTo>
                        <a:pt x="486" y="378"/>
                      </a:lnTo>
                      <a:lnTo>
                        <a:pt x="488" y="378"/>
                      </a:lnTo>
                      <a:lnTo>
                        <a:pt x="490" y="378"/>
                      </a:lnTo>
                      <a:lnTo>
                        <a:pt x="492" y="378"/>
                      </a:lnTo>
                      <a:lnTo>
                        <a:pt x="494" y="378"/>
                      </a:lnTo>
                      <a:lnTo>
                        <a:pt x="496" y="378"/>
                      </a:lnTo>
                      <a:lnTo>
                        <a:pt x="498" y="378"/>
                      </a:lnTo>
                      <a:lnTo>
                        <a:pt x="500" y="378"/>
                      </a:lnTo>
                      <a:lnTo>
                        <a:pt x="502" y="378"/>
                      </a:lnTo>
                      <a:lnTo>
                        <a:pt x="504" y="378"/>
                      </a:lnTo>
                      <a:lnTo>
                        <a:pt x="506" y="378"/>
                      </a:lnTo>
                      <a:lnTo>
                        <a:pt x="508" y="378"/>
                      </a:lnTo>
                      <a:lnTo>
                        <a:pt x="510" y="378"/>
                      </a:lnTo>
                      <a:lnTo>
                        <a:pt x="512" y="378"/>
                      </a:lnTo>
                      <a:lnTo>
                        <a:pt x="514" y="378"/>
                      </a:lnTo>
                      <a:lnTo>
                        <a:pt x="516" y="378"/>
                      </a:lnTo>
                      <a:lnTo>
                        <a:pt x="518" y="378"/>
                      </a:lnTo>
                      <a:lnTo>
                        <a:pt x="520" y="378"/>
                      </a:lnTo>
                      <a:lnTo>
                        <a:pt x="522" y="378"/>
                      </a:lnTo>
                      <a:lnTo>
                        <a:pt x="524" y="378"/>
                      </a:lnTo>
                      <a:lnTo>
                        <a:pt x="526" y="378"/>
                      </a:lnTo>
                      <a:lnTo>
                        <a:pt x="528" y="378"/>
                      </a:lnTo>
                      <a:lnTo>
                        <a:pt x="530" y="378"/>
                      </a:lnTo>
                      <a:lnTo>
                        <a:pt x="532" y="378"/>
                      </a:lnTo>
                      <a:lnTo>
                        <a:pt x="534" y="378"/>
                      </a:lnTo>
                      <a:lnTo>
                        <a:pt x="536" y="378"/>
                      </a:lnTo>
                      <a:lnTo>
                        <a:pt x="538" y="378"/>
                      </a:lnTo>
                      <a:lnTo>
                        <a:pt x="540" y="378"/>
                      </a:lnTo>
                      <a:lnTo>
                        <a:pt x="542" y="378"/>
                      </a:lnTo>
                      <a:lnTo>
                        <a:pt x="545" y="378"/>
                      </a:lnTo>
                      <a:lnTo>
                        <a:pt x="547" y="378"/>
                      </a:lnTo>
                      <a:lnTo>
                        <a:pt x="549" y="378"/>
                      </a:lnTo>
                      <a:lnTo>
                        <a:pt x="551" y="378"/>
                      </a:lnTo>
                      <a:lnTo>
                        <a:pt x="553" y="378"/>
                      </a:lnTo>
                      <a:lnTo>
                        <a:pt x="555" y="378"/>
                      </a:lnTo>
                      <a:lnTo>
                        <a:pt x="557" y="378"/>
                      </a:lnTo>
                      <a:lnTo>
                        <a:pt x="559" y="378"/>
                      </a:lnTo>
                      <a:lnTo>
                        <a:pt x="561" y="378"/>
                      </a:lnTo>
                      <a:lnTo>
                        <a:pt x="563" y="378"/>
                      </a:lnTo>
                      <a:lnTo>
                        <a:pt x="565" y="378"/>
                      </a:lnTo>
                      <a:lnTo>
                        <a:pt x="567" y="378"/>
                      </a:lnTo>
                      <a:lnTo>
                        <a:pt x="569" y="378"/>
                      </a:lnTo>
                      <a:lnTo>
                        <a:pt x="571" y="378"/>
                      </a:lnTo>
                      <a:lnTo>
                        <a:pt x="573" y="378"/>
                      </a:lnTo>
                      <a:lnTo>
                        <a:pt x="575" y="378"/>
                      </a:lnTo>
                      <a:lnTo>
                        <a:pt x="577" y="378"/>
                      </a:lnTo>
                      <a:lnTo>
                        <a:pt x="579" y="378"/>
                      </a:lnTo>
                      <a:lnTo>
                        <a:pt x="581" y="378"/>
                      </a:lnTo>
                      <a:lnTo>
                        <a:pt x="583" y="378"/>
                      </a:lnTo>
                      <a:lnTo>
                        <a:pt x="585" y="378"/>
                      </a:lnTo>
                      <a:lnTo>
                        <a:pt x="587" y="378"/>
                      </a:lnTo>
                      <a:lnTo>
                        <a:pt x="589" y="378"/>
                      </a:lnTo>
                      <a:lnTo>
                        <a:pt x="591" y="378"/>
                      </a:lnTo>
                      <a:lnTo>
                        <a:pt x="593" y="378"/>
                      </a:lnTo>
                      <a:lnTo>
                        <a:pt x="595" y="378"/>
                      </a:lnTo>
                      <a:lnTo>
                        <a:pt x="597" y="378"/>
                      </a:lnTo>
                      <a:lnTo>
                        <a:pt x="599" y="378"/>
                      </a:lnTo>
                      <a:lnTo>
                        <a:pt x="601" y="378"/>
                      </a:lnTo>
                      <a:lnTo>
                        <a:pt x="603" y="378"/>
                      </a:lnTo>
                      <a:lnTo>
                        <a:pt x="605" y="378"/>
                      </a:lnTo>
                      <a:lnTo>
                        <a:pt x="607" y="378"/>
                      </a:lnTo>
                      <a:lnTo>
                        <a:pt x="609" y="378"/>
                      </a:lnTo>
                      <a:lnTo>
                        <a:pt x="611" y="378"/>
                      </a:lnTo>
                      <a:lnTo>
                        <a:pt x="613" y="378"/>
                      </a:lnTo>
                      <a:lnTo>
                        <a:pt x="615" y="378"/>
                      </a:lnTo>
                      <a:lnTo>
                        <a:pt x="617" y="378"/>
                      </a:lnTo>
                      <a:lnTo>
                        <a:pt x="620" y="378"/>
                      </a:lnTo>
                      <a:lnTo>
                        <a:pt x="622" y="378"/>
                      </a:lnTo>
                      <a:lnTo>
                        <a:pt x="624" y="378"/>
                      </a:lnTo>
                      <a:lnTo>
                        <a:pt x="626" y="378"/>
                      </a:lnTo>
                      <a:lnTo>
                        <a:pt x="628" y="378"/>
                      </a:lnTo>
                      <a:lnTo>
                        <a:pt x="630" y="378"/>
                      </a:lnTo>
                      <a:lnTo>
                        <a:pt x="632" y="378"/>
                      </a:lnTo>
                      <a:lnTo>
                        <a:pt x="634" y="378"/>
                      </a:lnTo>
                      <a:lnTo>
                        <a:pt x="636" y="378"/>
                      </a:lnTo>
                      <a:lnTo>
                        <a:pt x="638" y="378"/>
                      </a:lnTo>
                      <a:lnTo>
                        <a:pt x="640" y="378"/>
                      </a:lnTo>
                      <a:lnTo>
                        <a:pt x="642" y="378"/>
                      </a:lnTo>
                      <a:lnTo>
                        <a:pt x="644" y="378"/>
                      </a:lnTo>
                      <a:lnTo>
                        <a:pt x="646" y="378"/>
                      </a:lnTo>
                      <a:lnTo>
                        <a:pt x="648" y="378"/>
                      </a:lnTo>
                      <a:lnTo>
                        <a:pt x="650" y="378"/>
                      </a:lnTo>
                      <a:lnTo>
                        <a:pt x="652" y="378"/>
                      </a:lnTo>
                      <a:lnTo>
                        <a:pt x="654" y="378"/>
                      </a:lnTo>
                      <a:lnTo>
                        <a:pt x="656" y="378"/>
                      </a:lnTo>
                      <a:lnTo>
                        <a:pt x="658" y="378"/>
                      </a:lnTo>
                      <a:lnTo>
                        <a:pt x="660" y="378"/>
                      </a:lnTo>
                      <a:lnTo>
                        <a:pt x="662" y="378"/>
                      </a:lnTo>
                      <a:lnTo>
                        <a:pt x="664" y="378"/>
                      </a:lnTo>
                      <a:lnTo>
                        <a:pt x="666" y="378"/>
                      </a:lnTo>
                      <a:lnTo>
                        <a:pt x="668" y="378"/>
                      </a:lnTo>
                      <a:lnTo>
                        <a:pt x="670" y="378"/>
                      </a:lnTo>
                      <a:lnTo>
                        <a:pt x="672" y="378"/>
                      </a:lnTo>
                      <a:lnTo>
                        <a:pt x="674" y="378"/>
                      </a:lnTo>
                      <a:lnTo>
                        <a:pt x="676" y="378"/>
                      </a:lnTo>
                      <a:lnTo>
                        <a:pt x="678" y="378"/>
                      </a:lnTo>
                      <a:lnTo>
                        <a:pt x="680" y="378"/>
                      </a:lnTo>
                      <a:lnTo>
                        <a:pt x="682" y="378"/>
                      </a:lnTo>
                      <a:lnTo>
                        <a:pt x="684" y="378"/>
                      </a:lnTo>
                      <a:lnTo>
                        <a:pt x="686" y="378"/>
                      </a:lnTo>
                      <a:lnTo>
                        <a:pt x="688" y="378"/>
                      </a:lnTo>
                      <a:lnTo>
                        <a:pt x="690" y="378"/>
                      </a:lnTo>
                      <a:lnTo>
                        <a:pt x="692" y="378"/>
                      </a:lnTo>
                      <a:lnTo>
                        <a:pt x="694" y="378"/>
                      </a:lnTo>
                      <a:lnTo>
                        <a:pt x="697" y="378"/>
                      </a:lnTo>
                      <a:lnTo>
                        <a:pt x="699" y="378"/>
                      </a:lnTo>
                      <a:lnTo>
                        <a:pt x="701" y="378"/>
                      </a:lnTo>
                      <a:lnTo>
                        <a:pt x="703" y="378"/>
                      </a:lnTo>
                      <a:lnTo>
                        <a:pt x="705" y="378"/>
                      </a:lnTo>
                      <a:lnTo>
                        <a:pt x="707" y="378"/>
                      </a:lnTo>
                      <a:lnTo>
                        <a:pt x="709" y="378"/>
                      </a:lnTo>
                      <a:lnTo>
                        <a:pt x="711" y="378"/>
                      </a:lnTo>
                      <a:lnTo>
                        <a:pt x="713" y="378"/>
                      </a:lnTo>
                      <a:lnTo>
                        <a:pt x="715" y="378"/>
                      </a:lnTo>
                      <a:lnTo>
                        <a:pt x="717" y="378"/>
                      </a:lnTo>
                      <a:lnTo>
                        <a:pt x="719" y="378"/>
                      </a:lnTo>
                      <a:lnTo>
                        <a:pt x="721" y="378"/>
                      </a:lnTo>
                      <a:lnTo>
                        <a:pt x="723" y="378"/>
                      </a:lnTo>
                      <a:lnTo>
                        <a:pt x="725" y="378"/>
                      </a:lnTo>
                      <a:lnTo>
                        <a:pt x="727" y="378"/>
                      </a:lnTo>
                      <a:lnTo>
                        <a:pt x="729" y="378"/>
                      </a:lnTo>
                      <a:lnTo>
                        <a:pt x="731" y="378"/>
                      </a:lnTo>
                      <a:lnTo>
                        <a:pt x="733" y="378"/>
                      </a:lnTo>
                      <a:lnTo>
                        <a:pt x="735" y="378"/>
                      </a:lnTo>
                      <a:lnTo>
                        <a:pt x="737" y="378"/>
                      </a:lnTo>
                      <a:lnTo>
                        <a:pt x="739" y="378"/>
                      </a:lnTo>
                      <a:lnTo>
                        <a:pt x="741" y="378"/>
                      </a:lnTo>
                      <a:lnTo>
                        <a:pt x="743" y="378"/>
                      </a:lnTo>
                      <a:lnTo>
                        <a:pt x="745" y="378"/>
                      </a:lnTo>
                      <a:lnTo>
                        <a:pt x="747" y="378"/>
                      </a:lnTo>
                      <a:lnTo>
                        <a:pt x="749" y="378"/>
                      </a:lnTo>
                      <a:lnTo>
                        <a:pt x="751" y="378"/>
                      </a:lnTo>
                      <a:lnTo>
                        <a:pt x="753" y="378"/>
                      </a:lnTo>
                      <a:lnTo>
                        <a:pt x="755" y="378"/>
                      </a:lnTo>
                      <a:lnTo>
                        <a:pt x="757" y="378"/>
                      </a:lnTo>
                      <a:lnTo>
                        <a:pt x="759" y="378"/>
                      </a:lnTo>
                      <a:lnTo>
                        <a:pt x="761" y="378"/>
                      </a:lnTo>
                      <a:lnTo>
                        <a:pt x="763" y="378"/>
                      </a:lnTo>
                      <a:lnTo>
                        <a:pt x="765" y="378"/>
                      </a:lnTo>
                      <a:lnTo>
                        <a:pt x="767" y="378"/>
                      </a:lnTo>
                      <a:lnTo>
                        <a:pt x="769" y="378"/>
                      </a:lnTo>
                      <a:lnTo>
                        <a:pt x="772" y="378"/>
                      </a:lnTo>
                      <a:lnTo>
                        <a:pt x="774" y="378"/>
                      </a:lnTo>
                      <a:lnTo>
                        <a:pt x="776" y="378"/>
                      </a:lnTo>
                      <a:lnTo>
                        <a:pt x="778" y="378"/>
                      </a:lnTo>
                      <a:lnTo>
                        <a:pt x="780" y="378"/>
                      </a:lnTo>
                      <a:lnTo>
                        <a:pt x="782" y="378"/>
                      </a:lnTo>
                      <a:lnTo>
                        <a:pt x="784" y="378"/>
                      </a:lnTo>
                      <a:lnTo>
                        <a:pt x="786" y="378"/>
                      </a:lnTo>
                      <a:lnTo>
                        <a:pt x="788" y="378"/>
                      </a:lnTo>
                      <a:lnTo>
                        <a:pt x="790" y="378"/>
                      </a:lnTo>
                      <a:lnTo>
                        <a:pt x="792" y="378"/>
                      </a:lnTo>
                      <a:lnTo>
                        <a:pt x="794" y="378"/>
                      </a:lnTo>
                      <a:lnTo>
                        <a:pt x="796" y="378"/>
                      </a:lnTo>
                      <a:lnTo>
                        <a:pt x="798" y="378"/>
                      </a:lnTo>
                      <a:lnTo>
                        <a:pt x="800" y="378"/>
                      </a:lnTo>
                      <a:lnTo>
                        <a:pt x="802" y="376"/>
                      </a:lnTo>
                      <a:lnTo>
                        <a:pt x="804" y="378"/>
                      </a:lnTo>
                      <a:lnTo>
                        <a:pt x="806" y="378"/>
                      </a:lnTo>
                      <a:lnTo>
                        <a:pt x="808" y="378"/>
                      </a:lnTo>
                      <a:lnTo>
                        <a:pt x="810" y="378"/>
                      </a:lnTo>
                      <a:lnTo>
                        <a:pt x="812" y="378"/>
                      </a:lnTo>
                      <a:lnTo>
                        <a:pt x="814" y="378"/>
                      </a:lnTo>
                      <a:lnTo>
                        <a:pt x="816" y="378"/>
                      </a:lnTo>
                      <a:lnTo>
                        <a:pt x="818" y="378"/>
                      </a:lnTo>
                      <a:lnTo>
                        <a:pt x="820" y="377"/>
                      </a:lnTo>
                      <a:lnTo>
                        <a:pt x="822" y="378"/>
                      </a:lnTo>
                      <a:lnTo>
                        <a:pt x="824" y="378"/>
                      </a:lnTo>
                      <a:lnTo>
                        <a:pt x="826" y="377"/>
                      </a:lnTo>
                      <a:lnTo>
                        <a:pt x="828" y="378"/>
                      </a:lnTo>
                      <a:lnTo>
                        <a:pt x="830" y="378"/>
                      </a:lnTo>
                      <a:lnTo>
                        <a:pt x="832" y="378"/>
                      </a:lnTo>
                      <a:lnTo>
                        <a:pt x="834" y="378"/>
                      </a:lnTo>
                      <a:lnTo>
                        <a:pt x="836" y="378"/>
                      </a:lnTo>
                      <a:lnTo>
                        <a:pt x="838" y="378"/>
                      </a:lnTo>
                      <a:lnTo>
                        <a:pt x="840" y="378"/>
                      </a:lnTo>
                      <a:lnTo>
                        <a:pt x="842" y="377"/>
                      </a:lnTo>
                      <a:lnTo>
                        <a:pt x="844" y="378"/>
                      </a:lnTo>
                      <a:lnTo>
                        <a:pt x="846" y="378"/>
                      </a:lnTo>
                      <a:lnTo>
                        <a:pt x="848" y="376"/>
                      </a:lnTo>
                      <a:lnTo>
                        <a:pt x="851" y="360"/>
                      </a:lnTo>
                      <a:lnTo>
                        <a:pt x="853" y="349"/>
                      </a:lnTo>
                      <a:lnTo>
                        <a:pt x="855" y="272"/>
                      </a:lnTo>
                      <a:lnTo>
                        <a:pt x="857" y="41"/>
                      </a:lnTo>
                      <a:lnTo>
                        <a:pt x="858" y="0"/>
                      </a:lnTo>
                      <a:lnTo>
                        <a:pt x="860" y="50"/>
                      </a:lnTo>
                      <a:lnTo>
                        <a:pt x="862" y="149"/>
                      </a:lnTo>
                      <a:lnTo>
                        <a:pt x="864" y="251"/>
                      </a:lnTo>
                      <a:lnTo>
                        <a:pt x="866" y="299"/>
                      </a:lnTo>
                      <a:lnTo>
                        <a:pt x="868" y="323"/>
                      </a:lnTo>
                      <a:lnTo>
                        <a:pt x="870" y="353"/>
                      </a:lnTo>
                      <a:lnTo>
                        <a:pt x="872" y="363"/>
                      </a:lnTo>
                      <a:lnTo>
                        <a:pt x="874" y="368"/>
                      </a:lnTo>
                      <a:lnTo>
                        <a:pt x="876" y="373"/>
                      </a:lnTo>
                      <a:lnTo>
                        <a:pt x="878" y="372"/>
                      </a:lnTo>
                      <a:lnTo>
                        <a:pt x="880" y="377"/>
                      </a:lnTo>
                      <a:lnTo>
                        <a:pt x="882" y="377"/>
                      </a:lnTo>
                      <a:lnTo>
                        <a:pt x="884" y="373"/>
                      </a:lnTo>
                      <a:lnTo>
                        <a:pt x="886" y="378"/>
                      </a:lnTo>
                      <a:lnTo>
                        <a:pt x="888" y="378"/>
                      </a:lnTo>
                      <a:lnTo>
                        <a:pt x="890" y="378"/>
                      </a:lnTo>
                      <a:lnTo>
                        <a:pt x="892" y="378"/>
                      </a:lnTo>
                      <a:lnTo>
                        <a:pt x="894" y="376"/>
                      </a:lnTo>
                      <a:lnTo>
                        <a:pt x="896" y="378"/>
                      </a:lnTo>
                      <a:lnTo>
                        <a:pt x="898" y="378"/>
                      </a:lnTo>
                      <a:lnTo>
                        <a:pt x="900" y="378"/>
                      </a:lnTo>
                      <a:lnTo>
                        <a:pt x="902" y="378"/>
                      </a:lnTo>
                      <a:lnTo>
                        <a:pt x="904" y="378"/>
                      </a:lnTo>
                      <a:lnTo>
                        <a:pt x="906" y="378"/>
                      </a:lnTo>
                      <a:lnTo>
                        <a:pt x="908" y="378"/>
                      </a:lnTo>
                      <a:lnTo>
                        <a:pt x="910" y="378"/>
                      </a:lnTo>
                      <a:lnTo>
                        <a:pt x="912" y="377"/>
                      </a:lnTo>
                      <a:lnTo>
                        <a:pt x="914" y="378"/>
                      </a:lnTo>
                      <a:lnTo>
                        <a:pt x="916" y="378"/>
                      </a:lnTo>
                      <a:lnTo>
                        <a:pt x="918" y="378"/>
                      </a:lnTo>
                      <a:lnTo>
                        <a:pt x="920" y="378"/>
                      </a:lnTo>
                      <a:lnTo>
                        <a:pt x="922" y="378"/>
                      </a:lnTo>
                      <a:lnTo>
                        <a:pt x="924" y="377"/>
                      </a:lnTo>
                      <a:lnTo>
                        <a:pt x="926" y="378"/>
                      </a:lnTo>
                      <a:lnTo>
                        <a:pt x="928" y="378"/>
                      </a:lnTo>
                      <a:lnTo>
                        <a:pt x="930" y="378"/>
                      </a:lnTo>
                      <a:lnTo>
                        <a:pt x="932" y="378"/>
                      </a:lnTo>
                      <a:lnTo>
                        <a:pt x="934" y="378"/>
                      </a:lnTo>
                      <a:lnTo>
                        <a:pt x="936" y="378"/>
                      </a:lnTo>
                      <a:lnTo>
                        <a:pt x="938" y="378"/>
                      </a:lnTo>
                      <a:lnTo>
                        <a:pt x="940" y="378"/>
                      </a:lnTo>
                      <a:lnTo>
                        <a:pt x="943" y="378"/>
                      </a:lnTo>
                      <a:lnTo>
                        <a:pt x="945" y="378"/>
                      </a:lnTo>
                      <a:lnTo>
                        <a:pt x="947" y="378"/>
                      </a:lnTo>
                      <a:lnTo>
                        <a:pt x="949" y="378"/>
                      </a:lnTo>
                      <a:lnTo>
                        <a:pt x="951" y="378"/>
                      </a:lnTo>
                      <a:lnTo>
                        <a:pt x="953" y="378"/>
                      </a:lnTo>
                      <a:lnTo>
                        <a:pt x="955" y="375"/>
                      </a:lnTo>
                      <a:lnTo>
                        <a:pt x="957" y="378"/>
                      </a:lnTo>
                      <a:lnTo>
                        <a:pt x="959" y="378"/>
                      </a:lnTo>
                      <a:lnTo>
                        <a:pt x="961" y="378"/>
                      </a:lnTo>
                      <a:lnTo>
                        <a:pt x="963" y="378"/>
                      </a:lnTo>
                      <a:lnTo>
                        <a:pt x="965" y="378"/>
                      </a:lnTo>
                      <a:lnTo>
                        <a:pt x="967" y="378"/>
                      </a:lnTo>
                      <a:lnTo>
                        <a:pt x="969" y="378"/>
                      </a:lnTo>
                      <a:lnTo>
                        <a:pt x="971" y="378"/>
                      </a:lnTo>
                      <a:lnTo>
                        <a:pt x="973" y="378"/>
                      </a:lnTo>
                      <a:lnTo>
                        <a:pt x="975" y="377"/>
                      </a:lnTo>
                      <a:lnTo>
                        <a:pt x="977" y="378"/>
                      </a:lnTo>
                      <a:lnTo>
                        <a:pt x="979" y="378"/>
                      </a:lnTo>
                      <a:lnTo>
                        <a:pt x="981" y="378"/>
                      </a:lnTo>
                      <a:lnTo>
                        <a:pt x="983" y="378"/>
                      </a:lnTo>
                      <a:lnTo>
                        <a:pt x="985" y="378"/>
                      </a:lnTo>
                      <a:lnTo>
                        <a:pt x="987" y="378"/>
                      </a:lnTo>
                      <a:lnTo>
                        <a:pt x="989" y="378"/>
                      </a:lnTo>
                      <a:lnTo>
                        <a:pt x="991" y="378"/>
                      </a:lnTo>
                      <a:lnTo>
                        <a:pt x="993" y="378"/>
                      </a:lnTo>
                      <a:lnTo>
                        <a:pt x="995" y="378"/>
                      </a:lnTo>
                      <a:lnTo>
                        <a:pt x="997" y="378"/>
                      </a:lnTo>
                      <a:lnTo>
                        <a:pt x="999" y="378"/>
                      </a:lnTo>
                      <a:lnTo>
                        <a:pt x="1001" y="378"/>
                      </a:lnTo>
                      <a:lnTo>
                        <a:pt x="1003" y="377"/>
                      </a:lnTo>
                      <a:lnTo>
                        <a:pt x="1005" y="378"/>
                      </a:lnTo>
                      <a:lnTo>
                        <a:pt x="1007" y="378"/>
                      </a:lnTo>
                      <a:lnTo>
                        <a:pt x="1009" y="378"/>
                      </a:lnTo>
                      <a:lnTo>
                        <a:pt x="1011" y="378"/>
                      </a:lnTo>
                      <a:lnTo>
                        <a:pt x="1013" y="378"/>
                      </a:lnTo>
                      <a:lnTo>
                        <a:pt x="1015" y="378"/>
                      </a:lnTo>
                      <a:lnTo>
                        <a:pt x="1017" y="378"/>
                      </a:lnTo>
                      <a:lnTo>
                        <a:pt x="1019" y="378"/>
                      </a:lnTo>
                      <a:lnTo>
                        <a:pt x="1022" y="378"/>
                      </a:lnTo>
                      <a:lnTo>
                        <a:pt x="1024" y="378"/>
                      </a:lnTo>
                      <a:lnTo>
                        <a:pt x="1026" y="378"/>
                      </a:lnTo>
                      <a:lnTo>
                        <a:pt x="1028" y="378"/>
                      </a:lnTo>
                      <a:lnTo>
                        <a:pt x="1030" y="378"/>
                      </a:lnTo>
                      <a:lnTo>
                        <a:pt x="1032" y="378"/>
                      </a:lnTo>
                      <a:lnTo>
                        <a:pt x="1034" y="378"/>
                      </a:lnTo>
                      <a:lnTo>
                        <a:pt x="1036" y="378"/>
                      </a:lnTo>
                      <a:lnTo>
                        <a:pt x="1038" y="378"/>
                      </a:lnTo>
                      <a:lnTo>
                        <a:pt x="1040" y="378"/>
                      </a:lnTo>
                      <a:lnTo>
                        <a:pt x="1042" y="378"/>
                      </a:lnTo>
                      <a:lnTo>
                        <a:pt x="1044" y="378"/>
                      </a:lnTo>
                      <a:lnTo>
                        <a:pt x="1046" y="378"/>
                      </a:lnTo>
                      <a:lnTo>
                        <a:pt x="1048" y="378"/>
                      </a:lnTo>
                      <a:lnTo>
                        <a:pt x="1050" y="378"/>
                      </a:lnTo>
                      <a:lnTo>
                        <a:pt x="1052" y="378"/>
                      </a:lnTo>
                      <a:lnTo>
                        <a:pt x="1054" y="378"/>
                      </a:lnTo>
                      <a:lnTo>
                        <a:pt x="1056" y="378"/>
                      </a:lnTo>
                      <a:lnTo>
                        <a:pt x="1058" y="378"/>
                      </a:lnTo>
                      <a:lnTo>
                        <a:pt x="1060" y="378"/>
                      </a:lnTo>
                      <a:lnTo>
                        <a:pt x="1062" y="377"/>
                      </a:lnTo>
                      <a:lnTo>
                        <a:pt x="1064" y="378"/>
                      </a:lnTo>
                      <a:lnTo>
                        <a:pt x="1066" y="378"/>
                      </a:lnTo>
                      <a:lnTo>
                        <a:pt x="1068" y="378"/>
                      </a:lnTo>
                      <a:lnTo>
                        <a:pt x="1070" y="378"/>
                      </a:lnTo>
                      <a:lnTo>
                        <a:pt x="1072" y="378"/>
                      </a:lnTo>
                      <a:lnTo>
                        <a:pt x="1074" y="378"/>
                      </a:lnTo>
                      <a:lnTo>
                        <a:pt x="1076" y="378"/>
                      </a:lnTo>
                      <a:lnTo>
                        <a:pt x="1078" y="378"/>
                      </a:lnTo>
                      <a:lnTo>
                        <a:pt x="1080" y="378"/>
                      </a:lnTo>
                      <a:lnTo>
                        <a:pt x="1082" y="378"/>
                      </a:lnTo>
                      <a:lnTo>
                        <a:pt x="1084" y="378"/>
                      </a:lnTo>
                      <a:lnTo>
                        <a:pt x="1086" y="378"/>
                      </a:lnTo>
                      <a:lnTo>
                        <a:pt x="1088" y="378"/>
                      </a:lnTo>
                      <a:lnTo>
                        <a:pt x="1090" y="378"/>
                      </a:lnTo>
                      <a:lnTo>
                        <a:pt x="1092" y="378"/>
                      </a:lnTo>
                      <a:lnTo>
                        <a:pt x="1094" y="378"/>
                      </a:lnTo>
                      <a:lnTo>
                        <a:pt x="1096" y="378"/>
                      </a:lnTo>
                      <a:lnTo>
                        <a:pt x="1098" y="378"/>
                      </a:lnTo>
                      <a:lnTo>
                        <a:pt x="1100" y="378"/>
                      </a:lnTo>
                      <a:lnTo>
                        <a:pt x="1102" y="378"/>
                      </a:lnTo>
                      <a:lnTo>
                        <a:pt x="1104" y="378"/>
                      </a:lnTo>
                      <a:lnTo>
                        <a:pt x="1106" y="378"/>
                      </a:lnTo>
                      <a:lnTo>
                        <a:pt x="1109" y="378"/>
                      </a:lnTo>
                      <a:lnTo>
                        <a:pt x="1111" y="377"/>
                      </a:lnTo>
                      <a:lnTo>
                        <a:pt x="1113" y="378"/>
                      </a:lnTo>
                      <a:lnTo>
                        <a:pt x="1115" y="378"/>
                      </a:lnTo>
                      <a:lnTo>
                        <a:pt x="1117" y="378"/>
                      </a:lnTo>
                      <a:lnTo>
                        <a:pt x="1119" y="378"/>
                      </a:lnTo>
                      <a:lnTo>
                        <a:pt x="1121" y="378"/>
                      </a:lnTo>
                      <a:lnTo>
                        <a:pt x="1123" y="378"/>
                      </a:lnTo>
                      <a:lnTo>
                        <a:pt x="1125" y="378"/>
                      </a:lnTo>
                      <a:lnTo>
                        <a:pt x="1127" y="378"/>
                      </a:lnTo>
                      <a:lnTo>
                        <a:pt x="1129" y="378"/>
                      </a:lnTo>
                      <a:lnTo>
                        <a:pt x="1131" y="378"/>
                      </a:lnTo>
                      <a:lnTo>
                        <a:pt x="1133" y="378"/>
                      </a:lnTo>
                      <a:lnTo>
                        <a:pt x="1135" y="378"/>
                      </a:lnTo>
                      <a:lnTo>
                        <a:pt x="1137" y="378"/>
                      </a:lnTo>
                      <a:lnTo>
                        <a:pt x="1139" y="378"/>
                      </a:lnTo>
                      <a:lnTo>
                        <a:pt x="1141" y="378"/>
                      </a:lnTo>
                      <a:lnTo>
                        <a:pt x="1143" y="378"/>
                      </a:lnTo>
                      <a:lnTo>
                        <a:pt x="1145" y="378"/>
                      </a:lnTo>
                      <a:lnTo>
                        <a:pt x="1147" y="378"/>
                      </a:lnTo>
                      <a:lnTo>
                        <a:pt x="1149" y="378"/>
                      </a:lnTo>
                      <a:lnTo>
                        <a:pt x="1151" y="378"/>
                      </a:lnTo>
                      <a:lnTo>
                        <a:pt x="1153" y="378"/>
                      </a:lnTo>
                      <a:lnTo>
                        <a:pt x="1155" y="378"/>
                      </a:lnTo>
                      <a:lnTo>
                        <a:pt x="1157" y="378"/>
                      </a:lnTo>
                      <a:lnTo>
                        <a:pt x="1159" y="378"/>
                      </a:lnTo>
                      <a:lnTo>
                        <a:pt x="1161" y="378"/>
                      </a:lnTo>
                      <a:lnTo>
                        <a:pt x="1163" y="378"/>
                      </a:lnTo>
                      <a:lnTo>
                        <a:pt x="1165" y="378"/>
                      </a:lnTo>
                      <a:lnTo>
                        <a:pt x="1167" y="378"/>
                      </a:lnTo>
                      <a:lnTo>
                        <a:pt x="1169" y="378"/>
                      </a:lnTo>
                      <a:lnTo>
                        <a:pt x="1171" y="378"/>
                      </a:lnTo>
                      <a:lnTo>
                        <a:pt x="1173" y="378"/>
                      </a:lnTo>
                      <a:lnTo>
                        <a:pt x="1175" y="378"/>
                      </a:lnTo>
                      <a:lnTo>
                        <a:pt x="1177" y="378"/>
                      </a:lnTo>
                      <a:lnTo>
                        <a:pt x="1179" y="378"/>
                      </a:lnTo>
                      <a:lnTo>
                        <a:pt x="1181" y="378"/>
                      </a:lnTo>
                      <a:lnTo>
                        <a:pt x="1183" y="378"/>
                      </a:lnTo>
                      <a:lnTo>
                        <a:pt x="1185" y="378"/>
                      </a:lnTo>
                      <a:lnTo>
                        <a:pt x="1187" y="378"/>
                      </a:lnTo>
                      <a:lnTo>
                        <a:pt x="1189" y="378"/>
                      </a:lnTo>
                      <a:lnTo>
                        <a:pt x="1191" y="378"/>
                      </a:lnTo>
                      <a:lnTo>
                        <a:pt x="1193" y="378"/>
                      </a:lnTo>
                      <a:lnTo>
                        <a:pt x="1196" y="378"/>
                      </a:lnTo>
                      <a:lnTo>
                        <a:pt x="1198" y="378"/>
                      </a:lnTo>
                      <a:lnTo>
                        <a:pt x="1200" y="378"/>
                      </a:lnTo>
                      <a:lnTo>
                        <a:pt x="1202" y="378"/>
                      </a:lnTo>
                      <a:lnTo>
                        <a:pt x="1204" y="378"/>
                      </a:lnTo>
                      <a:lnTo>
                        <a:pt x="1206" y="378"/>
                      </a:lnTo>
                      <a:lnTo>
                        <a:pt x="1208" y="378"/>
                      </a:lnTo>
                      <a:lnTo>
                        <a:pt x="1210" y="378"/>
                      </a:lnTo>
                      <a:lnTo>
                        <a:pt x="1212" y="378"/>
                      </a:lnTo>
                      <a:lnTo>
                        <a:pt x="1214" y="378"/>
                      </a:lnTo>
                      <a:lnTo>
                        <a:pt x="1216" y="378"/>
                      </a:lnTo>
                      <a:lnTo>
                        <a:pt x="1218" y="378"/>
                      </a:lnTo>
                      <a:lnTo>
                        <a:pt x="1220" y="378"/>
                      </a:lnTo>
                      <a:lnTo>
                        <a:pt x="1222" y="377"/>
                      </a:lnTo>
                      <a:lnTo>
                        <a:pt x="1224" y="378"/>
                      </a:lnTo>
                      <a:lnTo>
                        <a:pt x="1226" y="378"/>
                      </a:lnTo>
                      <a:lnTo>
                        <a:pt x="1228" y="378"/>
                      </a:lnTo>
                      <a:lnTo>
                        <a:pt x="1230" y="378"/>
                      </a:lnTo>
                      <a:lnTo>
                        <a:pt x="1232" y="378"/>
                      </a:lnTo>
                      <a:lnTo>
                        <a:pt x="1234" y="378"/>
                      </a:lnTo>
                      <a:lnTo>
                        <a:pt x="1236" y="378"/>
                      </a:lnTo>
                      <a:lnTo>
                        <a:pt x="1238" y="378"/>
                      </a:lnTo>
                      <a:lnTo>
                        <a:pt x="1240" y="378"/>
                      </a:lnTo>
                      <a:lnTo>
                        <a:pt x="1242" y="378"/>
                      </a:lnTo>
                      <a:lnTo>
                        <a:pt x="1244" y="378"/>
                      </a:lnTo>
                      <a:lnTo>
                        <a:pt x="1246" y="378"/>
                      </a:lnTo>
                      <a:lnTo>
                        <a:pt x="1248" y="378"/>
                      </a:lnTo>
                      <a:lnTo>
                        <a:pt x="1250" y="378"/>
                      </a:lnTo>
                      <a:lnTo>
                        <a:pt x="1252" y="378"/>
                      </a:lnTo>
                      <a:lnTo>
                        <a:pt x="1254" y="378"/>
                      </a:lnTo>
                      <a:lnTo>
                        <a:pt x="1256" y="378"/>
                      </a:lnTo>
                      <a:lnTo>
                        <a:pt x="1258" y="378"/>
                      </a:lnTo>
                      <a:lnTo>
                        <a:pt x="1260" y="378"/>
                      </a:lnTo>
                      <a:lnTo>
                        <a:pt x="1262" y="378"/>
                      </a:lnTo>
                      <a:lnTo>
                        <a:pt x="1264" y="378"/>
                      </a:lnTo>
                      <a:lnTo>
                        <a:pt x="1266" y="378"/>
                      </a:lnTo>
                      <a:lnTo>
                        <a:pt x="1268" y="378"/>
                      </a:lnTo>
                      <a:lnTo>
                        <a:pt x="1270" y="378"/>
                      </a:lnTo>
                      <a:lnTo>
                        <a:pt x="1272" y="378"/>
                      </a:lnTo>
                      <a:lnTo>
                        <a:pt x="1274" y="378"/>
                      </a:lnTo>
                      <a:lnTo>
                        <a:pt x="1276" y="378"/>
                      </a:lnTo>
                      <a:lnTo>
                        <a:pt x="1278" y="378"/>
                      </a:lnTo>
                      <a:lnTo>
                        <a:pt x="1280" y="378"/>
                      </a:lnTo>
                      <a:lnTo>
                        <a:pt x="1282" y="378"/>
                      </a:lnTo>
                      <a:lnTo>
                        <a:pt x="1284" y="378"/>
                      </a:lnTo>
                      <a:lnTo>
                        <a:pt x="1287" y="378"/>
                      </a:lnTo>
                      <a:lnTo>
                        <a:pt x="1289" y="378"/>
                      </a:lnTo>
                      <a:lnTo>
                        <a:pt x="1291" y="378"/>
                      </a:lnTo>
                      <a:lnTo>
                        <a:pt x="1293" y="378"/>
                      </a:lnTo>
                      <a:lnTo>
                        <a:pt x="1295" y="377"/>
                      </a:lnTo>
                      <a:lnTo>
                        <a:pt x="1297" y="378"/>
                      </a:lnTo>
                      <a:lnTo>
                        <a:pt x="1299" y="378"/>
                      </a:lnTo>
                      <a:lnTo>
                        <a:pt x="1301" y="378"/>
                      </a:lnTo>
                      <a:lnTo>
                        <a:pt x="1303" y="378"/>
                      </a:lnTo>
                      <a:lnTo>
                        <a:pt x="1305" y="378"/>
                      </a:lnTo>
                      <a:lnTo>
                        <a:pt x="1307" y="378"/>
                      </a:lnTo>
                      <a:lnTo>
                        <a:pt x="1309" y="378"/>
                      </a:lnTo>
                      <a:lnTo>
                        <a:pt x="1311" y="378"/>
                      </a:lnTo>
                      <a:lnTo>
                        <a:pt x="1313" y="378"/>
                      </a:lnTo>
                      <a:lnTo>
                        <a:pt x="1315" y="378"/>
                      </a:lnTo>
                      <a:lnTo>
                        <a:pt x="1317" y="378"/>
                      </a:lnTo>
                      <a:lnTo>
                        <a:pt x="1319" y="378"/>
                      </a:lnTo>
                      <a:lnTo>
                        <a:pt x="1321" y="378"/>
                      </a:lnTo>
                      <a:lnTo>
                        <a:pt x="1323" y="378"/>
                      </a:lnTo>
                      <a:lnTo>
                        <a:pt x="1325" y="378"/>
                      </a:lnTo>
                      <a:lnTo>
                        <a:pt x="1327" y="378"/>
                      </a:lnTo>
                      <a:lnTo>
                        <a:pt x="1329" y="378"/>
                      </a:lnTo>
                      <a:lnTo>
                        <a:pt x="1331" y="378"/>
                      </a:lnTo>
                      <a:lnTo>
                        <a:pt x="1333" y="378"/>
                      </a:lnTo>
                      <a:lnTo>
                        <a:pt x="1335" y="378"/>
                      </a:lnTo>
                      <a:lnTo>
                        <a:pt x="1337" y="378"/>
                      </a:lnTo>
                      <a:lnTo>
                        <a:pt x="1339" y="378"/>
                      </a:lnTo>
                      <a:lnTo>
                        <a:pt x="1341" y="378"/>
                      </a:lnTo>
                      <a:lnTo>
                        <a:pt x="1343" y="378"/>
                      </a:lnTo>
                      <a:lnTo>
                        <a:pt x="1345" y="378"/>
                      </a:lnTo>
                      <a:lnTo>
                        <a:pt x="1347" y="378"/>
                      </a:lnTo>
                      <a:lnTo>
                        <a:pt x="1348" y="37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93" name="Rectangle 277"/>
                <p:cNvSpPr>
                  <a:spLocks noChangeArrowheads="1"/>
                </p:cNvSpPr>
                <p:nvPr/>
              </p:nvSpPr>
              <p:spPr bwMode="auto">
                <a:xfrm>
                  <a:off x="6302374" y="613370"/>
                  <a:ext cx="298660"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b="1" dirty="0">
                      <a:solidFill>
                        <a:srgbClr val="000000"/>
                      </a:solidFill>
                      <a:latin typeface="Adobe Devanagari" panose="02040503050201020203" pitchFamily="18" charset="0"/>
                      <a:cs typeface="Adobe Devanagari" panose="02040503050201020203" pitchFamily="18" charset="0"/>
                    </a:rPr>
                    <a:t>Pep1</a:t>
                  </a:r>
                  <a:endParaRPr lang="en-US" altLang="en-US" sz="1400" b="1" dirty="0">
                    <a:latin typeface="Adobe Devanagari" panose="02040503050201020203" pitchFamily="18" charset="0"/>
                    <a:cs typeface="Adobe Devanagari" panose="02040503050201020203" pitchFamily="18" charset="0"/>
                  </a:endParaRPr>
                </a:p>
              </p:txBody>
            </p:sp>
            <p:sp>
              <p:nvSpPr>
                <p:cNvPr id="394" name="Freeform 393"/>
                <p:cNvSpPr>
                  <a:spLocks/>
                </p:cNvSpPr>
                <p:nvPr/>
              </p:nvSpPr>
              <p:spPr bwMode="auto">
                <a:xfrm>
                  <a:off x="768349" y="3552825"/>
                  <a:ext cx="9085262" cy="2549525"/>
                </a:xfrm>
                <a:custGeom>
                  <a:avLst/>
                  <a:gdLst>
                    <a:gd name="T0" fmla="*/ 19 w 1348"/>
                    <a:gd name="T1" fmla="*/ 378 h 378"/>
                    <a:gd name="T2" fmla="*/ 42 w 1348"/>
                    <a:gd name="T3" fmla="*/ 378 h 378"/>
                    <a:gd name="T4" fmla="*/ 64 w 1348"/>
                    <a:gd name="T5" fmla="*/ 378 h 378"/>
                    <a:gd name="T6" fmla="*/ 86 w 1348"/>
                    <a:gd name="T7" fmla="*/ 378 h 378"/>
                    <a:gd name="T8" fmla="*/ 108 w 1348"/>
                    <a:gd name="T9" fmla="*/ 378 h 378"/>
                    <a:gd name="T10" fmla="*/ 131 w 1348"/>
                    <a:gd name="T11" fmla="*/ 378 h 378"/>
                    <a:gd name="T12" fmla="*/ 153 w 1348"/>
                    <a:gd name="T13" fmla="*/ 378 h 378"/>
                    <a:gd name="T14" fmla="*/ 175 w 1348"/>
                    <a:gd name="T15" fmla="*/ 378 h 378"/>
                    <a:gd name="T16" fmla="*/ 198 w 1348"/>
                    <a:gd name="T17" fmla="*/ 378 h 378"/>
                    <a:gd name="T18" fmla="*/ 220 w 1348"/>
                    <a:gd name="T19" fmla="*/ 378 h 378"/>
                    <a:gd name="T20" fmla="*/ 242 w 1348"/>
                    <a:gd name="T21" fmla="*/ 378 h 378"/>
                    <a:gd name="T22" fmla="*/ 264 w 1348"/>
                    <a:gd name="T23" fmla="*/ 378 h 378"/>
                    <a:gd name="T24" fmla="*/ 287 w 1348"/>
                    <a:gd name="T25" fmla="*/ 378 h 378"/>
                    <a:gd name="T26" fmla="*/ 309 w 1348"/>
                    <a:gd name="T27" fmla="*/ 378 h 378"/>
                    <a:gd name="T28" fmla="*/ 331 w 1348"/>
                    <a:gd name="T29" fmla="*/ 378 h 378"/>
                    <a:gd name="T30" fmla="*/ 354 w 1348"/>
                    <a:gd name="T31" fmla="*/ 378 h 378"/>
                    <a:gd name="T32" fmla="*/ 376 w 1348"/>
                    <a:gd name="T33" fmla="*/ 378 h 378"/>
                    <a:gd name="T34" fmla="*/ 398 w 1348"/>
                    <a:gd name="T35" fmla="*/ 378 h 378"/>
                    <a:gd name="T36" fmla="*/ 420 w 1348"/>
                    <a:gd name="T37" fmla="*/ 378 h 378"/>
                    <a:gd name="T38" fmla="*/ 443 w 1348"/>
                    <a:gd name="T39" fmla="*/ 378 h 378"/>
                    <a:gd name="T40" fmla="*/ 465 w 1348"/>
                    <a:gd name="T41" fmla="*/ 378 h 378"/>
                    <a:gd name="T42" fmla="*/ 487 w 1348"/>
                    <a:gd name="T43" fmla="*/ 378 h 378"/>
                    <a:gd name="T44" fmla="*/ 510 w 1348"/>
                    <a:gd name="T45" fmla="*/ 378 h 378"/>
                    <a:gd name="T46" fmla="*/ 532 w 1348"/>
                    <a:gd name="T47" fmla="*/ 378 h 378"/>
                    <a:gd name="T48" fmla="*/ 554 w 1348"/>
                    <a:gd name="T49" fmla="*/ 378 h 378"/>
                    <a:gd name="T50" fmla="*/ 577 w 1348"/>
                    <a:gd name="T51" fmla="*/ 378 h 378"/>
                    <a:gd name="T52" fmla="*/ 599 w 1348"/>
                    <a:gd name="T53" fmla="*/ 378 h 378"/>
                    <a:gd name="T54" fmla="*/ 621 w 1348"/>
                    <a:gd name="T55" fmla="*/ 378 h 378"/>
                    <a:gd name="T56" fmla="*/ 643 w 1348"/>
                    <a:gd name="T57" fmla="*/ 378 h 378"/>
                    <a:gd name="T58" fmla="*/ 666 w 1348"/>
                    <a:gd name="T59" fmla="*/ 378 h 378"/>
                    <a:gd name="T60" fmla="*/ 688 w 1348"/>
                    <a:gd name="T61" fmla="*/ 378 h 378"/>
                    <a:gd name="T62" fmla="*/ 710 w 1348"/>
                    <a:gd name="T63" fmla="*/ 378 h 378"/>
                    <a:gd name="T64" fmla="*/ 733 w 1348"/>
                    <a:gd name="T65" fmla="*/ 378 h 378"/>
                    <a:gd name="T66" fmla="*/ 755 w 1348"/>
                    <a:gd name="T67" fmla="*/ 378 h 378"/>
                    <a:gd name="T68" fmla="*/ 777 w 1348"/>
                    <a:gd name="T69" fmla="*/ 378 h 378"/>
                    <a:gd name="T70" fmla="*/ 799 w 1348"/>
                    <a:gd name="T71" fmla="*/ 372 h 378"/>
                    <a:gd name="T72" fmla="*/ 822 w 1348"/>
                    <a:gd name="T73" fmla="*/ 378 h 378"/>
                    <a:gd name="T74" fmla="*/ 844 w 1348"/>
                    <a:gd name="T75" fmla="*/ 378 h 378"/>
                    <a:gd name="T76" fmla="*/ 865 w 1348"/>
                    <a:gd name="T77" fmla="*/ 264 h 378"/>
                    <a:gd name="T78" fmla="*/ 887 w 1348"/>
                    <a:gd name="T79" fmla="*/ 0 h 378"/>
                    <a:gd name="T80" fmla="*/ 910 w 1348"/>
                    <a:gd name="T81" fmla="*/ 346 h 378"/>
                    <a:gd name="T82" fmla="*/ 932 w 1348"/>
                    <a:gd name="T83" fmla="*/ 378 h 378"/>
                    <a:gd name="T84" fmla="*/ 954 w 1348"/>
                    <a:gd name="T85" fmla="*/ 378 h 378"/>
                    <a:gd name="T86" fmla="*/ 977 w 1348"/>
                    <a:gd name="T87" fmla="*/ 378 h 378"/>
                    <a:gd name="T88" fmla="*/ 999 w 1348"/>
                    <a:gd name="T89" fmla="*/ 378 h 378"/>
                    <a:gd name="T90" fmla="*/ 1021 w 1348"/>
                    <a:gd name="T91" fmla="*/ 378 h 378"/>
                    <a:gd name="T92" fmla="*/ 1043 w 1348"/>
                    <a:gd name="T93" fmla="*/ 378 h 378"/>
                    <a:gd name="T94" fmla="*/ 1066 w 1348"/>
                    <a:gd name="T95" fmla="*/ 378 h 378"/>
                    <a:gd name="T96" fmla="*/ 1088 w 1348"/>
                    <a:gd name="T97" fmla="*/ 378 h 378"/>
                    <a:gd name="T98" fmla="*/ 1110 w 1348"/>
                    <a:gd name="T99" fmla="*/ 378 h 378"/>
                    <a:gd name="T100" fmla="*/ 1132 w 1348"/>
                    <a:gd name="T101" fmla="*/ 378 h 378"/>
                    <a:gd name="T102" fmla="*/ 1155 w 1348"/>
                    <a:gd name="T103" fmla="*/ 378 h 378"/>
                    <a:gd name="T104" fmla="*/ 1177 w 1348"/>
                    <a:gd name="T105" fmla="*/ 378 h 378"/>
                    <a:gd name="T106" fmla="*/ 1199 w 1348"/>
                    <a:gd name="T107" fmla="*/ 378 h 378"/>
                    <a:gd name="T108" fmla="*/ 1221 w 1348"/>
                    <a:gd name="T109" fmla="*/ 378 h 378"/>
                    <a:gd name="T110" fmla="*/ 1244 w 1348"/>
                    <a:gd name="T111" fmla="*/ 378 h 378"/>
                    <a:gd name="T112" fmla="*/ 1266 w 1348"/>
                    <a:gd name="T113" fmla="*/ 378 h 378"/>
                    <a:gd name="T114" fmla="*/ 1288 w 1348"/>
                    <a:gd name="T115" fmla="*/ 378 h 378"/>
                    <a:gd name="T116" fmla="*/ 1310 w 1348"/>
                    <a:gd name="T117" fmla="*/ 378 h 378"/>
                    <a:gd name="T118" fmla="*/ 1333 w 1348"/>
                    <a:gd name="T119" fmla="*/ 378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48" h="378">
                      <a:moveTo>
                        <a:pt x="0" y="378"/>
                      </a:moveTo>
                      <a:lnTo>
                        <a:pt x="1" y="378"/>
                      </a:lnTo>
                      <a:lnTo>
                        <a:pt x="3" y="378"/>
                      </a:lnTo>
                      <a:lnTo>
                        <a:pt x="5" y="378"/>
                      </a:lnTo>
                      <a:lnTo>
                        <a:pt x="7" y="378"/>
                      </a:lnTo>
                      <a:lnTo>
                        <a:pt x="9" y="378"/>
                      </a:lnTo>
                      <a:lnTo>
                        <a:pt x="11" y="378"/>
                      </a:lnTo>
                      <a:lnTo>
                        <a:pt x="13" y="378"/>
                      </a:lnTo>
                      <a:lnTo>
                        <a:pt x="15" y="378"/>
                      </a:lnTo>
                      <a:lnTo>
                        <a:pt x="17" y="378"/>
                      </a:lnTo>
                      <a:lnTo>
                        <a:pt x="19" y="378"/>
                      </a:lnTo>
                      <a:lnTo>
                        <a:pt x="21" y="378"/>
                      </a:lnTo>
                      <a:lnTo>
                        <a:pt x="23" y="378"/>
                      </a:lnTo>
                      <a:lnTo>
                        <a:pt x="25" y="378"/>
                      </a:lnTo>
                      <a:lnTo>
                        <a:pt x="27" y="378"/>
                      </a:lnTo>
                      <a:lnTo>
                        <a:pt x="29" y="378"/>
                      </a:lnTo>
                      <a:lnTo>
                        <a:pt x="31" y="378"/>
                      </a:lnTo>
                      <a:lnTo>
                        <a:pt x="33" y="378"/>
                      </a:lnTo>
                      <a:lnTo>
                        <a:pt x="35" y="378"/>
                      </a:lnTo>
                      <a:lnTo>
                        <a:pt x="37" y="378"/>
                      </a:lnTo>
                      <a:lnTo>
                        <a:pt x="39" y="378"/>
                      </a:lnTo>
                      <a:lnTo>
                        <a:pt x="42" y="378"/>
                      </a:lnTo>
                      <a:lnTo>
                        <a:pt x="44" y="378"/>
                      </a:lnTo>
                      <a:lnTo>
                        <a:pt x="46" y="378"/>
                      </a:lnTo>
                      <a:lnTo>
                        <a:pt x="48" y="378"/>
                      </a:lnTo>
                      <a:lnTo>
                        <a:pt x="50" y="378"/>
                      </a:lnTo>
                      <a:lnTo>
                        <a:pt x="52" y="378"/>
                      </a:lnTo>
                      <a:lnTo>
                        <a:pt x="54" y="378"/>
                      </a:lnTo>
                      <a:lnTo>
                        <a:pt x="56" y="378"/>
                      </a:lnTo>
                      <a:lnTo>
                        <a:pt x="58" y="378"/>
                      </a:lnTo>
                      <a:lnTo>
                        <a:pt x="60" y="378"/>
                      </a:lnTo>
                      <a:lnTo>
                        <a:pt x="62" y="378"/>
                      </a:lnTo>
                      <a:lnTo>
                        <a:pt x="64" y="378"/>
                      </a:lnTo>
                      <a:lnTo>
                        <a:pt x="66" y="378"/>
                      </a:lnTo>
                      <a:lnTo>
                        <a:pt x="68" y="378"/>
                      </a:lnTo>
                      <a:lnTo>
                        <a:pt x="70" y="378"/>
                      </a:lnTo>
                      <a:lnTo>
                        <a:pt x="72" y="378"/>
                      </a:lnTo>
                      <a:lnTo>
                        <a:pt x="74" y="378"/>
                      </a:lnTo>
                      <a:lnTo>
                        <a:pt x="76" y="378"/>
                      </a:lnTo>
                      <a:lnTo>
                        <a:pt x="78" y="378"/>
                      </a:lnTo>
                      <a:lnTo>
                        <a:pt x="80" y="378"/>
                      </a:lnTo>
                      <a:lnTo>
                        <a:pt x="82" y="378"/>
                      </a:lnTo>
                      <a:lnTo>
                        <a:pt x="84" y="378"/>
                      </a:lnTo>
                      <a:lnTo>
                        <a:pt x="86" y="378"/>
                      </a:lnTo>
                      <a:lnTo>
                        <a:pt x="88" y="378"/>
                      </a:lnTo>
                      <a:lnTo>
                        <a:pt x="90" y="378"/>
                      </a:lnTo>
                      <a:lnTo>
                        <a:pt x="92" y="378"/>
                      </a:lnTo>
                      <a:lnTo>
                        <a:pt x="94" y="378"/>
                      </a:lnTo>
                      <a:lnTo>
                        <a:pt x="96" y="378"/>
                      </a:lnTo>
                      <a:lnTo>
                        <a:pt x="98" y="378"/>
                      </a:lnTo>
                      <a:lnTo>
                        <a:pt x="100" y="378"/>
                      </a:lnTo>
                      <a:lnTo>
                        <a:pt x="102" y="378"/>
                      </a:lnTo>
                      <a:lnTo>
                        <a:pt x="104" y="378"/>
                      </a:lnTo>
                      <a:lnTo>
                        <a:pt x="106" y="378"/>
                      </a:lnTo>
                      <a:lnTo>
                        <a:pt x="108" y="378"/>
                      </a:lnTo>
                      <a:lnTo>
                        <a:pt x="110" y="378"/>
                      </a:lnTo>
                      <a:lnTo>
                        <a:pt x="112" y="378"/>
                      </a:lnTo>
                      <a:lnTo>
                        <a:pt x="114" y="378"/>
                      </a:lnTo>
                      <a:lnTo>
                        <a:pt x="117" y="378"/>
                      </a:lnTo>
                      <a:lnTo>
                        <a:pt x="119" y="378"/>
                      </a:lnTo>
                      <a:lnTo>
                        <a:pt x="121" y="378"/>
                      </a:lnTo>
                      <a:lnTo>
                        <a:pt x="123" y="378"/>
                      </a:lnTo>
                      <a:lnTo>
                        <a:pt x="125" y="378"/>
                      </a:lnTo>
                      <a:lnTo>
                        <a:pt x="127" y="378"/>
                      </a:lnTo>
                      <a:lnTo>
                        <a:pt x="129" y="378"/>
                      </a:lnTo>
                      <a:lnTo>
                        <a:pt x="131" y="378"/>
                      </a:lnTo>
                      <a:lnTo>
                        <a:pt x="133" y="378"/>
                      </a:lnTo>
                      <a:lnTo>
                        <a:pt x="135" y="378"/>
                      </a:lnTo>
                      <a:lnTo>
                        <a:pt x="137" y="378"/>
                      </a:lnTo>
                      <a:lnTo>
                        <a:pt x="139" y="378"/>
                      </a:lnTo>
                      <a:lnTo>
                        <a:pt x="141" y="378"/>
                      </a:lnTo>
                      <a:lnTo>
                        <a:pt x="143" y="378"/>
                      </a:lnTo>
                      <a:lnTo>
                        <a:pt x="145" y="378"/>
                      </a:lnTo>
                      <a:lnTo>
                        <a:pt x="147" y="378"/>
                      </a:lnTo>
                      <a:lnTo>
                        <a:pt x="149" y="378"/>
                      </a:lnTo>
                      <a:lnTo>
                        <a:pt x="151" y="378"/>
                      </a:lnTo>
                      <a:lnTo>
                        <a:pt x="153" y="378"/>
                      </a:lnTo>
                      <a:lnTo>
                        <a:pt x="155" y="378"/>
                      </a:lnTo>
                      <a:lnTo>
                        <a:pt x="157" y="378"/>
                      </a:lnTo>
                      <a:lnTo>
                        <a:pt x="159" y="378"/>
                      </a:lnTo>
                      <a:lnTo>
                        <a:pt x="161" y="378"/>
                      </a:lnTo>
                      <a:lnTo>
                        <a:pt x="163" y="378"/>
                      </a:lnTo>
                      <a:lnTo>
                        <a:pt x="165" y="378"/>
                      </a:lnTo>
                      <a:lnTo>
                        <a:pt x="167" y="378"/>
                      </a:lnTo>
                      <a:lnTo>
                        <a:pt x="169" y="378"/>
                      </a:lnTo>
                      <a:lnTo>
                        <a:pt x="171" y="378"/>
                      </a:lnTo>
                      <a:lnTo>
                        <a:pt x="173" y="378"/>
                      </a:lnTo>
                      <a:lnTo>
                        <a:pt x="175" y="378"/>
                      </a:lnTo>
                      <a:lnTo>
                        <a:pt x="177" y="378"/>
                      </a:lnTo>
                      <a:lnTo>
                        <a:pt x="179" y="378"/>
                      </a:lnTo>
                      <a:lnTo>
                        <a:pt x="181" y="378"/>
                      </a:lnTo>
                      <a:lnTo>
                        <a:pt x="183" y="378"/>
                      </a:lnTo>
                      <a:lnTo>
                        <a:pt x="185" y="378"/>
                      </a:lnTo>
                      <a:lnTo>
                        <a:pt x="187" y="378"/>
                      </a:lnTo>
                      <a:lnTo>
                        <a:pt x="189" y="378"/>
                      </a:lnTo>
                      <a:lnTo>
                        <a:pt x="191" y="378"/>
                      </a:lnTo>
                      <a:lnTo>
                        <a:pt x="194" y="378"/>
                      </a:lnTo>
                      <a:lnTo>
                        <a:pt x="196" y="378"/>
                      </a:lnTo>
                      <a:lnTo>
                        <a:pt x="198" y="378"/>
                      </a:lnTo>
                      <a:lnTo>
                        <a:pt x="200" y="378"/>
                      </a:lnTo>
                      <a:lnTo>
                        <a:pt x="202" y="378"/>
                      </a:lnTo>
                      <a:lnTo>
                        <a:pt x="204" y="378"/>
                      </a:lnTo>
                      <a:lnTo>
                        <a:pt x="206" y="378"/>
                      </a:lnTo>
                      <a:lnTo>
                        <a:pt x="208" y="378"/>
                      </a:lnTo>
                      <a:lnTo>
                        <a:pt x="210" y="378"/>
                      </a:lnTo>
                      <a:lnTo>
                        <a:pt x="212" y="378"/>
                      </a:lnTo>
                      <a:lnTo>
                        <a:pt x="214" y="378"/>
                      </a:lnTo>
                      <a:lnTo>
                        <a:pt x="216" y="378"/>
                      </a:lnTo>
                      <a:lnTo>
                        <a:pt x="218" y="378"/>
                      </a:lnTo>
                      <a:lnTo>
                        <a:pt x="220" y="378"/>
                      </a:lnTo>
                      <a:lnTo>
                        <a:pt x="222" y="378"/>
                      </a:lnTo>
                      <a:lnTo>
                        <a:pt x="224" y="378"/>
                      </a:lnTo>
                      <a:lnTo>
                        <a:pt x="226" y="378"/>
                      </a:lnTo>
                      <a:lnTo>
                        <a:pt x="228" y="378"/>
                      </a:lnTo>
                      <a:lnTo>
                        <a:pt x="230" y="378"/>
                      </a:lnTo>
                      <a:lnTo>
                        <a:pt x="232" y="378"/>
                      </a:lnTo>
                      <a:lnTo>
                        <a:pt x="234" y="378"/>
                      </a:lnTo>
                      <a:lnTo>
                        <a:pt x="236" y="378"/>
                      </a:lnTo>
                      <a:lnTo>
                        <a:pt x="238" y="378"/>
                      </a:lnTo>
                      <a:lnTo>
                        <a:pt x="240" y="378"/>
                      </a:lnTo>
                      <a:lnTo>
                        <a:pt x="242" y="378"/>
                      </a:lnTo>
                      <a:lnTo>
                        <a:pt x="244" y="378"/>
                      </a:lnTo>
                      <a:lnTo>
                        <a:pt x="246" y="378"/>
                      </a:lnTo>
                      <a:lnTo>
                        <a:pt x="248" y="378"/>
                      </a:lnTo>
                      <a:lnTo>
                        <a:pt x="250" y="378"/>
                      </a:lnTo>
                      <a:lnTo>
                        <a:pt x="252" y="378"/>
                      </a:lnTo>
                      <a:lnTo>
                        <a:pt x="254" y="378"/>
                      </a:lnTo>
                      <a:lnTo>
                        <a:pt x="256" y="378"/>
                      </a:lnTo>
                      <a:lnTo>
                        <a:pt x="258" y="378"/>
                      </a:lnTo>
                      <a:lnTo>
                        <a:pt x="260" y="378"/>
                      </a:lnTo>
                      <a:lnTo>
                        <a:pt x="262" y="378"/>
                      </a:lnTo>
                      <a:lnTo>
                        <a:pt x="264" y="378"/>
                      </a:lnTo>
                      <a:lnTo>
                        <a:pt x="266" y="378"/>
                      </a:lnTo>
                      <a:lnTo>
                        <a:pt x="268" y="378"/>
                      </a:lnTo>
                      <a:lnTo>
                        <a:pt x="271" y="378"/>
                      </a:lnTo>
                      <a:lnTo>
                        <a:pt x="273" y="378"/>
                      </a:lnTo>
                      <a:lnTo>
                        <a:pt x="275" y="378"/>
                      </a:lnTo>
                      <a:lnTo>
                        <a:pt x="277" y="378"/>
                      </a:lnTo>
                      <a:lnTo>
                        <a:pt x="279" y="378"/>
                      </a:lnTo>
                      <a:lnTo>
                        <a:pt x="281" y="378"/>
                      </a:lnTo>
                      <a:lnTo>
                        <a:pt x="283" y="378"/>
                      </a:lnTo>
                      <a:lnTo>
                        <a:pt x="285" y="378"/>
                      </a:lnTo>
                      <a:lnTo>
                        <a:pt x="287" y="378"/>
                      </a:lnTo>
                      <a:lnTo>
                        <a:pt x="289" y="378"/>
                      </a:lnTo>
                      <a:lnTo>
                        <a:pt x="291" y="378"/>
                      </a:lnTo>
                      <a:lnTo>
                        <a:pt x="293" y="378"/>
                      </a:lnTo>
                      <a:lnTo>
                        <a:pt x="295" y="378"/>
                      </a:lnTo>
                      <a:lnTo>
                        <a:pt x="297" y="378"/>
                      </a:lnTo>
                      <a:lnTo>
                        <a:pt x="299" y="378"/>
                      </a:lnTo>
                      <a:lnTo>
                        <a:pt x="301" y="378"/>
                      </a:lnTo>
                      <a:lnTo>
                        <a:pt x="303" y="378"/>
                      </a:lnTo>
                      <a:lnTo>
                        <a:pt x="305" y="378"/>
                      </a:lnTo>
                      <a:lnTo>
                        <a:pt x="307" y="378"/>
                      </a:lnTo>
                      <a:lnTo>
                        <a:pt x="309" y="378"/>
                      </a:lnTo>
                      <a:lnTo>
                        <a:pt x="311" y="378"/>
                      </a:lnTo>
                      <a:lnTo>
                        <a:pt x="313" y="378"/>
                      </a:lnTo>
                      <a:lnTo>
                        <a:pt x="315" y="378"/>
                      </a:lnTo>
                      <a:lnTo>
                        <a:pt x="317" y="378"/>
                      </a:lnTo>
                      <a:lnTo>
                        <a:pt x="319" y="378"/>
                      </a:lnTo>
                      <a:lnTo>
                        <a:pt x="321" y="378"/>
                      </a:lnTo>
                      <a:lnTo>
                        <a:pt x="323" y="378"/>
                      </a:lnTo>
                      <a:lnTo>
                        <a:pt x="325" y="378"/>
                      </a:lnTo>
                      <a:lnTo>
                        <a:pt x="327" y="378"/>
                      </a:lnTo>
                      <a:lnTo>
                        <a:pt x="329" y="378"/>
                      </a:lnTo>
                      <a:lnTo>
                        <a:pt x="331" y="378"/>
                      </a:lnTo>
                      <a:lnTo>
                        <a:pt x="333" y="378"/>
                      </a:lnTo>
                      <a:lnTo>
                        <a:pt x="335" y="378"/>
                      </a:lnTo>
                      <a:lnTo>
                        <a:pt x="337" y="378"/>
                      </a:lnTo>
                      <a:lnTo>
                        <a:pt x="339" y="378"/>
                      </a:lnTo>
                      <a:lnTo>
                        <a:pt x="341" y="378"/>
                      </a:lnTo>
                      <a:lnTo>
                        <a:pt x="343" y="378"/>
                      </a:lnTo>
                      <a:lnTo>
                        <a:pt x="345" y="378"/>
                      </a:lnTo>
                      <a:lnTo>
                        <a:pt x="348" y="378"/>
                      </a:lnTo>
                      <a:lnTo>
                        <a:pt x="350" y="378"/>
                      </a:lnTo>
                      <a:lnTo>
                        <a:pt x="352" y="378"/>
                      </a:lnTo>
                      <a:lnTo>
                        <a:pt x="354" y="378"/>
                      </a:lnTo>
                      <a:lnTo>
                        <a:pt x="356" y="378"/>
                      </a:lnTo>
                      <a:lnTo>
                        <a:pt x="358" y="378"/>
                      </a:lnTo>
                      <a:lnTo>
                        <a:pt x="360" y="378"/>
                      </a:lnTo>
                      <a:lnTo>
                        <a:pt x="362" y="378"/>
                      </a:lnTo>
                      <a:lnTo>
                        <a:pt x="364" y="378"/>
                      </a:lnTo>
                      <a:lnTo>
                        <a:pt x="366" y="378"/>
                      </a:lnTo>
                      <a:lnTo>
                        <a:pt x="368" y="378"/>
                      </a:lnTo>
                      <a:lnTo>
                        <a:pt x="370" y="378"/>
                      </a:lnTo>
                      <a:lnTo>
                        <a:pt x="372" y="378"/>
                      </a:lnTo>
                      <a:lnTo>
                        <a:pt x="374" y="378"/>
                      </a:lnTo>
                      <a:lnTo>
                        <a:pt x="376" y="378"/>
                      </a:lnTo>
                      <a:lnTo>
                        <a:pt x="378" y="378"/>
                      </a:lnTo>
                      <a:lnTo>
                        <a:pt x="380" y="378"/>
                      </a:lnTo>
                      <a:lnTo>
                        <a:pt x="382" y="378"/>
                      </a:lnTo>
                      <a:lnTo>
                        <a:pt x="384" y="378"/>
                      </a:lnTo>
                      <a:lnTo>
                        <a:pt x="386" y="378"/>
                      </a:lnTo>
                      <a:lnTo>
                        <a:pt x="388" y="378"/>
                      </a:lnTo>
                      <a:lnTo>
                        <a:pt x="390" y="378"/>
                      </a:lnTo>
                      <a:lnTo>
                        <a:pt x="392" y="378"/>
                      </a:lnTo>
                      <a:lnTo>
                        <a:pt x="394" y="378"/>
                      </a:lnTo>
                      <a:lnTo>
                        <a:pt x="396" y="378"/>
                      </a:lnTo>
                      <a:lnTo>
                        <a:pt x="398" y="378"/>
                      </a:lnTo>
                      <a:lnTo>
                        <a:pt x="400" y="378"/>
                      </a:lnTo>
                      <a:lnTo>
                        <a:pt x="402" y="378"/>
                      </a:lnTo>
                      <a:lnTo>
                        <a:pt x="404" y="378"/>
                      </a:lnTo>
                      <a:lnTo>
                        <a:pt x="406" y="378"/>
                      </a:lnTo>
                      <a:lnTo>
                        <a:pt x="408" y="378"/>
                      </a:lnTo>
                      <a:lnTo>
                        <a:pt x="410" y="378"/>
                      </a:lnTo>
                      <a:lnTo>
                        <a:pt x="412" y="378"/>
                      </a:lnTo>
                      <a:lnTo>
                        <a:pt x="414" y="378"/>
                      </a:lnTo>
                      <a:lnTo>
                        <a:pt x="416" y="378"/>
                      </a:lnTo>
                      <a:lnTo>
                        <a:pt x="418" y="378"/>
                      </a:lnTo>
                      <a:lnTo>
                        <a:pt x="420" y="378"/>
                      </a:lnTo>
                      <a:lnTo>
                        <a:pt x="422" y="378"/>
                      </a:lnTo>
                      <a:lnTo>
                        <a:pt x="425" y="378"/>
                      </a:lnTo>
                      <a:lnTo>
                        <a:pt x="427" y="378"/>
                      </a:lnTo>
                      <a:lnTo>
                        <a:pt x="429" y="378"/>
                      </a:lnTo>
                      <a:lnTo>
                        <a:pt x="431" y="378"/>
                      </a:lnTo>
                      <a:lnTo>
                        <a:pt x="433" y="378"/>
                      </a:lnTo>
                      <a:lnTo>
                        <a:pt x="435" y="378"/>
                      </a:lnTo>
                      <a:lnTo>
                        <a:pt x="437" y="378"/>
                      </a:lnTo>
                      <a:lnTo>
                        <a:pt x="439" y="378"/>
                      </a:lnTo>
                      <a:lnTo>
                        <a:pt x="441" y="378"/>
                      </a:lnTo>
                      <a:lnTo>
                        <a:pt x="443" y="378"/>
                      </a:lnTo>
                      <a:lnTo>
                        <a:pt x="445" y="378"/>
                      </a:lnTo>
                      <a:lnTo>
                        <a:pt x="447" y="378"/>
                      </a:lnTo>
                      <a:lnTo>
                        <a:pt x="449" y="378"/>
                      </a:lnTo>
                      <a:lnTo>
                        <a:pt x="451" y="378"/>
                      </a:lnTo>
                      <a:lnTo>
                        <a:pt x="453" y="378"/>
                      </a:lnTo>
                      <a:lnTo>
                        <a:pt x="455" y="378"/>
                      </a:lnTo>
                      <a:lnTo>
                        <a:pt x="457" y="378"/>
                      </a:lnTo>
                      <a:lnTo>
                        <a:pt x="459" y="378"/>
                      </a:lnTo>
                      <a:lnTo>
                        <a:pt x="461" y="378"/>
                      </a:lnTo>
                      <a:lnTo>
                        <a:pt x="463" y="378"/>
                      </a:lnTo>
                      <a:lnTo>
                        <a:pt x="465" y="378"/>
                      </a:lnTo>
                      <a:lnTo>
                        <a:pt x="467" y="378"/>
                      </a:lnTo>
                      <a:lnTo>
                        <a:pt x="469" y="378"/>
                      </a:lnTo>
                      <a:lnTo>
                        <a:pt x="471" y="378"/>
                      </a:lnTo>
                      <a:lnTo>
                        <a:pt x="473" y="378"/>
                      </a:lnTo>
                      <a:lnTo>
                        <a:pt x="475" y="378"/>
                      </a:lnTo>
                      <a:lnTo>
                        <a:pt x="477" y="378"/>
                      </a:lnTo>
                      <a:lnTo>
                        <a:pt x="479" y="378"/>
                      </a:lnTo>
                      <a:lnTo>
                        <a:pt x="481" y="378"/>
                      </a:lnTo>
                      <a:lnTo>
                        <a:pt x="483" y="376"/>
                      </a:lnTo>
                      <a:lnTo>
                        <a:pt x="485" y="378"/>
                      </a:lnTo>
                      <a:lnTo>
                        <a:pt x="487" y="378"/>
                      </a:lnTo>
                      <a:lnTo>
                        <a:pt x="489" y="378"/>
                      </a:lnTo>
                      <a:lnTo>
                        <a:pt x="491" y="378"/>
                      </a:lnTo>
                      <a:lnTo>
                        <a:pt x="493" y="378"/>
                      </a:lnTo>
                      <a:lnTo>
                        <a:pt x="495" y="378"/>
                      </a:lnTo>
                      <a:lnTo>
                        <a:pt x="497" y="378"/>
                      </a:lnTo>
                      <a:lnTo>
                        <a:pt x="500" y="378"/>
                      </a:lnTo>
                      <a:lnTo>
                        <a:pt x="502" y="378"/>
                      </a:lnTo>
                      <a:lnTo>
                        <a:pt x="504" y="378"/>
                      </a:lnTo>
                      <a:lnTo>
                        <a:pt x="506" y="378"/>
                      </a:lnTo>
                      <a:lnTo>
                        <a:pt x="508" y="378"/>
                      </a:lnTo>
                      <a:lnTo>
                        <a:pt x="510" y="378"/>
                      </a:lnTo>
                      <a:lnTo>
                        <a:pt x="512" y="378"/>
                      </a:lnTo>
                      <a:lnTo>
                        <a:pt x="514" y="378"/>
                      </a:lnTo>
                      <a:lnTo>
                        <a:pt x="516" y="378"/>
                      </a:lnTo>
                      <a:lnTo>
                        <a:pt x="518" y="378"/>
                      </a:lnTo>
                      <a:lnTo>
                        <a:pt x="520" y="378"/>
                      </a:lnTo>
                      <a:lnTo>
                        <a:pt x="522" y="378"/>
                      </a:lnTo>
                      <a:lnTo>
                        <a:pt x="524" y="378"/>
                      </a:lnTo>
                      <a:lnTo>
                        <a:pt x="526" y="378"/>
                      </a:lnTo>
                      <a:lnTo>
                        <a:pt x="528" y="378"/>
                      </a:lnTo>
                      <a:lnTo>
                        <a:pt x="530" y="378"/>
                      </a:lnTo>
                      <a:lnTo>
                        <a:pt x="532" y="378"/>
                      </a:lnTo>
                      <a:lnTo>
                        <a:pt x="534" y="378"/>
                      </a:lnTo>
                      <a:lnTo>
                        <a:pt x="536" y="378"/>
                      </a:lnTo>
                      <a:lnTo>
                        <a:pt x="538" y="378"/>
                      </a:lnTo>
                      <a:lnTo>
                        <a:pt x="540" y="378"/>
                      </a:lnTo>
                      <a:lnTo>
                        <a:pt x="542" y="378"/>
                      </a:lnTo>
                      <a:lnTo>
                        <a:pt x="544" y="378"/>
                      </a:lnTo>
                      <a:lnTo>
                        <a:pt x="546" y="378"/>
                      </a:lnTo>
                      <a:lnTo>
                        <a:pt x="548" y="378"/>
                      </a:lnTo>
                      <a:lnTo>
                        <a:pt x="550" y="363"/>
                      </a:lnTo>
                      <a:lnTo>
                        <a:pt x="552" y="378"/>
                      </a:lnTo>
                      <a:lnTo>
                        <a:pt x="554" y="378"/>
                      </a:lnTo>
                      <a:lnTo>
                        <a:pt x="556" y="378"/>
                      </a:lnTo>
                      <a:lnTo>
                        <a:pt x="558" y="378"/>
                      </a:lnTo>
                      <a:lnTo>
                        <a:pt x="560" y="378"/>
                      </a:lnTo>
                      <a:lnTo>
                        <a:pt x="562" y="378"/>
                      </a:lnTo>
                      <a:lnTo>
                        <a:pt x="564" y="378"/>
                      </a:lnTo>
                      <a:lnTo>
                        <a:pt x="566" y="378"/>
                      </a:lnTo>
                      <a:lnTo>
                        <a:pt x="568" y="378"/>
                      </a:lnTo>
                      <a:lnTo>
                        <a:pt x="570" y="378"/>
                      </a:lnTo>
                      <a:lnTo>
                        <a:pt x="572" y="378"/>
                      </a:lnTo>
                      <a:lnTo>
                        <a:pt x="574" y="378"/>
                      </a:lnTo>
                      <a:lnTo>
                        <a:pt x="577" y="378"/>
                      </a:lnTo>
                      <a:lnTo>
                        <a:pt x="579" y="378"/>
                      </a:lnTo>
                      <a:lnTo>
                        <a:pt x="581" y="378"/>
                      </a:lnTo>
                      <a:lnTo>
                        <a:pt x="583" y="378"/>
                      </a:lnTo>
                      <a:lnTo>
                        <a:pt x="585" y="378"/>
                      </a:lnTo>
                      <a:lnTo>
                        <a:pt x="587" y="378"/>
                      </a:lnTo>
                      <a:lnTo>
                        <a:pt x="589" y="378"/>
                      </a:lnTo>
                      <a:lnTo>
                        <a:pt x="591" y="378"/>
                      </a:lnTo>
                      <a:lnTo>
                        <a:pt x="593" y="378"/>
                      </a:lnTo>
                      <a:lnTo>
                        <a:pt x="595" y="378"/>
                      </a:lnTo>
                      <a:lnTo>
                        <a:pt x="597" y="378"/>
                      </a:lnTo>
                      <a:lnTo>
                        <a:pt x="599" y="378"/>
                      </a:lnTo>
                      <a:lnTo>
                        <a:pt x="601" y="378"/>
                      </a:lnTo>
                      <a:lnTo>
                        <a:pt x="603" y="378"/>
                      </a:lnTo>
                      <a:lnTo>
                        <a:pt x="605" y="378"/>
                      </a:lnTo>
                      <a:lnTo>
                        <a:pt x="607" y="378"/>
                      </a:lnTo>
                      <a:lnTo>
                        <a:pt x="609" y="378"/>
                      </a:lnTo>
                      <a:lnTo>
                        <a:pt x="611" y="378"/>
                      </a:lnTo>
                      <a:lnTo>
                        <a:pt x="613" y="378"/>
                      </a:lnTo>
                      <a:lnTo>
                        <a:pt x="615" y="378"/>
                      </a:lnTo>
                      <a:lnTo>
                        <a:pt x="617" y="378"/>
                      </a:lnTo>
                      <a:lnTo>
                        <a:pt x="619" y="378"/>
                      </a:lnTo>
                      <a:lnTo>
                        <a:pt x="621" y="378"/>
                      </a:lnTo>
                      <a:lnTo>
                        <a:pt x="623" y="378"/>
                      </a:lnTo>
                      <a:lnTo>
                        <a:pt x="625" y="378"/>
                      </a:lnTo>
                      <a:lnTo>
                        <a:pt x="627" y="378"/>
                      </a:lnTo>
                      <a:lnTo>
                        <a:pt x="629" y="378"/>
                      </a:lnTo>
                      <a:lnTo>
                        <a:pt x="631" y="378"/>
                      </a:lnTo>
                      <a:lnTo>
                        <a:pt x="633" y="378"/>
                      </a:lnTo>
                      <a:lnTo>
                        <a:pt x="635" y="378"/>
                      </a:lnTo>
                      <a:lnTo>
                        <a:pt x="637" y="378"/>
                      </a:lnTo>
                      <a:lnTo>
                        <a:pt x="639" y="378"/>
                      </a:lnTo>
                      <a:lnTo>
                        <a:pt x="641" y="378"/>
                      </a:lnTo>
                      <a:lnTo>
                        <a:pt x="643" y="378"/>
                      </a:lnTo>
                      <a:lnTo>
                        <a:pt x="645" y="378"/>
                      </a:lnTo>
                      <a:lnTo>
                        <a:pt x="647" y="378"/>
                      </a:lnTo>
                      <a:lnTo>
                        <a:pt x="649" y="375"/>
                      </a:lnTo>
                      <a:lnTo>
                        <a:pt x="652" y="378"/>
                      </a:lnTo>
                      <a:lnTo>
                        <a:pt x="654" y="378"/>
                      </a:lnTo>
                      <a:lnTo>
                        <a:pt x="656" y="378"/>
                      </a:lnTo>
                      <a:lnTo>
                        <a:pt x="658" y="378"/>
                      </a:lnTo>
                      <a:lnTo>
                        <a:pt x="660" y="378"/>
                      </a:lnTo>
                      <a:lnTo>
                        <a:pt x="662" y="378"/>
                      </a:lnTo>
                      <a:lnTo>
                        <a:pt x="664" y="378"/>
                      </a:lnTo>
                      <a:lnTo>
                        <a:pt x="666" y="378"/>
                      </a:lnTo>
                      <a:lnTo>
                        <a:pt x="668" y="378"/>
                      </a:lnTo>
                      <a:lnTo>
                        <a:pt x="670" y="378"/>
                      </a:lnTo>
                      <a:lnTo>
                        <a:pt x="672" y="378"/>
                      </a:lnTo>
                      <a:lnTo>
                        <a:pt x="674" y="378"/>
                      </a:lnTo>
                      <a:lnTo>
                        <a:pt x="676" y="378"/>
                      </a:lnTo>
                      <a:lnTo>
                        <a:pt x="678" y="378"/>
                      </a:lnTo>
                      <a:lnTo>
                        <a:pt x="680" y="378"/>
                      </a:lnTo>
                      <a:lnTo>
                        <a:pt x="682" y="378"/>
                      </a:lnTo>
                      <a:lnTo>
                        <a:pt x="684" y="378"/>
                      </a:lnTo>
                      <a:lnTo>
                        <a:pt x="686" y="378"/>
                      </a:lnTo>
                      <a:lnTo>
                        <a:pt x="688" y="378"/>
                      </a:lnTo>
                      <a:lnTo>
                        <a:pt x="690" y="378"/>
                      </a:lnTo>
                      <a:lnTo>
                        <a:pt x="692" y="378"/>
                      </a:lnTo>
                      <a:lnTo>
                        <a:pt x="694" y="378"/>
                      </a:lnTo>
                      <a:lnTo>
                        <a:pt x="696" y="378"/>
                      </a:lnTo>
                      <a:lnTo>
                        <a:pt x="698" y="378"/>
                      </a:lnTo>
                      <a:lnTo>
                        <a:pt x="700" y="378"/>
                      </a:lnTo>
                      <a:lnTo>
                        <a:pt x="702" y="378"/>
                      </a:lnTo>
                      <a:lnTo>
                        <a:pt x="704" y="378"/>
                      </a:lnTo>
                      <a:lnTo>
                        <a:pt x="706" y="378"/>
                      </a:lnTo>
                      <a:lnTo>
                        <a:pt x="708" y="378"/>
                      </a:lnTo>
                      <a:lnTo>
                        <a:pt x="710" y="378"/>
                      </a:lnTo>
                      <a:lnTo>
                        <a:pt x="712" y="378"/>
                      </a:lnTo>
                      <a:lnTo>
                        <a:pt x="714" y="378"/>
                      </a:lnTo>
                      <a:lnTo>
                        <a:pt x="716" y="378"/>
                      </a:lnTo>
                      <a:lnTo>
                        <a:pt x="718" y="378"/>
                      </a:lnTo>
                      <a:lnTo>
                        <a:pt x="720" y="378"/>
                      </a:lnTo>
                      <a:lnTo>
                        <a:pt x="722" y="378"/>
                      </a:lnTo>
                      <a:lnTo>
                        <a:pt x="724" y="378"/>
                      </a:lnTo>
                      <a:lnTo>
                        <a:pt x="726" y="378"/>
                      </a:lnTo>
                      <a:lnTo>
                        <a:pt x="729" y="378"/>
                      </a:lnTo>
                      <a:lnTo>
                        <a:pt x="731" y="378"/>
                      </a:lnTo>
                      <a:lnTo>
                        <a:pt x="733" y="378"/>
                      </a:lnTo>
                      <a:lnTo>
                        <a:pt x="735" y="378"/>
                      </a:lnTo>
                      <a:lnTo>
                        <a:pt x="737" y="378"/>
                      </a:lnTo>
                      <a:lnTo>
                        <a:pt x="739" y="378"/>
                      </a:lnTo>
                      <a:lnTo>
                        <a:pt x="741" y="378"/>
                      </a:lnTo>
                      <a:lnTo>
                        <a:pt x="743" y="378"/>
                      </a:lnTo>
                      <a:lnTo>
                        <a:pt x="745" y="378"/>
                      </a:lnTo>
                      <a:lnTo>
                        <a:pt x="747" y="378"/>
                      </a:lnTo>
                      <a:lnTo>
                        <a:pt x="749" y="378"/>
                      </a:lnTo>
                      <a:lnTo>
                        <a:pt x="751" y="378"/>
                      </a:lnTo>
                      <a:lnTo>
                        <a:pt x="753" y="378"/>
                      </a:lnTo>
                      <a:lnTo>
                        <a:pt x="755" y="378"/>
                      </a:lnTo>
                      <a:lnTo>
                        <a:pt x="757" y="378"/>
                      </a:lnTo>
                      <a:lnTo>
                        <a:pt x="759" y="378"/>
                      </a:lnTo>
                      <a:lnTo>
                        <a:pt x="761" y="369"/>
                      </a:lnTo>
                      <a:lnTo>
                        <a:pt x="763" y="378"/>
                      </a:lnTo>
                      <a:lnTo>
                        <a:pt x="765" y="378"/>
                      </a:lnTo>
                      <a:lnTo>
                        <a:pt x="767" y="378"/>
                      </a:lnTo>
                      <a:lnTo>
                        <a:pt x="769" y="378"/>
                      </a:lnTo>
                      <a:lnTo>
                        <a:pt x="771" y="378"/>
                      </a:lnTo>
                      <a:lnTo>
                        <a:pt x="773" y="378"/>
                      </a:lnTo>
                      <a:lnTo>
                        <a:pt x="775" y="378"/>
                      </a:lnTo>
                      <a:lnTo>
                        <a:pt x="777" y="378"/>
                      </a:lnTo>
                      <a:lnTo>
                        <a:pt x="779" y="378"/>
                      </a:lnTo>
                      <a:lnTo>
                        <a:pt x="781" y="378"/>
                      </a:lnTo>
                      <a:lnTo>
                        <a:pt x="783" y="378"/>
                      </a:lnTo>
                      <a:lnTo>
                        <a:pt x="785" y="378"/>
                      </a:lnTo>
                      <a:lnTo>
                        <a:pt x="787" y="378"/>
                      </a:lnTo>
                      <a:lnTo>
                        <a:pt x="789" y="373"/>
                      </a:lnTo>
                      <a:lnTo>
                        <a:pt x="791" y="365"/>
                      </a:lnTo>
                      <a:lnTo>
                        <a:pt x="793" y="374"/>
                      </a:lnTo>
                      <a:lnTo>
                        <a:pt x="795" y="373"/>
                      </a:lnTo>
                      <a:lnTo>
                        <a:pt x="797" y="365"/>
                      </a:lnTo>
                      <a:lnTo>
                        <a:pt x="799" y="372"/>
                      </a:lnTo>
                      <a:lnTo>
                        <a:pt x="801" y="378"/>
                      </a:lnTo>
                      <a:lnTo>
                        <a:pt x="804" y="378"/>
                      </a:lnTo>
                      <a:lnTo>
                        <a:pt x="806" y="376"/>
                      </a:lnTo>
                      <a:lnTo>
                        <a:pt x="808" y="355"/>
                      </a:lnTo>
                      <a:lnTo>
                        <a:pt x="810" y="378"/>
                      </a:lnTo>
                      <a:lnTo>
                        <a:pt x="812" y="378"/>
                      </a:lnTo>
                      <a:lnTo>
                        <a:pt x="814" y="369"/>
                      </a:lnTo>
                      <a:lnTo>
                        <a:pt x="816" y="378"/>
                      </a:lnTo>
                      <a:lnTo>
                        <a:pt x="818" y="378"/>
                      </a:lnTo>
                      <a:lnTo>
                        <a:pt x="820" y="378"/>
                      </a:lnTo>
                      <a:lnTo>
                        <a:pt x="822" y="378"/>
                      </a:lnTo>
                      <a:lnTo>
                        <a:pt x="824" y="378"/>
                      </a:lnTo>
                      <a:lnTo>
                        <a:pt x="826" y="378"/>
                      </a:lnTo>
                      <a:lnTo>
                        <a:pt x="828" y="378"/>
                      </a:lnTo>
                      <a:lnTo>
                        <a:pt x="830" y="378"/>
                      </a:lnTo>
                      <a:lnTo>
                        <a:pt x="832" y="378"/>
                      </a:lnTo>
                      <a:lnTo>
                        <a:pt x="834" y="378"/>
                      </a:lnTo>
                      <a:lnTo>
                        <a:pt x="836" y="378"/>
                      </a:lnTo>
                      <a:lnTo>
                        <a:pt x="838" y="378"/>
                      </a:lnTo>
                      <a:lnTo>
                        <a:pt x="840" y="378"/>
                      </a:lnTo>
                      <a:lnTo>
                        <a:pt x="842" y="372"/>
                      </a:lnTo>
                      <a:lnTo>
                        <a:pt x="844" y="378"/>
                      </a:lnTo>
                      <a:lnTo>
                        <a:pt x="846" y="378"/>
                      </a:lnTo>
                      <a:lnTo>
                        <a:pt x="848" y="378"/>
                      </a:lnTo>
                      <a:lnTo>
                        <a:pt x="850" y="376"/>
                      </a:lnTo>
                      <a:lnTo>
                        <a:pt x="852" y="378"/>
                      </a:lnTo>
                      <a:lnTo>
                        <a:pt x="854" y="370"/>
                      </a:lnTo>
                      <a:lnTo>
                        <a:pt x="856" y="337"/>
                      </a:lnTo>
                      <a:lnTo>
                        <a:pt x="858" y="280"/>
                      </a:lnTo>
                      <a:lnTo>
                        <a:pt x="860" y="268"/>
                      </a:lnTo>
                      <a:lnTo>
                        <a:pt x="861" y="250"/>
                      </a:lnTo>
                      <a:lnTo>
                        <a:pt x="863" y="254"/>
                      </a:lnTo>
                      <a:lnTo>
                        <a:pt x="865" y="264"/>
                      </a:lnTo>
                      <a:lnTo>
                        <a:pt x="867" y="301"/>
                      </a:lnTo>
                      <a:lnTo>
                        <a:pt x="869" y="229"/>
                      </a:lnTo>
                      <a:lnTo>
                        <a:pt x="871" y="172"/>
                      </a:lnTo>
                      <a:lnTo>
                        <a:pt x="873" y="166"/>
                      </a:lnTo>
                      <a:lnTo>
                        <a:pt x="875" y="183"/>
                      </a:lnTo>
                      <a:lnTo>
                        <a:pt x="877" y="232"/>
                      </a:lnTo>
                      <a:lnTo>
                        <a:pt x="879" y="302"/>
                      </a:lnTo>
                      <a:lnTo>
                        <a:pt x="881" y="348"/>
                      </a:lnTo>
                      <a:lnTo>
                        <a:pt x="883" y="342"/>
                      </a:lnTo>
                      <a:lnTo>
                        <a:pt x="885" y="297"/>
                      </a:lnTo>
                      <a:lnTo>
                        <a:pt x="887" y="0"/>
                      </a:lnTo>
                      <a:lnTo>
                        <a:pt x="889" y="189"/>
                      </a:lnTo>
                      <a:lnTo>
                        <a:pt x="891" y="62"/>
                      </a:lnTo>
                      <a:lnTo>
                        <a:pt x="893" y="200"/>
                      </a:lnTo>
                      <a:lnTo>
                        <a:pt x="896" y="250"/>
                      </a:lnTo>
                      <a:lnTo>
                        <a:pt x="898" y="297"/>
                      </a:lnTo>
                      <a:lnTo>
                        <a:pt x="900" y="291"/>
                      </a:lnTo>
                      <a:lnTo>
                        <a:pt x="902" y="351"/>
                      </a:lnTo>
                      <a:lnTo>
                        <a:pt x="904" y="337"/>
                      </a:lnTo>
                      <a:lnTo>
                        <a:pt x="906" y="254"/>
                      </a:lnTo>
                      <a:lnTo>
                        <a:pt x="908" y="329"/>
                      </a:lnTo>
                      <a:lnTo>
                        <a:pt x="910" y="346"/>
                      </a:lnTo>
                      <a:lnTo>
                        <a:pt x="912" y="359"/>
                      </a:lnTo>
                      <a:lnTo>
                        <a:pt x="914" y="354"/>
                      </a:lnTo>
                      <a:lnTo>
                        <a:pt x="916" y="341"/>
                      </a:lnTo>
                      <a:lnTo>
                        <a:pt x="918" y="378"/>
                      </a:lnTo>
                      <a:lnTo>
                        <a:pt x="920" y="378"/>
                      </a:lnTo>
                      <a:lnTo>
                        <a:pt x="922" y="374"/>
                      </a:lnTo>
                      <a:lnTo>
                        <a:pt x="924" y="358"/>
                      </a:lnTo>
                      <a:lnTo>
                        <a:pt x="926" y="378"/>
                      </a:lnTo>
                      <a:lnTo>
                        <a:pt x="928" y="365"/>
                      </a:lnTo>
                      <a:lnTo>
                        <a:pt x="930" y="367"/>
                      </a:lnTo>
                      <a:lnTo>
                        <a:pt x="932" y="378"/>
                      </a:lnTo>
                      <a:lnTo>
                        <a:pt x="934" y="378"/>
                      </a:lnTo>
                      <a:lnTo>
                        <a:pt x="936" y="378"/>
                      </a:lnTo>
                      <a:lnTo>
                        <a:pt x="938" y="378"/>
                      </a:lnTo>
                      <a:lnTo>
                        <a:pt x="940" y="378"/>
                      </a:lnTo>
                      <a:lnTo>
                        <a:pt x="942" y="378"/>
                      </a:lnTo>
                      <a:lnTo>
                        <a:pt x="944" y="378"/>
                      </a:lnTo>
                      <a:lnTo>
                        <a:pt x="946" y="373"/>
                      </a:lnTo>
                      <a:lnTo>
                        <a:pt x="948" y="378"/>
                      </a:lnTo>
                      <a:lnTo>
                        <a:pt x="950" y="378"/>
                      </a:lnTo>
                      <a:lnTo>
                        <a:pt x="952" y="364"/>
                      </a:lnTo>
                      <a:lnTo>
                        <a:pt x="954" y="378"/>
                      </a:lnTo>
                      <a:lnTo>
                        <a:pt x="956" y="371"/>
                      </a:lnTo>
                      <a:lnTo>
                        <a:pt x="958" y="378"/>
                      </a:lnTo>
                      <a:lnTo>
                        <a:pt x="960" y="378"/>
                      </a:lnTo>
                      <a:lnTo>
                        <a:pt x="962" y="378"/>
                      </a:lnTo>
                      <a:lnTo>
                        <a:pt x="964" y="378"/>
                      </a:lnTo>
                      <a:lnTo>
                        <a:pt x="966" y="378"/>
                      </a:lnTo>
                      <a:lnTo>
                        <a:pt x="968" y="378"/>
                      </a:lnTo>
                      <a:lnTo>
                        <a:pt x="970" y="378"/>
                      </a:lnTo>
                      <a:lnTo>
                        <a:pt x="972" y="378"/>
                      </a:lnTo>
                      <a:lnTo>
                        <a:pt x="974" y="378"/>
                      </a:lnTo>
                      <a:lnTo>
                        <a:pt x="977" y="378"/>
                      </a:lnTo>
                      <a:lnTo>
                        <a:pt x="979" y="378"/>
                      </a:lnTo>
                      <a:lnTo>
                        <a:pt x="981" y="378"/>
                      </a:lnTo>
                      <a:lnTo>
                        <a:pt x="983" y="378"/>
                      </a:lnTo>
                      <a:lnTo>
                        <a:pt x="985" y="378"/>
                      </a:lnTo>
                      <a:lnTo>
                        <a:pt x="987" y="378"/>
                      </a:lnTo>
                      <a:lnTo>
                        <a:pt x="989" y="378"/>
                      </a:lnTo>
                      <a:lnTo>
                        <a:pt x="991" y="378"/>
                      </a:lnTo>
                      <a:lnTo>
                        <a:pt x="993" y="378"/>
                      </a:lnTo>
                      <a:lnTo>
                        <a:pt x="995" y="378"/>
                      </a:lnTo>
                      <a:lnTo>
                        <a:pt x="997" y="378"/>
                      </a:lnTo>
                      <a:lnTo>
                        <a:pt x="999" y="378"/>
                      </a:lnTo>
                      <a:lnTo>
                        <a:pt x="1001" y="378"/>
                      </a:lnTo>
                      <a:lnTo>
                        <a:pt x="1003" y="378"/>
                      </a:lnTo>
                      <a:lnTo>
                        <a:pt x="1005" y="378"/>
                      </a:lnTo>
                      <a:lnTo>
                        <a:pt x="1007" y="378"/>
                      </a:lnTo>
                      <a:lnTo>
                        <a:pt x="1009" y="378"/>
                      </a:lnTo>
                      <a:lnTo>
                        <a:pt x="1011" y="378"/>
                      </a:lnTo>
                      <a:lnTo>
                        <a:pt x="1013" y="378"/>
                      </a:lnTo>
                      <a:lnTo>
                        <a:pt x="1015" y="378"/>
                      </a:lnTo>
                      <a:lnTo>
                        <a:pt x="1017" y="378"/>
                      </a:lnTo>
                      <a:lnTo>
                        <a:pt x="1019" y="378"/>
                      </a:lnTo>
                      <a:lnTo>
                        <a:pt x="1021" y="378"/>
                      </a:lnTo>
                      <a:lnTo>
                        <a:pt x="1023" y="378"/>
                      </a:lnTo>
                      <a:lnTo>
                        <a:pt x="1025" y="371"/>
                      </a:lnTo>
                      <a:lnTo>
                        <a:pt x="1027" y="378"/>
                      </a:lnTo>
                      <a:lnTo>
                        <a:pt x="1029" y="378"/>
                      </a:lnTo>
                      <a:lnTo>
                        <a:pt x="1031" y="378"/>
                      </a:lnTo>
                      <a:lnTo>
                        <a:pt x="1033" y="376"/>
                      </a:lnTo>
                      <a:lnTo>
                        <a:pt x="1035" y="364"/>
                      </a:lnTo>
                      <a:lnTo>
                        <a:pt x="1037" y="378"/>
                      </a:lnTo>
                      <a:lnTo>
                        <a:pt x="1039" y="378"/>
                      </a:lnTo>
                      <a:lnTo>
                        <a:pt x="1041" y="378"/>
                      </a:lnTo>
                      <a:lnTo>
                        <a:pt x="1043" y="378"/>
                      </a:lnTo>
                      <a:lnTo>
                        <a:pt x="1045" y="374"/>
                      </a:lnTo>
                      <a:lnTo>
                        <a:pt x="1047" y="378"/>
                      </a:lnTo>
                      <a:lnTo>
                        <a:pt x="1049" y="378"/>
                      </a:lnTo>
                      <a:lnTo>
                        <a:pt x="1051" y="378"/>
                      </a:lnTo>
                      <a:lnTo>
                        <a:pt x="1053" y="378"/>
                      </a:lnTo>
                      <a:lnTo>
                        <a:pt x="1055" y="378"/>
                      </a:lnTo>
                      <a:lnTo>
                        <a:pt x="1058" y="378"/>
                      </a:lnTo>
                      <a:lnTo>
                        <a:pt x="1060" y="378"/>
                      </a:lnTo>
                      <a:lnTo>
                        <a:pt x="1062" y="378"/>
                      </a:lnTo>
                      <a:lnTo>
                        <a:pt x="1064" y="378"/>
                      </a:lnTo>
                      <a:lnTo>
                        <a:pt x="1066" y="378"/>
                      </a:lnTo>
                      <a:lnTo>
                        <a:pt x="1068" y="378"/>
                      </a:lnTo>
                      <a:lnTo>
                        <a:pt x="1070" y="378"/>
                      </a:lnTo>
                      <a:lnTo>
                        <a:pt x="1072" y="378"/>
                      </a:lnTo>
                      <a:lnTo>
                        <a:pt x="1074" y="378"/>
                      </a:lnTo>
                      <a:lnTo>
                        <a:pt x="1076" y="368"/>
                      </a:lnTo>
                      <a:lnTo>
                        <a:pt x="1078" y="378"/>
                      </a:lnTo>
                      <a:lnTo>
                        <a:pt x="1080" y="378"/>
                      </a:lnTo>
                      <a:lnTo>
                        <a:pt x="1082" y="378"/>
                      </a:lnTo>
                      <a:lnTo>
                        <a:pt x="1084" y="378"/>
                      </a:lnTo>
                      <a:lnTo>
                        <a:pt x="1086" y="378"/>
                      </a:lnTo>
                      <a:lnTo>
                        <a:pt x="1088" y="378"/>
                      </a:lnTo>
                      <a:lnTo>
                        <a:pt x="1090" y="378"/>
                      </a:lnTo>
                      <a:lnTo>
                        <a:pt x="1092" y="378"/>
                      </a:lnTo>
                      <a:lnTo>
                        <a:pt x="1094" y="370"/>
                      </a:lnTo>
                      <a:lnTo>
                        <a:pt x="1096" y="378"/>
                      </a:lnTo>
                      <a:lnTo>
                        <a:pt x="1098" y="378"/>
                      </a:lnTo>
                      <a:lnTo>
                        <a:pt x="1100" y="378"/>
                      </a:lnTo>
                      <a:lnTo>
                        <a:pt x="1102" y="378"/>
                      </a:lnTo>
                      <a:lnTo>
                        <a:pt x="1104" y="378"/>
                      </a:lnTo>
                      <a:lnTo>
                        <a:pt x="1106" y="378"/>
                      </a:lnTo>
                      <a:lnTo>
                        <a:pt x="1108" y="378"/>
                      </a:lnTo>
                      <a:lnTo>
                        <a:pt x="1110" y="378"/>
                      </a:lnTo>
                      <a:lnTo>
                        <a:pt x="1112" y="378"/>
                      </a:lnTo>
                      <a:lnTo>
                        <a:pt x="1114" y="378"/>
                      </a:lnTo>
                      <a:lnTo>
                        <a:pt x="1116" y="378"/>
                      </a:lnTo>
                      <a:lnTo>
                        <a:pt x="1118" y="378"/>
                      </a:lnTo>
                      <a:lnTo>
                        <a:pt x="1120" y="378"/>
                      </a:lnTo>
                      <a:lnTo>
                        <a:pt x="1122" y="378"/>
                      </a:lnTo>
                      <a:lnTo>
                        <a:pt x="1124" y="378"/>
                      </a:lnTo>
                      <a:lnTo>
                        <a:pt x="1126" y="378"/>
                      </a:lnTo>
                      <a:lnTo>
                        <a:pt x="1128" y="378"/>
                      </a:lnTo>
                      <a:lnTo>
                        <a:pt x="1130" y="378"/>
                      </a:lnTo>
                      <a:lnTo>
                        <a:pt x="1132" y="378"/>
                      </a:lnTo>
                      <a:lnTo>
                        <a:pt x="1134" y="378"/>
                      </a:lnTo>
                      <a:lnTo>
                        <a:pt x="1136" y="378"/>
                      </a:lnTo>
                      <a:lnTo>
                        <a:pt x="1138" y="378"/>
                      </a:lnTo>
                      <a:lnTo>
                        <a:pt x="1140" y="378"/>
                      </a:lnTo>
                      <a:lnTo>
                        <a:pt x="1142" y="378"/>
                      </a:lnTo>
                      <a:lnTo>
                        <a:pt x="1144" y="378"/>
                      </a:lnTo>
                      <a:lnTo>
                        <a:pt x="1147" y="378"/>
                      </a:lnTo>
                      <a:lnTo>
                        <a:pt x="1149" y="378"/>
                      </a:lnTo>
                      <a:lnTo>
                        <a:pt x="1151" y="378"/>
                      </a:lnTo>
                      <a:lnTo>
                        <a:pt x="1153" y="378"/>
                      </a:lnTo>
                      <a:lnTo>
                        <a:pt x="1155" y="378"/>
                      </a:lnTo>
                      <a:lnTo>
                        <a:pt x="1157" y="378"/>
                      </a:lnTo>
                      <a:lnTo>
                        <a:pt x="1159" y="378"/>
                      </a:lnTo>
                      <a:lnTo>
                        <a:pt x="1161" y="378"/>
                      </a:lnTo>
                      <a:lnTo>
                        <a:pt x="1163" y="378"/>
                      </a:lnTo>
                      <a:lnTo>
                        <a:pt x="1165" y="378"/>
                      </a:lnTo>
                      <a:lnTo>
                        <a:pt x="1167" y="378"/>
                      </a:lnTo>
                      <a:lnTo>
                        <a:pt x="1169" y="378"/>
                      </a:lnTo>
                      <a:lnTo>
                        <a:pt x="1171" y="378"/>
                      </a:lnTo>
                      <a:lnTo>
                        <a:pt x="1173" y="378"/>
                      </a:lnTo>
                      <a:lnTo>
                        <a:pt x="1175" y="378"/>
                      </a:lnTo>
                      <a:lnTo>
                        <a:pt x="1177" y="378"/>
                      </a:lnTo>
                      <a:lnTo>
                        <a:pt x="1179" y="378"/>
                      </a:lnTo>
                      <a:lnTo>
                        <a:pt x="1181" y="378"/>
                      </a:lnTo>
                      <a:lnTo>
                        <a:pt x="1183" y="378"/>
                      </a:lnTo>
                      <a:lnTo>
                        <a:pt x="1185" y="378"/>
                      </a:lnTo>
                      <a:lnTo>
                        <a:pt x="1187" y="378"/>
                      </a:lnTo>
                      <a:lnTo>
                        <a:pt x="1189" y="378"/>
                      </a:lnTo>
                      <a:lnTo>
                        <a:pt x="1191" y="378"/>
                      </a:lnTo>
                      <a:lnTo>
                        <a:pt x="1193" y="378"/>
                      </a:lnTo>
                      <a:lnTo>
                        <a:pt x="1195" y="378"/>
                      </a:lnTo>
                      <a:lnTo>
                        <a:pt x="1197" y="378"/>
                      </a:lnTo>
                      <a:lnTo>
                        <a:pt x="1199" y="378"/>
                      </a:lnTo>
                      <a:lnTo>
                        <a:pt x="1201" y="378"/>
                      </a:lnTo>
                      <a:lnTo>
                        <a:pt x="1203" y="378"/>
                      </a:lnTo>
                      <a:lnTo>
                        <a:pt x="1205" y="378"/>
                      </a:lnTo>
                      <a:lnTo>
                        <a:pt x="1207" y="378"/>
                      </a:lnTo>
                      <a:lnTo>
                        <a:pt x="1209" y="378"/>
                      </a:lnTo>
                      <a:lnTo>
                        <a:pt x="1211" y="378"/>
                      </a:lnTo>
                      <a:lnTo>
                        <a:pt x="1213" y="378"/>
                      </a:lnTo>
                      <a:lnTo>
                        <a:pt x="1215" y="378"/>
                      </a:lnTo>
                      <a:lnTo>
                        <a:pt x="1217" y="378"/>
                      </a:lnTo>
                      <a:lnTo>
                        <a:pt x="1219" y="378"/>
                      </a:lnTo>
                      <a:lnTo>
                        <a:pt x="1221" y="378"/>
                      </a:lnTo>
                      <a:lnTo>
                        <a:pt x="1223" y="378"/>
                      </a:lnTo>
                      <a:lnTo>
                        <a:pt x="1225" y="378"/>
                      </a:lnTo>
                      <a:lnTo>
                        <a:pt x="1227" y="378"/>
                      </a:lnTo>
                      <a:lnTo>
                        <a:pt x="1229" y="378"/>
                      </a:lnTo>
                      <a:lnTo>
                        <a:pt x="1231" y="378"/>
                      </a:lnTo>
                      <a:lnTo>
                        <a:pt x="1233" y="378"/>
                      </a:lnTo>
                      <a:lnTo>
                        <a:pt x="1236" y="378"/>
                      </a:lnTo>
                      <a:lnTo>
                        <a:pt x="1238" y="363"/>
                      </a:lnTo>
                      <a:lnTo>
                        <a:pt x="1240" y="378"/>
                      </a:lnTo>
                      <a:lnTo>
                        <a:pt x="1242" y="378"/>
                      </a:lnTo>
                      <a:lnTo>
                        <a:pt x="1244" y="378"/>
                      </a:lnTo>
                      <a:lnTo>
                        <a:pt x="1246" y="378"/>
                      </a:lnTo>
                      <a:lnTo>
                        <a:pt x="1248" y="378"/>
                      </a:lnTo>
                      <a:lnTo>
                        <a:pt x="1250" y="378"/>
                      </a:lnTo>
                      <a:lnTo>
                        <a:pt x="1252" y="378"/>
                      </a:lnTo>
                      <a:lnTo>
                        <a:pt x="1254" y="378"/>
                      </a:lnTo>
                      <a:lnTo>
                        <a:pt x="1256" y="378"/>
                      </a:lnTo>
                      <a:lnTo>
                        <a:pt x="1258" y="378"/>
                      </a:lnTo>
                      <a:lnTo>
                        <a:pt x="1260" y="378"/>
                      </a:lnTo>
                      <a:lnTo>
                        <a:pt x="1262" y="370"/>
                      </a:lnTo>
                      <a:lnTo>
                        <a:pt x="1264" y="369"/>
                      </a:lnTo>
                      <a:lnTo>
                        <a:pt x="1266" y="378"/>
                      </a:lnTo>
                      <a:lnTo>
                        <a:pt x="1268" y="378"/>
                      </a:lnTo>
                      <a:lnTo>
                        <a:pt x="1270" y="378"/>
                      </a:lnTo>
                      <a:lnTo>
                        <a:pt x="1272" y="378"/>
                      </a:lnTo>
                      <a:lnTo>
                        <a:pt x="1274" y="378"/>
                      </a:lnTo>
                      <a:lnTo>
                        <a:pt x="1276" y="378"/>
                      </a:lnTo>
                      <a:lnTo>
                        <a:pt x="1278" y="378"/>
                      </a:lnTo>
                      <a:lnTo>
                        <a:pt x="1280" y="378"/>
                      </a:lnTo>
                      <a:lnTo>
                        <a:pt x="1282" y="378"/>
                      </a:lnTo>
                      <a:lnTo>
                        <a:pt x="1284" y="378"/>
                      </a:lnTo>
                      <a:lnTo>
                        <a:pt x="1286" y="378"/>
                      </a:lnTo>
                      <a:lnTo>
                        <a:pt x="1288" y="378"/>
                      </a:lnTo>
                      <a:lnTo>
                        <a:pt x="1290" y="378"/>
                      </a:lnTo>
                      <a:lnTo>
                        <a:pt x="1292" y="378"/>
                      </a:lnTo>
                      <a:lnTo>
                        <a:pt x="1294" y="378"/>
                      </a:lnTo>
                      <a:lnTo>
                        <a:pt x="1296" y="378"/>
                      </a:lnTo>
                      <a:lnTo>
                        <a:pt x="1298" y="378"/>
                      </a:lnTo>
                      <a:lnTo>
                        <a:pt x="1300" y="378"/>
                      </a:lnTo>
                      <a:lnTo>
                        <a:pt x="1302" y="378"/>
                      </a:lnTo>
                      <a:lnTo>
                        <a:pt x="1304" y="378"/>
                      </a:lnTo>
                      <a:lnTo>
                        <a:pt x="1306" y="378"/>
                      </a:lnTo>
                      <a:lnTo>
                        <a:pt x="1308" y="369"/>
                      </a:lnTo>
                      <a:lnTo>
                        <a:pt x="1310" y="378"/>
                      </a:lnTo>
                      <a:lnTo>
                        <a:pt x="1312" y="378"/>
                      </a:lnTo>
                      <a:lnTo>
                        <a:pt x="1314" y="378"/>
                      </a:lnTo>
                      <a:lnTo>
                        <a:pt x="1316" y="378"/>
                      </a:lnTo>
                      <a:lnTo>
                        <a:pt x="1318" y="378"/>
                      </a:lnTo>
                      <a:lnTo>
                        <a:pt x="1320" y="378"/>
                      </a:lnTo>
                      <a:lnTo>
                        <a:pt x="1323" y="378"/>
                      </a:lnTo>
                      <a:lnTo>
                        <a:pt x="1325" y="378"/>
                      </a:lnTo>
                      <a:lnTo>
                        <a:pt x="1327" y="378"/>
                      </a:lnTo>
                      <a:lnTo>
                        <a:pt x="1329" y="378"/>
                      </a:lnTo>
                      <a:lnTo>
                        <a:pt x="1331" y="378"/>
                      </a:lnTo>
                      <a:lnTo>
                        <a:pt x="1333" y="378"/>
                      </a:lnTo>
                      <a:lnTo>
                        <a:pt x="1335" y="378"/>
                      </a:lnTo>
                      <a:lnTo>
                        <a:pt x="1337" y="378"/>
                      </a:lnTo>
                      <a:lnTo>
                        <a:pt x="1339" y="378"/>
                      </a:lnTo>
                      <a:lnTo>
                        <a:pt x="1341" y="378"/>
                      </a:lnTo>
                      <a:lnTo>
                        <a:pt x="1343" y="378"/>
                      </a:lnTo>
                      <a:lnTo>
                        <a:pt x="1345" y="378"/>
                      </a:lnTo>
                      <a:lnTo>
                        <a:pt x="1347" y="378"/>
                      </a:lnTo>
                      <a:lnTo>
                        <a:pt x="1348" y="378"/>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Adobe Devanagari" panose="02040503050201020203" pitchFamily="18" charset="0"/>
                    <a:cs typeface="Adobe Devanagari" panose="02040503050201020203" pitchFamily="18" charset="0"/>
                  </a:endParaRPr>
                </a:p>
              </p:txBody>
            </p:sp>
            <p:sp>
              <p:nvSpPr>
                <p:cNvPr id="395" name="Rectangle 394"/>
                <p:cNvSpPr>
                  <a:spLocks noChangeArrowheads="1"/>
                </p:cNvSpPr>
                <p:nvPr/>
              </p:nvSpPr>
              <p:spPr bwMode="auto">
                <a:xfrm>
                  <a:off x="6847634" y="5103983"/>
                  <a:ext cx="298660"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b="1" dirty="0">
                      <a:solidFill>
                        <a:srgbClr val="000000"/>
                      </a:solidFill>
                      <a:latin typeface="Adobe Devanagari" panose="02040503050201020203" pitchFamily="18" charset="0"/>
                      <a:cs typeface="Adobe Devanagari" panose="02040503050201020203" pitchFamily="18" charset="0"/>
                    </a:rPr>
                    <a:t>Pep5</a:t>
                  </a:r>
                  <a:endParaRPr lang="en-US" altLang="en-US" b="1" dirty="0">
                    <a:latin typeface="Adobe Devanagari" panose="02040503050201020203" pitchFamily="18" charset="0"/>
                    <a:cs typeface="Adobe Devanagari" panose="02040503050201020203" pitchFamily="18" charset="0"/>
                  </a:endParaRPr>
                </a:p>
              </p:txBody>
            </p:sp>
            <p:sp>
              <p:nvSpPr>
                <p:cNvPr id="396" name="Rectangle 299"/>
                <p:cNvSpPr>
                  <a:spLocks noChangeArrowheads="1"/>
                </p:cNvSpPr>
                <p:nvPr/>
              </p:nvSpPr>
              <p:spPr bwMode="auto">
                <a:xfrm>
                  <a:off x="6793100" y="3543300"/>
                  <a:ext cx="298660"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b="1" dirty="0">
                      <a:solidFill>
                        <a:srgbClr val="000000"/>
                      </a:solidFill>
                      <a:latin typeface="Adobe Devanagari" panose="02040503050201020203" pitchFamily="18" charset="0"/>
                      <a:cs typeface="Adobe Devanagari" panose="02040503050201020203" pitchFamily="18" charset="0"/>
                    </a:rPr>
                    <a:t>Pep2</a:t>
                  </a:r>
                  <a:endParaRPr lang="en-US" altLang="en-US" b="1" dirty="0">
                    <a:latin typeface="Adobe Devanagari" panose="02040503050201020203" pitchFamily="18" charset="0"/>
                    <a:cs typeface="Adobe Devanagari" panose="02040503050201020203" pitchFamily="18" charset="0"/>
                  </a:endParaRPr>
                </a:p>
              </p:txBody>
            </p:sp>
            <p:sp>
              <p:nvSpPr>
                <p:cNvPr id="397" name="Rectangle 301"/>
                <p:cNvSpPr>
                  <a:spLocks noChangeArrowheads="1"/>
                </p:cNvSpPr>
                <p:nvPr/>
              </p:nvSpPr>
              <p:spPr bwMode="auto">
                <a:xfrm>
                  <a:off x="6117055" y="5039346"/>
                  <a:ext cx="298660"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b="1" dirty="0">
                      <a:solidFill>
                        <a:srgbClr val="000000"/>
                      </a:solidFill>
                      <a:latin typeface="Adobe Devanagari" panose="02040503050201020203" pitchFamily="18" charset="0"/>
                      <a:cs typeface="Adobe Devanagari" panose="02040503050201020203" pitchFamily="18" charset="0"/>
                    </a:rPr>
                    <a:t>Pep4</a:t>
                  </a:r>
                  <a:endParaRPr lang="en-US" altLang="en-US" b="1" dirty="0">
                    <a:latin typeface="Adobe Devanagari" panose="02040503050201020203" pitchFamily="18" charset="0"/>
                    <a:cs typeface="Adobe Devanagari" panose="02040503050201020203" pitchFamily="18" charset="0"/>
                  </a:endParaRPr>
                </a:p>
              </p:txBody>
            </p:sp>
            <p:sp>
              <p:nvSpPr>
                <p:cNvPr id="398" name="Rectangle 303"/>
                <p:cNvSpPr>
                  <a:spLocks noChangeArrowheads="1"/>
                </p:cNvSpPr>
                <p:nvPr/>
              </p:nvSpPr>
              <p:spPr bwMode="auto">
                <a:xfrm rot="10800000" flipH="1" flipV="1">
                  <a:off x="6231531" y="4464716"/>
                  <a:ext cx="589804" cy="24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900" b="1" dirty="0">
                      <a:solidFill>
                        <a:srgbClr val="000000"/>
                      </a:solidFill>
                      <a:latin typeface="Adobe Devanagari" panose="02040503050201020203" pitchFamily="18" charset="0"/>
                      <a:cs typeface="Adobe Devanagari" panose="02040503050201020203" pitchFamily="18" charset="0"/>
                    </a:rPr>
                    <a:t>Pep3</a:t>
                  </a:r>
                  <a:endParaRPr lang="en-US" altLang="en-US" sz="1400" b="1" dirty="0">
                    <a:latin typeface="Adobe Devanagari" panose="02040503050201020203" pitchFamily="18" charset="0"/>
                    <a:cs typeface="Adobe Devanagari" panose="02040503050201020203" pitchFamily="18" charset="0"/>
                  </a:endParaRPr>
                </a:p>
              </p:txBody>
            </p:sp>
            <p:sp>
              <p:nvSpPr>
                <p:cNvPr id="399" name="Rectangle 398"/>
                <p:cNvSpPr/>
                <p:nvPr/>
              </p:nvSpPr>
              <p:spPr>
                <a:xfrm>
                  <a:off x="180974" y="542927"/>
                  <a:ext cx="10847208" cy="7297610"/>
                </a:xfrm>
                <a:prstGeom prst="rect">
                  <a:avLst/>
                </a:prstGeom>
                <a:no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dobe Devanagari" panose="02040503050201020203" pitchFamily="18" charset="0"/>
                    <a:cs typeface="Adobe Devanagari" panose="02040503050201020203" pitchFamily="18" charset="0"/>
                  </a:endParaRPr>
                </a:p>
              </p:txBody>
            </p:sp>
            <p:sp>
              <p:nvSpPr>
                <p:cNvPr id="400" name="TextBox 399"/>
                <p:cNvSpPr txBox="1"/>
                <p:nvPr/>
              </p:nvSpPr>
              <p:spPr>
                <a:xfrm>
                  <a:off x="7312678" y="2915440"/>
                  <a:ext cx="2409492" cy="467199"/>
                </a:xfrm>
                <a:prstGeom prst="rect">
                  <a:avLst/>
                </a:prstGeom>
                <a:noFill/>
              </p:spPr>
              <p:txBody>
                <a:bodyPr wrap="none" rtlCol="0">
                  <a:spAutoFit/>
                </a:bodyPr>
                <a:lstStyle/>
                <a:p>
                  <a:r>
                    <a:rPr lang="en-US" sz="1100" b="1" dirty="0">
                      <a:latin typeface="Adobe Devanagari" panose="02040503050201020203" pitchFamily="18" charset="0"/>
                      <a:cs typeface="Adobe Devanagari" panose="02040503050201020203" pitchFamily="18" charset="0"/>
                    </a:rPr>
                    <a:t>Non-phosphorylated peptide </a:t>
                  </a:r>
                </a:p>
              </p:txBody>
            </p:sp>
            <p:sp>
              <p:nvSpPr>
                <p:cNvPr id="401" name="TextBox 400"/>
                <p:cNvSpPr txBox="1"/>
                <p:nvPr/>
              </p:nvSpPr>
              <p:spPr>
                <a:xfrm>
                  <a:off x="7650161" y="5586621"/>
                  <a:ext cx="2104243" cy="467199"/>
                </a:xfrm>
                <a:prstGeom prst="rect">
                  <a:avLst/>
                </a:prstGeom>
                <a:noFill/>
              </p:spPr>
              <p:txBody>
                <a:bodyPr wrap="none" rtlCol="0">
                  <a:spAutoFit/>
                </a:bodyPr>
                <a:lstStyle/>
                <a:p>
                  <a:r>
                    <a:rPr lang="en-US" sz="1100" b="1" dirty="0">
                      <a:solidFill>
                        <a:srgbClr val="C00000"/>
                      </a:solidFill>
                      <a:latin typeface="Adobe Devanagari" panose="02040503050201020203" pitchFamily="18" charset="0"/>
                      <a:cs typeface="Adobe Devanagari" panose="02040503050201020203" pitchFamily="18" charset="0"/>
                    </a:rPr>
                    <a:t>Phosphorylated peptides </a:t>
                  </a:r>
                </a:p>
              </p:txBody>
            </p:sp>
          </p:grpSp>
          <p:sp>
            <p:nvSpPr>
              <p:cNvPr id="164" name="Rectangle 163"/>
              <p:cNvSpPr/>
              <p:nvPr/>
            </p:nvSpPr>
            <p:spPr>
              <a:xfrm>
                <a:off x="142341" y="7432003"/>
                <a:ext cx="8843441" cy="439716"/>
              </a:xfrm>
              <a:prstGeom prst="rect">
                <a:avLst/>
              </a:prstGeom>
            </p:spPr>
            <p:txBody>
              <a:bodyPr wrap="square">
                <a:spAutoFit/>
              </a:bodyPr>
              <a:lstStyle/>
              <a:p>
                <a:pPr lvl="0"/>
                <a:r>
                  <a:rPr lang="en-US" sz="1000" b="1" dirty="0">
                    <a:solidFill>
                      <a:prstClr val="black"/>
                    </a:solidFill>
                    <a:latin typeface="Adobe Devanagari" panose="02040503050201020203" pitchFamily="18" charset="0"/>
                    <a:cs typeface="Adobe Devanagari" panose="02040503050201020203" pitchFamily="18" charset="0"/>
                  </a:rPr>
                  <a:t>Figure 4</a:t>
                </a:r>
                <a:r>
                  <a:rPr lang="en-US" sz="1000" dirty="0">
                    <a:solidFill>
                      <a:prstClr val="black"/>
                    </a:solidFill>
                    <a:latin typeface="Adobe Devanagari" panose="02040503050201020203" pitchFamily="18" charset="0"/>
                    <a:cs typeface="Adobe Devanagari" panose="02040503050201020203" pitchFamily="18" charset="0"/>
                  </a:rPr>
                  <a:t>. Chromatogram of peptide mixture in mobile phases: </a:t>
                </a:r>
                <a:r>
                  <a:rPr lang="it-IT" sz="1000" dirty="0">
                    <a:solidFill>
                      <a:prstClr val="black"/>
                    </a:solidFill>
                    <a:latin typeface="Adobe Devanagari" panose="02040503050201020203" pitchFamily="18" charset="0"/>
                    <a:cs typeface="Adobe Devanagari" panose="02040503050201020203" pitchFamily="18" charset="0"/>
                  </a:rPr>
                  <a:t>A: 0.1%FA in DW, B: 0.1%FA in ACN</a:t>
                </a:r>
                <a:endParaRPr lang="en-US" sz="1000" dirty="0">
                  <a:solidFill>
                    <a:prstClr val="black"/>
                  </a:solidFill>
                  <a:latin typeface="Adobe Devanagari" panose="02040503050201020203" pitchFamily="18" charset="0"/>
                  <a:cs typeface="Adobe Devanagari" panose="02040503050201020203" pitchFamily="18" charset="0"/>
                </a:endParaRPr>
              </a:p>
            </p:txBody>
          </p:sp>
        </p:grpSp>
      </p:grpSp>
      <p:sp>
        <p:nvSpPr>
          <p:cNvPr id="402" name="Rectangle 401"/>
          <p:cNvSpPr/>
          <p:nvPr/>
        </p:nvSpPr>
        <p:spPr>
          <a:xfrm>
            <a:off x="626662" y="12074702"/>
            <a:ext cx="4044697" cy="707886"/>
          </a:xfrm>
          <a:prstGeom prst="rect">
            <a:avLst/>
          </a:prstGeom>
        </p:spPr>
        <p:txBody>
          <a:bodyPr wrap="none">
            <a:spAutoFit/>
          </a:bodyPr>
          <a:lstStyle/>
          <a:p>
            <a:pPr algn="just">
              <a:spcAft>
                <a:spcPts val="191"/>
              </a:spcAft>
            </a:pPr>
            <a:r>
              <a:rPr lang="en-US" sz="4000" b="1" dirty="0">
                <a:latin typeface="Adobe Devanagari" panose="02040503050201020203" pitchFamily="18" charset="0"/>
                <a:ea typeface="Tahoma" panose="020B0604030504040204" pitchFamily="34" charset="0"/>
                <a:cs typeface="Adobe Devanagari" panose="02040503050201020203" pitchFamily="18" charset="0"/>
              </a:rPr>
              <a:t>1. Peptide Sequence</a:t>
            </a:r>
          </a:p>
        </p:txBody>
      </p:sp>
      <p:sp>
        <p:nvSpPr>
          <p:cNvPr id="403" name="Rectangle 402"/>
          <p:cNvSpPr/>
          <p:nvPr/>
        </p:nvSpPr>
        <p:spPr>
          <a:xfrm>
            <a:off x="16579539" y="12150009"/>
            <a:ext cx="4911922" cy="707886"/>
          </a:xfrm>
          <a:prstGeom prst="rect">
            <a:avLst/>
          </a:prstGeom>
        </p:spPr>
        <p:txBody>
          <a:bodyPr wrap="none">
            <a:spAutoFit/>
          </a:bodyPr>
          <a:lstStyle/>
          <a:p>
            <a:pPr algn="just">
              <a:spcAft>
                <a:spcPts val="191"/>
              </a:spcAft>
            </a:pPr>
            <a:r>
              <a:rPr lang="en-US" sz="4000" b="1" dirty="0">
                <a:latin typeface="Adobe Devanagari" panose="02040503050201020203" pitchFamily="18" charset="0"/>
                <a:ea typeface="Tahoma" panose="020B0604030504040204" pitchFamily="34" charset="0"/>
                <a:cs typeface="Adobe Devanagari" panose="02040503050201020203" pitchFamily="18" charset="0"/>
              </a:rPr>
              <a:t>1. Method Optimization</a:t>
            </a:r>
          </a:p>
        </p:txBody>
      </p:sp>
      <p:sp>
        <p:nvSpPr>
          <p:cNvPr id="404" name="Rectangle 403"/>
          <p:cNvSpPr/>
          <p:nvPr/>
        </p:nvSpPr>
        <p:spPr>
          <a:xfrm>
            <a:off x="18897978" y="21759440"/>
            <a:ext cx="4952212" cy="708947"/>
          </a:xfrm>
          <a:prstGeom prst="rect">
            <a:avLst/>
          </a:prstGeom>
        </p:spPr>
        <p:txBody>
          <a:bodyPr wrap="square">
            <a:spAutoFit/>
          </a:bodyPr>
          <a:lstStyle/>
          <a:p>
            <a:pPr algn="just">
              <a:spcAft>
                <a:spcPts val="191"/>
              </a:spcAft>
            </a:pPr>
            <a:r>
              <a:rPr lang="en-US" sz="4000" b="1" dirty="0">
                <a:latin typeface="Adobe Devanagari" panose="02040503050201020203" pitchFamily="18" charset="0"/>
                <a:ea typeface="Tahoma" panose="020B0604030504040204" pitchFamily="34" charset="0"/>
                <a:cs typeface="Adobe Devanagari" panose="02040503050201020203" pitchFamily="18" charset="0"/>
              </a:rPr>
              <a:t>2. Method Validation</a:t>
            </a:r>
          </a:p>
        </p:txBody>
      </p:sp>
      <p:sp>
        <p:nvSpPr>
          <p:cNvPr id="405" name="Rectangle 404"/>
          <p:cNvSpPr/>
          <p:nvPr/>
        </p:nvSpPr>
        <p:spPr>
          <a:xfrm>
            <a:off x="28931601" y="20618073"/>
            <a:ext cx="4952212" cy="708947"/>
          </a:xfrm>
          <a:prstGeom prst="rect">
            <a:avLst/>
          </a:prstGeom>
        </p:spPr>
        <p:txBody>
          <a:bodyPr wrap="square">
            <a:spAutoFit/>
          </a:bodyPr>
          <a:lstStyle/>
          <a:p>
            <a:pPr algn="just">
              <a:spcAft>
                <a:spcPts val="191"/>
              </a:spcAft>
            </a:pPr>
            <a:r>
              <a:rPr lang="en-US" sz="4000" b="1" dirty="0">
                <a:latin typeface="Adobe Devanagari" panose="02040503050201020203" pitchFamily="18" charset="0"/>
                <a:ea typeface="Tahoma" panose="020B0604030504040204" pitchFamily="34" charset="0"/>
                <a:cs typeface="Adobe Devanagari" panose="02040503050201020203" pitchFamily="18" charset="0"/>
              </a:rPr>
              <a:t>3. Method Application</a:t>
            </a:r>
          </a:p>
        </p:txBody>
      </p:sp>
      <p:cxnSp>
        <p:nvCxnSpPr>
          <p:cNvPr id="462" name="Straight Arrow Connector 461"/>
          <p:cNvCxnSpPr/>
          <p:nvPr/>
        </p:nvCxnSpPr>
        <p:spPr>
          <a:xfrm>
            <a:off x="23638779" y="18852755"/>
            <a:ext cx="51330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63" name="Rectangle 462"/>
          <p:cNvSpPr/>
          <p:nvPr/>
        </p:nvSpPr>
        <p:spPr>
          <a:xfrm>
            <a:off x="1004260" y="15988606"/>
            <a:ext cx="5998837" cy="369332"/>
          </a:xfrm>
          <a:prstGeom prst="rect">
            <a:avLst/>
          </a:prstGeom>
        </p:spPr>
        <p:txBody>
          <a:bodyPr wrap="square">
            <a:spAutoFit/>
          </a:bodyPr>
          <a:lstStyle/>
          <a:p>
            <a:r>
              <a:rPr lang="en-US" sz="1800" b="1" dirty="0">
                <a:latin typeface="Adobe Devanagari" panose="02040503050201020203" pitchFamily="18" charset="0"/>
                <a:cs typeface="Adobe Devanagari" panose="02040503050201020203" pitchFamily="18" charset="0"/>
              </a:rPr>
              <a:t>Table 5</a:t>
            </a:r>
            <a:r>
              <a:rPr lang="en-US" sz="1800" dirty="0">
                <a:latin typeface="Adobe Devanagari" panose="02040503050201020203" pitchFamily="18" charset="0"/>
                <a:cs typeface="Adobe Devanagari" panose="02040503050201020203" pitchFamily="18" charset="0"/>
              </a:rPr>
              <a:t>. p53 peptide method validation using CE-LIF </a:t>
            </a:r>
          </a:p>
        </p:txBody>
      </p:sp>
      <p:sp>
        <p:nvSpPr>
          <p:cNvPr id="124" name="Rectangle 123"/>
          <p:cNvSpPr/>
          <p:nvPr/>
        </p:nvSpPr>
        <p:spPr>
          <a:xfrm>
            <a:off x="23869233" y="32675920"/>
            <a:ext cx="4256431" cy="307777"/>
          </a:xfrm>
          <a:prstGeom prst="rect">
            <a:avLst/>
          </a:prstGeom>
          <a:solidFill>
            <a:schemeClr val="bg1"/>
          </a:solidFill>
        </p:spPr>
        <p:txBody>
          <a:bodyPr wrap="square">
            <a:spAutoFit/>
          </a:bodyPr>
          <a:lstStyle/>
          <a:p>
            <a:r>
              <a:rPr lang="en-US" sz="1400" b="1" dirty="0">
                <a:latin typeface="Adobe Devanagari" panose="02040503050201020203" pitchFamily="18" charset="0"/>
                <a:cs typeface="Adobe Devanagari" panose="02040503050201020203" pitchFamily="18" charset="0"/>
              </a:rPr>
              <a:t>Table 7.</a:t>
            </a:r>
            <a:r>
              <a:rPr lang="en-US" sz="1400" dirty="0">
                <a:latin typeface="Adobe Devanagari" panose="02040503050201020203" pitchFamily="18" charset="0"/>
                <a:cs typeface="Adobe Devanagari" panose="02040503050201020203" pitchFamily="18" charset="0"/>
              </a:rPr>
              <a:t> p53 peptide method validation using LC-MS/MS. </a:t>
            </a:r>
          </a:p>
        </p:txBody>
      </p:sp>
      <p:cxnSp>
        <p:nvCxnSpPr>
          <p:cNvPr id="16" name="Straight Connector 15"/>
          <p:cNvCxnSpPr/>
          <p:nvPr/>
        </p:nvCxnSpPr>
        <p:spPr>
          <a:xfrm flipV="1">
            <a:off x="23850190" y="30257852"/>
            <a:ext cx="19042" cy="2740553"/>
          </a:xfrm>
          <a:prstGeom prst="line">
            <a:avLst/>
          </a:prstGeom>
          <a:ln w="12700"/>
        </p:spPr>
        <p:style>
          <a:lnRef idx="1">
            <a:schemeClr val="accent3"/>
          </a:lnRef>
          <a:fillRef idx="0">
            <a:schemeClr val="accent3"/>
          </a:fillRef>
          <a:effectRef idx="0">
            <a:schemeClr val="accent3"/>
          </a:effectRef>
          <a:fontRef idx="minor">
            <a:schemeClr val="tx1"/>
          </a:fontRef>
        </p:style>
      </p:cxnSp>
      <p:cxnSp>
        <p:nvCxnSpPr>
          <p:cNvPr id="406" name="Straight Connector 405"/>
          <p:cNvCxnSpPr/>
          <p:nvPr/>
        </p:nvCxnSpPr>
        <p:spPr>
          <a:xfrm flipV="1">
            <a:off x="23861184" y="30239885"/>
            <a:ext cx="4101853" cy="29705"/>
          </a:xfrm>
          <a:prstGeom prst="line">
            <a:avLst/>
          </a:prstGeom>
          <a:ln w="12700"/>
        </p:spPr>
        <p:style>
          <a:lnRef idx="1">
            <a:schemeClr val="accent3"/>
          </a:lnRef>
          <a:fillRef idx="0">
            <a:schemeClr val="accent3"/>
          </a:fillRef>
          <a:effectRef idx="0">
            <a:schemeClr val="accent3"/>
          </a:effectRef>
          <a:fontRef idx="minor">
            <a:schemeClr val="tx1"/>
          </a:fontRef>
        </p:style>
      </p:cxnSp>
      <p:sp>
        <p:nvSpPr>
          <p:cNvPr id="38" name="Rectangle 37"/>
          <p:cNvSpPr/>
          <p:nvPr/>
        </p:nvSpPr>
        <p:spPr>
          <a:xfrm>
            <a:off x="23908617" y="30275235"/>
            <a:ext cx="3993958" cy="2721105"/>
          </a:xfrm>
          <a:prstGeom prst="rect">
            <a:avLst/>
          </a:prstGeom>
          <a:noFill/>
          <a:ln w="28575">
            <a:solidFill>
              <a:schemeClr val="bg2">
                <a:lumMod val="50000"/>
              </a:schemeClr>
            </a:solidFill>
            <a:prstDash val="solid"/>
          </a:ln>
        </p:spPr>
        <p:txBody>
          <a:bodyPr rtlCol="0" anchor="ctr"/>
          <a:lstStyle/>
          <a:p>
            <a:pPr algn="ctr"/>
            <a:endParaRPr lang="en-US"/>
          </a:p>
        </p:txBody>
      </p:sp>
      <p:sp>
        <p:nvSpPr>
          <p:cNvPr id="412" name="Rectangle 411"/>
          <p:cNvSpPr/>
          <p:nvPr/>
        </p:nvSpPr>
        <p:spPr>
          <a:xfrm>
            <a:off x="24032479" y="24930966"/>
            <a:ext cx="3870096" cy="2671707"/>
          </a:xfrm>
          <a:prstGeom prst="rect">
            <a:avLst/>
          </a:prstGeom>
          <a:noFill/>
          <a:ln w="28575">
            <a:solidFill>
              <a:schemeClr val="bg2">
                <a:lumMod val="50000"/>
              </a:schemeClr>
            </a:solidFill>
            <a:prstDash val="solid"/>
          </a:ln>
        </p:spPr>
        <p:txBody>
          <a:bodyPr rtlCol="0" anchor="ctr"/>
          <a:lstStyle/>
          <a:p>
            <a:pPr algn="ctr"/>
            <a:endParaRPr lang="en-US"/>
          </a:p>
        </p:txBody>
      </p:sp>
      <p:cxnSp>
        <p:nvCxnSpPr>
          <p:cNvPr id="413" name="Straight Connector 412"/>
          <p:cNvCxnSpPr/>
          <p:nvPr/>
        </p:nvCxnSpPr>
        <p:spPr>
          <a:xfrm flipV="1">
            <a:off x="23989596" y="24851043"/>
            <a:ext cx="19042" cy="2740553"/>
          </a:xfrm>
          <a:prstGeom prst="line">
            <a:avLst/>
          </a:prstGeom>
          <a:ln w="12700"/>
        </p:spPr>
        <p:style>
          <a:lnRef idx="1">
            <a:schemeClr val="accent3"/>
          </a:lnRef>
          <a:fillRef idx="0">
            <a:schemeClr val="accent3"/>
          </a:fillRef>
          <a:effectRef idx="0">
            <a:schemeClr val="accent3"/>
          </a:effectRef>
          <a:fontRef idx="minor">
            <a:schemeClr val="tx1"/>
          </a:fontRef>
        </p:style>
      </p:cxnSp>
      <p:cxnSp>
        <p:nvCxnSpPr>
          <p:cNvPr id="414" name="Straight Connector 413"/>
          <p:cNvCxnSpPr/>
          <p:nvPr/>
        </p:nvCxnSpPr>
        <p:spPr>
          <a:xfrm flipV="1">
            <a:off x="24004615" y="24887528"/>
            <a:ext cx="3897961" cy="2654"/>
          </a:xfrm>
          <a:prstGeom prst="line">
            <a:avLst/>
          </a:prstGeom>
          <a:ln w="12700"/>
        </p:spPr>
        <p:style>
          <a:lnRef idx="1">
            <a:schemeClr val="accent3"/>
          </a:lnRef>
          <a:fillRef idx="0">
            <a:schemeClr val="accent3"/>
          </a:fillRef>
          <a:effectRef idx="0">
            <a:schemeClr val="accent3"/>
          </a:effectRef>
          <a:fontRef idx="minor">
            <a:schemeClr val="tx1"/>
          </a:fontRef>
        </p:style>
      </p:cxnSp>
      <p:sp>
        <p:nvSpPr>
          <p:cNvPr id="417" name="Rounded Rectangle 377">
            <a:extLst>
              <a:ext uri="{FF2B5EF4-FFF2-40B4-BE49-F238E27FC236}">
                <a16:creationId xmlns:a16="http://schemas.microsoft.com/office/drawing/2014/main" id="{71617532-A08D-490D-9E8C-9471835CE8C3}"/>
              </a:ext>
            </a:extLst>
          </p:cNvPr>
          <p:cNvSpPr/>
          <p:nvPr/>
        </p:nvSpPr>
        <p:spPr>
          <a:xfrm>
            <a:off x="245290" y="37734728"/>
            <a:ext cx="15740603" cy="2877360"/>
          </a:xfrm>
          <a:prstGeom prst="roundRect">
            <a:avLst>
              <a:gd name="adj" fmla="val 7044"/>
            </a:avLst>
          </a:prstGeom>
          <a:ln w="31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sz="22068" dirty="0">
              <a:latin typeface="Adobe Devanagari" panose="02040503050201020203" pitchFamily="18" charset="0"/>
              <a:cs typeface="Adobe Devanagari" panose="02040503050201020203" pitchFamily="18" charset="0"/>
            </a:endParaRPr>
          </a:p>
        </p:txBody>
      </p:sp>
      <p:sp>
        <p:nvSpPr>
          <p:cNvPr id="418" name="Rectangle 378">
            <a:extLst>
              <a:ext uri="{FF2B5EF4-FFF2-40B4-BE49-F238E27FC236}">
                <a16:creationId xmlns:a16="http://schemas.microsoft.com/office/drawing/2014/main" id="{67DC6C7E-47D4-4122-8593-0F8CC9834BEC}"/>
              </a:ext>
            </a:extLst>
          </p:cNvPr>
          <p:cNvSpPr/>
          <p:nvPr/>
        </p:nvSpPr>
        <p:spPr>
          <a:xfrm>
            <a:off x="2664118" y="37505379"/>
            <a:ext cx="11323650" cy="637808"/>
          </a:xfrm>
          <a:prstGeom prst="roundRect">
            <a:avLst/>
          </a:prstGeom>
          <a:solidFill>
            <a:srgbClr val="101454"/>
          </a:solidFill>
          <a:ln w="3175">
            <a:solidFill>
              <a:schemeClr val="tx1">
                <a:lumMod val="75000"/>
                <a:lumOff val="2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ko-KR" sz="4971" b="1" dirty="0">
                <a:solidFill>
                  <a:schemeClr val="bg1">
                    <a:lumMod val="95000"/>
                  </a:schemeClr>
                </a:solidFill>
                <a:latin typeface="Adobe Devanagari" panose="02040503050201020203" pitchFamily="18" charset="0"/>
                <a:cs typeface="Adobe Devanagari" panose="02040503050201020203" pitchFamily="18" charset="0"/>
              </a:rPr>
              <a:t>REFERENCES</a:t>
            </a:r>
            <a:endParaRPr lang="ko-KR" altLang="en-US" sz="4971" b="1" dirty="0">
              <a:solidFill>
                <a:schemeClr val="bg1">
                  <a:lumMod val="95000"/>
                </a:schemeClr>
              </a:solidFill>
              <a:latin typeface="Adobe Devanagari" panose="02040503050201020203" pitchFamily="18" charset="0"/>
              <a:cs typeface="Adobe Devanagari" panose="02040503050201020203" pitchFamily="18" charset="0"/>
            </a:endParaRPr>
          </a:p>
        </p:txBody>
      </p:sp>
      <p:sp>
        <p:nvSpPr>
          <p:cNvPr id="409" name="Rectangle 408"/>
          <p:cNvSpPr/>
          <p:nvPr/>
        </p:nvSpPr>
        <p:spPr>
          <a:xfrm>
            <a:off x="510188" y="38185457"/>
            <a:ext cx="15105804" cy="2677656"/>
          </a:xfrm>
          <a:prstGeom prst="rect">
            <a:avLst/>
          </a:prstGeom>
        </p:spPr>
        <p:txBody>
          <a:bodyPr wrap="square">
            <a:spAutoFit/>
          </a:bodyPr>
          <a:lstStyle/>
          <a:p>
            <a:pPr marL="108836" indent="-108836">
              <a:buAutoNum type="arabicPeriod"/>
            </a:pPr>
            <a:r>
              <a:rPr lang="en-US" sz="2800" i="1" dirty="0">
                <a:latin typeface="Adobe Devanagari" panose="02040503050201020203" pitchFamily="18" charset="0"/>
                <a:cs typeface="Adobe Devanagari" panose="02040503050201020203" pitchFamily="18" charset="0"/>
              </a:rPr>
              <a:t>Courtney J, K., Lloyd, B., Lindsay M, V., </a:t>
            </a:r>
            <a:r>
              <a:rPr lang="en-US" sz="2800" i="1" dirty="0" err="1">
                <a:latin typeface="Adobe Devanagari" panose="02040503050201020203" pitchFamily="18" charset="0"/>
                <a:cs typeface="Adobe Devanagari" panose="02040503050201020203" pitchFamily="18" charset="0"/>
              </a:rPr>
              <a:t>Gayatri</a:t>
            </a:r>
            <a:r>
              <a:rPr lang="en-US" sz="2800" i="1" dirty="0">
                <a:latin typeface="Adobe Devanagari" panose="02040503050201020203" pitchFamily="18" charset="0"/>
                <a:cs typeface="Adobe Devanagari" panose="02040503050201020203" pitchFamily="18" charset="0"/>
              </a:rPr>
              <a:t> P, G, Patrick K, R, Ebenezer O, N, Lisa Ann, H., Challenging Bioanalyses with Capillary Electrophoresis, Analytical Chemistry, (2019).</a:t>
            </a:r>
          </a:p>
          <a:p>
            <a:pPr marL="108836" indent="-108836">
              <a:buAutoNum type="arabicPeriod"/>
            </a:pPr>
            <a:r>
              <a:rPr lang="en-US" sz="2800" i="1" dirty="0">
                <a:latin typeface="Adobe Devanagari" panose="02040503050201020203" pitchFamily="18" charset="0"/>
                <a:cs typeface="Adobe Devanagari" panose="02040503050201020203" pitchFamily="18" charset="0"/>
              </a:rPr>
              <a:t>Bode, A., Dong, Z. Post-translational modification of p53 in tumorigenesis. Nat Rev Cancer 4, 793–805 (2004).</a:t>
            </a:r>
          </a:p>
          <a:p>
            <a:r>
              <a:rPr lang="en-US" sz="2800" i="1" dirty="0">
                <a:latin typeface="Adobe Devanagari" panose="02040503050201020203" pitchFamily="18" charset="0"/>
                <a:cs typeface="Adobe Devanagari" panose="02040503050201020203" pitchFamily="18" charset="0"/>
              </a:rPr>
              <a:t>3.Hafner, A., </a:t>
            </a:r>
            <a:r>
              <a:rPr lang="en-US" sz="2800" i="1" dirty="0" err="1">
                <a:latin typeface="Adobe Devanagari" panose="02040503050201020203" pitchFamily="18" charset="0"/>
                <a:cs typeface="Adobe Devanagari" panose="02040503050201020203" pitchFamily="18" charset="0"/>
              </a:rPr>
              <a:t>Bulyk</a:t>
            </a:r>
            <a:r>
              <a:rPr lang="en-US" sz="2800" i="1" dirty="0">
                <a:latin typeface="Adobe Devanagari" panose="02040503050201020203" pitchFamily="18" charset="0"/>
                <a:cs typeface="Adobe Devanagari" panose="02040503050201020203" pitchFamily="18" charset="0"/>
              </a:rPr>
              <a:t>, M.L., </a:t>
            </a:r>
            <a:r>
              <a:rPr lang="en-US" sz="2800" i="1" dirty="0" err="1">
                <a:latin typeface="Adobe Devanagari" panose="02040503050201020203" pitchFamily="18" charset="0"/>
                <a:cs typeface="Adobe Devanagari" panose="02040503050201020203" pitchFamily="18" charset="0"/>
              </a:rPr>
              <a:t>Jambhekar</a:t>
            </a:r>
            <a:r>
              <a:rPr lang="en-US" sz="2800" i="1" dirty="0">
                <a:latin typeface="Adobe Devanagari" panose="02040503050201020203" pitchFamily="18" charset="0"/>
                <a:cs typeface="Adobe Devanagari" panose="02040503050201020203" pitchFamily="18" charset="0"/>
              </a:rPr>
              <a:t>, A. et al. The multiple mechanisms that regulate p53 activity and cell fate. Nat Rev </a:t>
            </a:r>
            <a:r>
              <a:rPr lang="en-US" sz="2800" i="1" dirty="0" err="1">
                <a:latin typeface="Adobe Devanagari" panose="02040503050201020203" pitchFamily="18" charset="0"/>
                <a:cs typeface="Adobe Devanagari" panose="02040503050201020203" pitchFamily="18" charset="0"/>
              </a:rPr>
              <a:t>Mol</a:t>
            </a:r>
            <a:r>
              <a:rPr lang="en-US" sz="2800" i="1" dirty="0">
                <a:latin typeface="Adobe Devanagari" panose="02040503050201020203" pitchFamily="18" charset="0"/>
                <a:cs typeface="Adobe Devanagari" panose="02040503050201020203" pitchFamily="18" charset="0"/>
              </a:rPr>
              <a:t> Cell </a:t>
            </a:r>
            <a:r>
              <a:rPr lang="en-US" sz="2800" i="1" dirty="0" err="1">
                <a:latin typeface="Adobe Devanagari" panose="02040503050201020203" pitchFamily="18" charset="0"/>
                <a:cs typeface="Adobe Devanagari" panose="02040503050201020203" pitchFamily="18" charset="0"/>
              </a:rPr>
              <a:t>Biol</a:t>
            </a:r>
            <a:r>
              <a:rPr lang="en-US" sz="2800" i="1" dirty="0">
                <a:latin typeface="Adobe Devanagari" panose="02040503050201020203" pitchFamily="18" charset="0"/>
                <a:cs typeface="Adobe Devanagari" panose="02040503050201020203" pitchFamily="18" charset="0"/>
              </a:rPr>
              <a:t> 20, 199–210 (2019).</a:t>
            </a:r>
          </a:p>
          <a:p>
            <a:pPr marL="108836" indent="-108836"/>
            <a:endParaRPr lang="en-US" sz="2800" i="1" dirty="0">
              <a:latin typeface="Adobe Devanagari" panose="02040503050201020203" pitchFamily="18" charset="0"/>
              <a:cs typeface="Adobe Devanagari" panose="02040503050201020203" pitchFamily="18" charset="0"/>
            </a:endParaRPr>
          </a:p>
        </p:txBody>
      </p:sp>
      <p:sp>
        <p:nvSpPr>
          <p:cNvPr id="503" name="Rounded Rectangle 377">
            <a:extLst>
              <a:ext uri="{FF2B5EF4-FFF2-40B4-BE49-F238E27FC236}">
                <a16:creationId xmlns:a16="http://schemas.microsoft.com/office/drawing/2014/main" id="{71617532-A08D-490D-9E8C-9471835CE8C3}"/>
              </a:ext>
            </a:extLst>
          </p:cNvPr>
          <p:cNvSpPr/>
          <p:nvPr/>
        </p:nvSpPr>
        <p:spPr>
          <a:xfrm>
            <a:off x="245289" y="40702127"/>
            <a:ext cx="15740603" cy="1392239"/>
          </a:xfrm>
          <a:prstGeom prst="roundRect">
            <a:avLst>
              <a:gd name="adj" fmla="val 7044"/>
            </a:avLst>
          </a:prstGeom>
          <a:ln w="31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sz="22068" dirty="0">
              <a:latin typeface="Adobe Devanagari" panose="02040503050201020203" pitchFamily="18" charset="0"/>
              <a:cs typeface="Adobe Devanagari" panose="02040503050201020203" pitchFamily="18" charset="0"/>
            </a:endParaRPr>
          </a:p>
        </p:txBody>
      </p:sp>
      <p:sp>
        <p:nvSpPr>
          <p:cNvPr id="504" name="Rectangle 378">
            <a:extLst>
              <a:ext uri="{FF2B5EF4-FFF2-40B4-BE49-F238E27FC236}">
                <a16:creationId xmlns:a16="http://schemas.microsoft.com/office/drawing/2014/main" id="{67DC6C7E-47D4-4122-8593-0F8CC9834BEC}"/>
              </a:ext>
            </a:extLst>
          </p:cNvPr>
          <p:cNvSpPr/>
          <p:nvPr/>
        </p:nvSpPr>
        <p:spPr>
          <a:xfrm>
            <a:off x="2741571" y="40418750"/>
            <a:ext cx="11323650" cy="606532"/>
          </a:xfrm>
          <a:prstGeom prst="roundRect">
            <a:avLst/>
          </a:prstGeom>
          <a:solidFill>
            <a:srgbClr val="101454"/>
          </a:solidFill>
          <a:ln w="3175">
            <a:solidFill>
              <a:schemeClr val="tx1">
                <a:lumMod val="75000"/>
                <a:lumOff val="2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ko-KR" sz="4971" b="1" dirty="0">
                <a:solidFill>
                  <a:schemeClr val="bg1">
                    <a:lumMod val="95000"/>
                  </a:schemeClr>
                </a:solidFill>
                <a:latin typeface="Adobe Devanagari" panose="02040503050201020203" pitchFamily="18" charset="0"/>
                <a:cs typeface="Adobe Devanagari" panose="02040503050201020203" pitchFamily="18" charset="0"/>
              </a:rPr>
              <a:t>Acknowledgement</a:t>
            </a:r>
            <a:endParaRPr lang="ko-KR" altLang="en-US" sz="4971" b="1" dirty="0">
              <a:solidFill>
                <a:schemeClr val="bg1">
                  <a:lumMod val="95000"/>
                </a:schemeClr>
              </a:solidFill>
              <a:latin typeface="Adobe Devanagari" panose="02040503050201020203" pitchFamily="18" charset="0"/>
              <a:cs typeface="Adobe Devanagari" panose="02040503050201020203" pitchFamily="18" charset="0"/>
            </a:endParaRPr>
          </a:p>
        </p:txBody>
      </p:sp>
      <p:sp>
        <p:nvSpPr>
          <p:cNvPr id="502" name="TextBox 501"/>
          <p:cNvSpPr txBox="1"/>
          <p:nvPr/>
        </p:nvSpPr>
        <p:spPr>
          <a:xfrm>
            <a:off x="263477" y="41031722"/>
            <a:ext cx="15506454" cy="954107"/>
          </a:xfrm>
          <a:prstGeom prst="rect">
            <a:avLst/>
          </a:prstGeom>
          <a:noFill/>
        </p:spPr>
        <p:txBody>
          <a:bodyPr wrap="square" rtlCol="0">
            <a:spAutoFit/>
          </a:bodyPr>
          <a:lstStyle/>
          <a:p>
            <a:pPr algn="just"/>
            <a:r>
              <a:rPr lang="en-US" sz="2800" dirty="0">
                <a:latin typeface="Adobe Devanagari" panose="02040503050201020203" pitchFamily="18" charset="0"/>
                <a:cs typeface="Adobe Devanagari" panose="02040503050201020203" pitchFamily="18" charset="0"/>
              </a:rPr>
              <a:t>This  research was supported by the Korea Institute of Science and Technology institutional program (2E30480 and 20440)</a:t>
            </a:r>
          </a:p>
        </p:txBody>
      </p:sp>
      <p:sp>
        <p:nvSpPr>
          <p:cNvPr id="505" name="Text Box 10"/>
          <p:cNvSpPr txBox="1">
            <a:spLocks noChangeArrowheads="1"/>
          </p:cNvSpPr>
          <p:nvPr/>
        </p:nvSpPr>
        <p:spPr bwMode="auto">
          <a:xfrm>
            <a:off x="282948" y="42184405"/>
            <a:ext cx="11663097" cy="738662"/>
          </a:xfrm>
          <a:prstGeom prst="rect">
            <a:avLst/>
          </a:prstGeom>
          <a:noFill/>
          <a:ln>
            <a:noFill/>
          </a:ln>
          <a:extLst/>
        </p:spPr>
        <p:txBody>
          <a:bodyPr wrap="square" lIns="-1" tIns="-1" rIns="-1" bIns="-1">
            <a:spAutoFit/>
          </a:bodyPr>
          <a:lstStyle>
            <a:lvl1pPr marL="212725" defTabSz="3071813" eaLnBrk="0" hangingPunct="0">
              <a:tabLst>
                <a:tab pos="0" algn="l"/>
                <a:tab pos="596900" algn="l"/>
                <a:tab pos="1749425" algn="l"/>
                <a:tab pos="2305050" algn="l"/>
              </a:tabLst>
              <a:defRPr kumimoji="1" sz="8500">
                <a:solidFill>
                  <a:schemeClr val="tx1"/>
                </a:solidFill>
                <a:latin typeface="굴림" pitchFamily="50" charset="-127"/>
                <a:ea typeface="굴림" pitchFamily="50" charset="-127"/>
              </a:defRPr>
            </a:lvl1pPr>
            <a:lvl2pPr marL="742950" indent="-285750" defTabSz="3071813" eaLnBrk="0" hangingPunct="0">
              <a:tabLst>
                <a:tab pos="0" algn="l"/>
                <a:tab pos="596900" algn="l"/>
                <a:tab pos="1749425" algn="l"/>
                <a:tab pos="2305050" algn="l"/>
              </a:tabLst>
              <a:defRPr kumimoji="1" sz="8500">
                <a:solidFill>
                  <a:schemeClr val="tx1"/>
                </a:solidFill>
                <a:latin typeface="굴림" pitchFamily="50" charset="-127"/>
                <a:ea typeface="굴림" pitchFamily="50" charset="-127"/>
              </a:defRPr>
            </a:lvl2pPr>
            <a:lvl3pPr marL="1143000" indent="-228600" defTabSz="3071813" eaLnBrk="0" hangingPunct="0">
              <a:tabLst>
                <a:tab pos="0" algn="l"/>
                <a:tab pos="596900" algn="l"/>
                <a:tab pos="1749425" algn="l"/>
                <a:tab pos="2305050" algn="l"/>
              </a:tabLst>
              <a:defRPr kumimoji="1" sz="8500">
                <a:solidFill>
                  <a:schemeClr val="tx1"/>
                </a:solidFill>
                <a:latin typeface="굴림" pitchFamily="50" charset="-127"/>
                <a:ea typeface="굴림" pitchFamily="50" charset="-127"/>
              </a:defRPr>
            </a:lvl3pPr>
            <a:lvl4pPr marL="1600200" indent="-228600" defTabSz="3071813" eaLnBrk="0" hangingPunct="0">
              <a:tabLst>
                <a:tab pos="0" algn="l"/>
                <a:tab pos="596900" algn="l"/>
                <a:tab pos="1749425" algn="l"/>
                <a:tab pos="2305050" algn="l"/>
              </a:tabLst>
              <a:defRPr kumimoji="1" sz="8500">
                <a:solidFill>
                  <a:schemeClr val="tx1"/>
                </a:solidFill>
                <a:latin typeface="굴림" pitchFamily="50" charset="-127"/>
                <a:ea typeface="굴림" pitchFamily="50" charset="-127"/>
              </a:defRPr>
            </a:lvl4pPr>
            <a:lvl5pPr marL="2057400" indent="-228600" defTabSz="3071813" eaLnBrk="0" hangingPunct="0">
              <a:tabLst>
                <a:tab pos="0" algn="l"/>
                <a:tab pos="596900" algn="l"/>
                <a:tab pos="1749425" algn="l"/>
                <a:tab pos="2305050" algn="l"/>
              </a:tabLst>
              <a:defRPr kumimoji="1" sz="8500">
                <a:solidFill>
                  <a:schemeClr val="tx1"/>
                </a:solidFill>
                <a:latin typeface="굴림" pitchFamily="50" charset="-127"/>
                <a:ea typeface="굴림" pitchFamily="50" charset="-127"/>
              </a:defRPr>
            </a:lvl5pPr>
            <a:lvl6pPr marL="2514600" indent="-228600" defTabSz="3071813" eaLnBrk="0" fontAlgn="base" hangingPunct="0">
              <a:spcBef>
                <a:spcPct val="0"/>
              </a:spcBef>
              <a:spcAft>
                <a:spcPct val="0"/>
              </a:spcAft>
              <a:tabLst>
                <a:tab pos="0" algn="l"/>
                <a:tab pos="596900" algn="l"/>
                <a:tab pos="1749425" algn="l"/>
                <a:tab pos="2305050" algn="l"/>
              </a:tabLst>
              <a:defRPr kumimoji="1" sz="8500">
                <a:solidFill>
                  <a:schemeClr val="tx1"/>
                </a:solidFill>
                <a:latin typeface="굴림" pitchFamily="50" charset="-127"/>
                <a:ea typeface="굴림" pitchFamily="50" charset="-127"/>
              </a:defRPr>
            </a:lvl6pPr>
            <a:lvl7pPr marL="2971800" indent="-228600" defTabSz="3071813" eaLnBrk="0" fontAlgn="base" hangingPunct="0">
              <a:spcBef>
                <a:spcPct val="0"/>
              </a:spcBef>
              <a:spcAft>
                <a:spcPct val="0"/>
              </a:spcAft>
              <a:tabLst>
                <a:tab pos="0" algn="l"/>
                <a:tab pos="596900" algn="l"/>
                <a:tab pos="1749425" algn="l"/>
                <a:tab pos="2305050" algn="l"/>
              </a:tabLst>
              <a:defRPr kumimoji="1" sz="8500">
                <a:solidFill>
                  <a:schemeClr val="tx1"/>
                </a:solidFill>
                <a:latin typeface="굴림" pitchFamily="50" charset="-127"/>
                <a:ea typeface="굴림" pitchFamily="50" charset="-127"/>
              </a:defRPr>
            </a:lvl7pPr>
            <a:lvl8pPr marL="3429000" indent="-228600" defTabSz="3071813" eaLnBrk="0" fontAlgn="base" hangingPunct="0">
              <a:spcBef>
                <a:spcPct val="0"/>
              </a:spcBef>
              <a:spcAft>
                <a:spcPct val="0"/>
              </a:spcAft>
              <a:tabLst>
                <a:tab pos="0" algn="l"/>
                <a:tab pos="596900" algn="l"/>
                <a:tab pos="1749425" algn="l"/>
                <a:tab pos="2305050" algn="l"/>
              </a:tabLst>
              <a:defRPr kumimoji="1" sz="8500">
                <a:solidFill>
                  <a:schemeClr val="tx1"/>
                </a:solidFill>
                <a:latin typeface="굴림" pitchFamily="50" charset="-127"/>
                <a:ea typeface="굴림" pitchFamily="50" charset="-127"/>
              </a:defRPr>
            </a:lvl8pPr>
            <a:lvl9pPr marL="3886200" indent="-228600" defTabSz="3071813" eaLnBrk="0" fontAlgn="base" hangingPunct="0">
              <a:spcBef>
                <a:spcPct val="0"/>
              </a:spcBef>
              <a:spcAft>
                <a:spcPct val="0"/>
              </a:spcAft>
              <a:tabLst>
                <a:tab pos="0" algn="l"/>
                <a:tab pos="596900" algn="l"/>
                <a:tab pos="1749425" algn="l"/>
                <a:tab pos="2305050" algn="l"/>
              </a:tabLst>
              <a:defRPr kumimoji="1" sz="8500">
                <a:solidFill>
                  <a:schemeClr val="tx1"/>
                </a:solidFill>
                <a:latin typeface="굴림" pitchFamily="50" charset="-127"/>
                <a:ea typeface="굴림" pitchFamily="50" charset="-127"/>
              </a:defRPr>
            </a:lvl9pPr>
          </a:lstStyle>
          <a:p>
            <a:pPr marL="0" marR="0">
              <a:spcBef>
                <a:spcPts val="0"/>
              </a:spcBef>
              <a:spcAft>
                <a:spcPts val="0"/>
              </a:spcAft>
            </a:pPr>
            <a:r>
              <a:rPr lang="en-US" sz="2400" b="1" dirty="0">
                <a:solidFill>
                  <a:schemeClr val="bg1"/>
                </a:solidFill>
                <a:latin typeface="Adobe Devanagari" panose="02040503050201020203" pitchFamily="18" charset="0"/>
                <a:ea typeface="Malgun Gothic" panose="020B0503020000020004" pitchFamily="34" charset="-127"/>
                <a:cs typeface="Adobe Devanagari" panose="02040503050201020203" pitchFamily="18" charset="0"/>
              </a:rPr>
              <a:t>Presenting author: Eda ATES </a:t>
            </a:r>
            <a:r>
              <a:rPr lang="en-US" sz="2400" b="1" dirty="0" smtClean="0">
                <a:solidFill>
                  <a:schemeClr val="bg1"/>
                </a:solidFill>
                <a:latin typeface="Adobe Devanagari" panose="02040503050201020203" pitchFamily="18" charset="0"/>
                <a:ea typeface="Malgun Gothic" panose="020B0503020000020004" pitchFamily="34" charset="-127"/>
                <a:cs typeface="Adobe Devanagari" panose="02040503050201020203" pitchFamily="18" charset="0"/>
              </a:rPr>
              <a:t> eda.ates@kist.re.kr</a:t>
            </a:r>
          </a:p>
          <a:p>
            <a:pPr marL="0" marR="0">
              <a:spcBef>
                <a:spcPts val="0"/>
              </a:spcBef>
              <a:spcAft>
                <a:spcPts val="0"/>
              </a:spcAft>
            </a:pPr>
            <a:r>
              <a:rPr lang="en-US" sz="2400" b="1" dirty="0" smtClean="0">
                <a:solidFill>
                  <a:schemeClr val="bg1"/>
                </a:solidFill>
                <a:latin typeface="Adobe Devanagari" panose="02040503050201020203" pitchFamily="18" charset="0"/>
                <a:ea typeface="Malgun Gothic" panose="020B0503020000020004" pitchFamily="34" charset="-127"/>
                <a:cs typeface="Adobe Devanagari" panose="02040503050201020203" pitchFamily="18" charset="0"/>
              </a:rPr>
              <a:t>Corresponding </a:t>
            </a:r>
            <a:r>
              <a:rPr lang="en-US" sz="2400" b="1" dirty="0">
                <a:solidFill>
                  <a:schemeClr val="bg1"/>
                </a:solidFill>
                <a:latin typeface="Adobe Devanagari" panose="02040503050201020203" pitchFamily="18" charset="0"/>
                <a:ea typeface="Malgun Gothic" panose="020B0503020000020004" pitchFamily="34" charset="-127"/>
                <a:cs typeface="Adobe Devanagari" panose="02040503050201020203" pitchFamily="18" charset="0"/>
              </a:rPr>
              <a:t>author: Min-Jung KANG </a:t>
            </a:r>
            <a:r>
              <a:rPr lang="en-US" sz="2400" dirty="0">
                <a:solidFill>
                  <a:schemeClr val="bg1"/>
                </a:solidFill>
                <a:latin typeface="Adobe Devanagari" panose="02040503050201020203" pitchFamily="18" charset="0"/>
                <a:ea typeface="Malgun Gothic" panose="020B0503020000020004" pitchFamily="34" charset="-127"/>
                <a:cs typeface="Adobe Devanagari" panose="02040503050201020203" pitchFamily="18" charset="0"/>
              </a:rPr>
              <a:t>mjkang1@kist.re.kr </a:t>
            </a:r>
            <a:endParaRPr lang="en-US" sz="2400" dirty="0" smtClean="0">
              <a:solidFill>
                <a:schemeClr val="bg1"/>
              </a:solidFill>
              <a:latin typeface="Adobe Devanagari" panose="02040503050201020203" pitchFamily="18" charset="0"/>
              <a:ea typeface="Malgun Gothic" panose="020B0503020000020004" pitchFamily="34" charset="-127"/>
              <a:cs typeface="Adobe Devanagari" panose="02040503050201020203" pitchFamily="18" charset="0"/>
            </a:endParaRPr>
          </a:p>
        </p:txBody>
      </p:sp>
      <p:grpSp>
        <p:nvGrpSpPr>
          <p:cNvPr id="1527" name="Group 1526"/>
          <p:cNvGrpSpPr/>
          <p:nvPr/>
        </p:nvGrpSpPr>
        <p:grpSpPr>
          <a:xfrm>
            <a:off x="28038709" y="21235562"/>
            <a:ext cx="6027827" cy="13032693"/>
            <a:chOff x="27976644" y="22991095"/>
            <a:chExt cx="6131660" cy="13032693"/>
          </a:xfrm>
        </p:grpSpPr>
        <p:grpSp>
          <p:nvGrpSpPr>
            <p:cNvPr id="1529" name="Group 1528"/>
            <p:cNvGrpSpPr/>
            <p:nvPr/>
          </p:nvGrpSpPr>
          <p:grpSpPr>
            <a:xfrm>
              <a:off x="31099797" y="26057085"/>
              <a:ext cx="2951280" cy="2621759"/>
              <a:chOff x="17645722" y="38651126"/>
              <a:chExt cx="2951280" cy="2621759"/>
            </a:xfrm>
          </p:grpSpPr>
          <p:grpSp>
            <p:nvGrpSpPr>
              <p:cNvPr id="1574" name="Group 1573"/>
              <p:cNvGrpSpPr/>
              <p:nvPr/>
            </p:nvGrpSpPr>
            <p:grpSpPr>
              <a:xfrm>
                <a:off x="17645722" y="38661671"/>
                <a:ext cx="2942585" cy="2611214"/>
                <a:chOff x="178327" y="3141218"/>
                <a:chExt cx="2942585" cy="2611214"/>
              </a:xfrm>
            </p:grpSpPr>
            <p:grpSp>
              <p:nvGrpSpPr>
                <p:cNvPr id="1576" name="Group 1575"/>
                <p:cNvGrpSpPr/>
                <p:nvPr/>
              </p:nvGrpSpPr>
              <p:grpSpPr>
                <a:xfrm>
                  <a:off x="178327" y="3141218"/>
                  <a:ext cx="2921212" cy="2611214"/>
                  <a:chOff x="10367169" y="1707503"/>
                  <a:chExt cx="2921212" cy="2611214"/>
                </a:xfrm>
              </p:grpSpPr>
              <p:pic>
                <p:nvPicPr>
                  <p:cNvPr id="1578" name="Picture 1577"/>
                  <p:cNvPicPr>
                    <a:picLocks noChangeAspect="1"/>
                  </p:cNvPicPr>
                  <p:nvPr/>
                </p:nvPicPr>
                <p:blipFill rotWithShape="1">
                  <a:blip r:embed="rId18">
                    <a:extLst>
                      <a:ext uri="{28A0092B-C50C-407E-A947-70E740481C1C}">
                        <a14:useLocalDpi xmlns:a14="http://schemas.microsoft.com/office/drawing/2010/main" val="0"/>
                      </a:ext>
                    </a:extLst>
                  </a:blip>
                  <a:srcRect r="43156" b="3211"/>
                  <a:stretch/>
                </p:blipFill>
                <p:spPr>
                  <a:xfrm>
                    <a:off x="10367169" y="1707503"/>
                    <a:ext cx="2921212" cy="2611214"/>
                  </a:xfrm>
                  <a:prstGeom prst="rect">
                    <a:avLst/>
                  </a:prstGeom>
                </p:spPr>
              </p:pic>
              <p:sp>
                <p:nvSpPr>
                  <p:cNvPr id="1579" name="TextBox 1578"/>
                  <p:cNvSpPr txBox="1"/>
                  <p:nvPr/>
                </p:nvSpPr>
                <p:spPr>
                  <a:xfrm rot="16200000">
                    <a:off x="11294215" y="3587965"/>
                    <a:ext cx="415498" cy="230832"/>
                  </a:xfrm>
                  <a:prstGeom prst="rect">
                    <a:avLst/>
                  </a:prstGeom>
                  <a:noFill/>
                </p:spPr>
                <p:txBody>
                  <a:bodyPr wrap="none" rtlCol="0">
                    <a:spAutoFit/>
                  </a:bodyPr>
                  <a:lstStyle/>
                  <a:p>
                    <a:r>
                      <a:rPr lang="en-US" sz="900" b="1" dirty="0">
                        <a:solidFill>
                          <a:srgbClr val="C00000"/>
                        </a:solidFill>
                        <a:latin typeface="Adobe Devanagari" panose="02040503050201020203" pitchFamily="18" charset="0"/>
                        <a:cs typeface="Adobe Devanagari" panose="02040503050201020203" pitchFamily="18" charset="0"/>
                      </a:rPr>
                      <a:t>2.764</a:t>
                    </a:r>
                  </a:p>
                </p:txBody>
              </p:sp>
              <p:sp>
                <p:nvSpPr>
                  <p:cNvPr id="1580" name="TextBox 1579"/>
                  <p:cNvSpPr txBox="1"/>
                  <p:nvPr/>
                </p:nvSpPr>
                <p:spPr>
                  <a:xfrm rot="16200000">
                    <a:off x="11409631" y="1823072"/>
                    <a:ext cx="415498" cy="230832"/>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3.513</a:t>
                    </a:r>
                  </a:p>
                </p:txBody>
              </p:sp>
            </p:grpSp>
            <p:pic>
              <p:nvPicPr>
                <p:cNvPr id="1577" name="Picture 1576"/>
                <p:cNvPicPr>
                  <a:picLocks noChangeAspect="1"/>
                </p:cNvPicPr>
                <p:nvPr/>
              </p:nvPicPr>
              <p:blipFill rotWithShape="1">
                <a:blip r:embed="rId19"/>
                <a:srcRect l="93999" t="8925" r="1671" b="14686"/>
                <a:stretch/>
              </p:blipFill>
              <p:spPr>
                <a:xfrm>
                  <a:off x="3070857" y="3165005"/>
                  <a:ext cx="50055" cy="2295525"/>
                </a:xfrm>
                <a:prstGeom prst="rect">
                  <a:avLst/>
                </a:prstGeom>
              </p:spPr>
            </p:pic>
          </p:grpSp>
          <p:sp>
            <p:nvSpPr>
              <p:cNvPr id="1575" name="Rectangle 1574"/>
              <p:cNvSpPr/>
              <p:nvPr/>
            </p:nvSpPr>
            <p:spPr>
              <a:xfrm>
                <a:off x="19532287" y="38651126"/>
                <a:ext cx="1064715" cy="400110"/>
              </a:xfrm>
              <a:prstGeom prst="rect">
                <a:avLst/>
              </a:prstGeom>
            </p:spPr>
            <p:txBody>
              <a:bodyPr wrap="none">
                <a:spAutoFit/>
              </a:bodyPr>
              <a:lstStyle/>
              <a:p>
                <a:pPr lvl="0" algn="r"/>
                <a:r>
                  <a:rPr lang="en-US" sz="1000" b="1" dirty="0">
                    <a:solidFill>
                      <a:prstClr val="black"/>
                    </a:solidFill>
                    <a:latin typeface="Adobe Devanagari" panose="02040503050201020203" pitchFamily="18" charset="0"/>
                    <a:cs typeface="Adobe Devanagari" panose="02040503050201020203" pitchFamily="18" charset="0"/>
                  </a:rPr>
                  <a:t>10-7 M Dox </a:t>
                </a:r>
              </a:p>
              <a:p>
                <a:pPr lvl="0" algn="r"/>
                <a:r>
                  <a:rPr lang="en-US" sz="1000" b="1" dirty="0">
                    <a:solidFill>
                      <a:prstClr val="black"/>
                    </a:solidFill>
                    <a:latin typeface="Adobe Devanagari" panose="02040503050201020203" pitchFamily="18" charset="0"/>
                    <a:cs typeface="Adobe Devanagari" panose="02040503050201020203" pitchFamily="18" charset="0"/>
                  </a:rPr>
                  <a:t>Treated HCT116 </a:t>
                </a:r>
                <a:endParaRPr lang="tr-TR" sz="1000" b="1" dirty="0">
                  <a:solidFill>
                    <a:prstClr val="black"/>
                  </a:solidFill>
                  <a:latin typeface="Adobe Devanagari" panose="02040503050201020203" pitchFamily="18" charset="0"/>
                  <a:cs typeface="Adobe Devanagari" panose="02040503050201020203" pitchFamily="18" charset="0"/>
                </a:endParaRPr>
              </a:p>
            </p:txBody>
          </p:sp>
        </p:grpSp>
        <p:grpSp>
          <p:nvGrpSpPr>
            <p:cNvPr id="1530" name="Group 1529"/>
            <p:cNvGrpSpPr/>
            <p:nvPr/>
          </p:nvGrpSpPr>
          <p:grpSpPr>
            <a:xfrm>
              <a:off x="27976644" y="22991095"/>
              <a:ext cx="6131660" cy="13032693"/>
              <a:chOff x="27976644" y="22991095"/>
              <a:chExt cx="6131660" cy="13032693"/>
            </a:xfrm>
          </p:grpSpPr>
          <p:grpSp>
            <p:nvGrpSpPr>
              <p:cNvPr id="1531" name="Group 1530"/>
              <p:cNvGrpSpPr/>
              <p:nvPr/>
            </p:nvGrpSpPr>
            <p:grpSpPr>
              <a:xfrm>
                <a:off x="27976644" y="22991095"/>
                <a:ext cx="6131660" cy="13032693"/>
                <a:chOff x="-24082" y="130362"/>
                <a:chExt cx="6131660" cy="13032693"/>
              </a:xfrm>
            </p:grpSpPr>
            <p:sp>
              <p:nvSpPr>
                <p:cNvPr id="1545" name="Rectangle 1544"/>
                <p:cNvSpPr/>
                <p:nvPr/>
              </p:nvSpPr>
              <p:spPr>
                <a:xfrm>
                  <a:off x="208900" y="12208948"/>
                  <a:ext cx="5805316" cy="954107"/>
                </a:xfrm>
                <a:prstGeom prst="rect">
                  <a:avLst/>
                </a:prstGeom>
              </p:spPr>
              <p:txBody>
                <a:bodyPr wrap="square">
                  <a:spAutoFit/>
                </a:bodyPr>
                <a:lstStyle/>
                <a:p>
                  <a:pPr lvl="0" algn="just">
                    <a:buClr>
                      <a:srgbClr val="000000"/>
                    </a:buClr>
                  </a:pPr>
                  <a:r>
                    <a:rPr lang="en-US" sz="1400" dirty="0">
                      <a:latin typeface="Adobe Devanagari" panose="02040503050201020203" pitchFamily="18" charset="0"/>
                      <a:cs typeface="Adobe Devanagari" panose="02040503050201020203" pitchFamily="18" charset="0"/>
                    </a:rPr>
                    <a:t>Figure 5. Electropherogram of doxorubicin treated HCT116 samples in 0.1 M CAPS + 1 M Betaine Buffer.  Instrument Condition: </a:t>
                  </a:r>
                  <a:r>
                    <a:rPr lang="en-US" sz="1400" b="1" kern="0" dirty="0">
                      <a:latin typeface="Adobe Devanagari" panose="02040503050201020203" pitchFamily="18" charset="0"/>
                      <a:cs typeface="Adobe Devanagari" panose="02040503050201020203" pitchFamily="18" charset="0"/>
                      <a:sym typeface="Arial"/>
                    </a:rPr>
                    <a:t>Buffer</a:t>
                  </a:r>
                  <a:r>
                    <a:rPr lang="en-US" sz="1400" kern="0" dirty="0">
                      <a:latin typeface="Adobe Devanagari" panose="02040503050201020203" pitchFamily="18" charset="0"/>
                      <a:cs typeface="Adobe Devanagari" panose="02040503050201020203" pitchFamily="18" charset="0"/>
                      <a:sym typeface="Arial"/>
                    </a:rPr>
                    <a:t>: 100 mM CAPS + 1 M Betaine (pH: 11)     </a:t>
                  </a:r>
                  <a:r>
                    <a:rPr lang="en-US" sz="1400" b="1" kern="0" dirty="0">
                      <a:latin typeface="Adobe Devanagari" panose="02040503050201020203" pitchFamily="18" charset="0"/>
                      <a:cs typeface="Adobe Devanagari" panose="02040503050201020203" pitchFamily="18" charset="0"/>
                      <a:sym typeface="Arial"/>
                    </a:rPr>
                    <a:t>Capillary Length: </a:t>
                  </a:r>
                  <a:r>
                    <a:rPr lang="en-US" sz="1400" kern="0" dirty="0">
                      <a:latin typeface="Adobe Devanagari" panose="02040503050201020203" pitchFamily="18" charset="0"/>
                      <a:cs typeface="Adobe Devanagari" panose="02040503050201020203" pitchFamily="18" charset="0"/>
                      <a:sym typeface="Arial"/>
                    </a:rPr>
                    <a:t>29 cm</a:t>
                  </a:r>
                  <a:r>
                    <a:rPr lang="en-US" sz="1400" b="1" kern="0" dirty="0">
                      <a:latin typeface="Adobe Devanagari" panose="02040503050201020203" pitchFamily="18" charset="0"/>
                      <a:cs typeface="Adobe Devanagari" panose="02040503050201020203" pitchFamily="18" charset="0"/>
                      <a:sym typeface="Arial"/>
                    </a:rPr>
                    <a:t> – Total length: </a:t>
                  </a:r>
                  <a:r>
                    <a:rPr lang="en-US" sz="1400" kern="0" dirty="0">
                      <a:latin typeface="Adobe Devanagari" panose="02040503050201020203" pitchFamily="18" charset="0"/>
                      <a:cs typeface="Adobe Devanagari" panose="02040503050201020203" pitchFamily="18" charset="0"/>
                      <a:sym typeface="Arial"/>
                    </a:rPr>
                    <a:t>39.2  </a:t>
                  </a:r>
                  <a:r>
                    <a:rPr lang="en-US" sz="1400" b="1" kern="0" dirty="0">
                      <a:latin typeface="Adobe Devanagari" panose="02040503050201020203" pitchFamily="18" charset="0"/>
                      <a:cs typeface="Adobe Devanagari" panose="02040503050201020203" pitchFamily="18" charset="0"/>
                      <a:sym typeface="Arial"/>
                    </a:rPr>
                    <a:t>Capillary Temperature: </a:t>
                  </a:r>
                  <a:r>
                    <a:rPr lang="en-US" sz="1400" kern="0" dirty="0">
                      <a:latin typeface="Adobe Devanagari" panose="02040503050201020203" pitchFamily="18" charset="0"/>
                      <a:cs typeface="Adobe Devanagari" panose="02040503050201020203" pitchFamily="18" charset="0"/>
                      <a:sym typeface="Arial"/>
                    </a:rPr>
                    <a:t>25 ºC  </a:t>
                  </a:r>
                  <a:r>
                    <a:rPr lang="en-US" sz="1400" b="1" kern="0" dirty="0">
                      <a:latin typeface="Adobe Devanagari" panose="02040503050201020203" pitchFamily="18" charset="0"/>
                      <a:cs typeface="Adobe Devanagari" panose="02040503050201020203" pitchFamily="18" charset="0"/>
                      <a:sym typeface="Arial"/>
                    </a:rPr>
                    <a:t>Separation Voltage: </a:t>
                  </a:r>
                  <a:r>
                    <a:rPr lang="en-US" sz="1400" kern="0" dirty="0">
                      <a:latin typeface="Adobe Devanagari" panose="02040503050201020203" pitchFamily="18" charset="0"/>
                      <a:cs typeface="Adobe Devanagari" panose="02040503050201020203" pitchFamily="18" charset="0"/>
                      <a:sym typeface="Arial"/>
                    </a:rPr>
                    <a:t>+20 kV </a:t>
                  </a:r>
                  <a:r>
                    <a:rPr lang="en-US" sz="1400" b="1" kern="0" dirty="0">
                      <a:latin typeface="Adobe Devanagari" panose="02040503050201020203" pitchFamily="18" charset="0"/>
                      <a:cs typeface="Adobe Devanagari" panose="02040503050201020203" pitchFamily="18" charset="0"/>
                      <a:sym typeface="Arial"/>
                    </a:rPr>
                    <a:t>Separation Duration: 8</a:t>
                  </a:r>
                  <a:r>
                    <a:rPr lang="en-US" sz="1400" kern="0" dirty="0">
                      <a:latin typeface="Adobe Devanagari" panose="02040503050201020203" pitchFamily="18" charset="0"/>
                      <a:cs typeface="Adobe Devanagari" panose="02040503050201020203" pitchFamily="18" charset="0"/>
                      <a:sym typeface="Arial"/>
                    </a:rPr>
                    <a:t> min</a:t>
                  </a:r>
                  <a:endParaRPr lang="en-US" sz="1400" dirty="0">
                    <a:latin typeface="Adobe Devanagari" panose="02040503050201020203" pitchFamily="18" charset="0"/>
                    <a:cs typeface="Adobe Devanagari" panose="02040503050201020203" pitchFamily="18" charset="0"/>
                  </a:endParaRPr>
                </a:p>
              </p:txBody>
            </p:sp>
            <p:sp>
              <p:nvSpPr>
                <p:cNvPr id="1546" name="Rectangle 1545"/>
                <p:cNvSpPr/>
                <p:nvPr/>
              </p:nvSpPr>
              <p:spPr>
                <a:xfrm>
                  <a:off x="118320" y="130362"/>
                  <a:ext cx="5989258" cy="8751648"/>
                </a:xfrm>
                <a:prstGeom prst="rect">
                  <a:avLst/>
                </a:pr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dobe Devanagari" panose="02040503050201020203" pitchFamily="18" charset="0"/>
                    <a:cs typeface="Adobe Devanagari" panose="02040503050201020203" pitchFamily="18" charset="0"/>
                  </a:endParaRPr>
                </a:p>
              </p:txBody>
            </p:sp>
            <p:grpSp>
              <p:nvGrpSpPr>
                <p:cNvPr id="1547" name="Group 1546"/>
                <p:cNvGrpSpPr/>
                <p:nvPr/>
              </p:nvGrpSpPr>
              <p:grpSpPr>
                <a:xfrm>
                  <a:off x="212572" y="381602"/>
                  <a:ext cx="2976393" cy="2729169"/>
                  <a:chOff x="113441" y="341986"/>
                  <a:chExt cx="2976393" cy="2729169"/>
                </a:xfrm>
              </p:grpSpPr>
              <p:pic>
                <p:nvPicPr>
                  <p:cNvPr id="1570" name="Picture 1569"/>
                  <p:cNvPicPr>
                    <a:picLocks noChangeAspect="1"/>
                  </p:cNvPicPr>
                  <p:nvPr/>
                </p:nvPicPr>
                <p:blipFill rotWithShape="1">
                  <a:blip r:embed="rId20">
                    <a:extLst>
                      <a:ext uri="{28A0092B-C50C-407E-A947-70E740481C1C}">
                        <a14:useLocalDpi xmlns:a14="http://schemas.microsoft.com/office/drawing/2010/main" val="0"/>
                      </a:ext>
                    </a:extLst>
                  </a:blip>
                  <a:srcRect b="511"/>
                  <a:stretch/>
                </p:blipFill>
                <p:spPr>
                  <a:xfrm>
                    <a:off x="113441" y="341986"/>
                    <a:ext cx="2976393" cy="2729169"/>
                  </a:xfrm>
                  <a:prstGeom prst="rect">
                    <a:avLst/>
                  </a:prstGeom>
                </p:spPr>
              </p:pic>
              <p:sp>
                <p:nvSpPr>
                  <p:cNvPr id="1571" name="Rectangle 1570"/>
                  <p:cNvSpPr/>
                  <p:nvPr/>
                </p:nvSpPr>
                <p:spPr>
                  <a:xfrm>
                    <a:off x="2015979" y="347282"/>
                    <a:ext cx="1064715" cy="400110"/>
                  </a:xfrm>
                  <a:prstGeom prst="rect">
                    <a:avLst/>
                  </a:prstGeom>
                </p:spPr>
                <p:txBody>
                  <a:bodyPr wrap="none">
                    <a:spAutoFit/>
                  </a:bodyPr>
                  <a:lstStyle/>
                  <a:p>
                    <a:pPr lvl="0" algn="r"/>
                    <a:r>
                      <a:rPr lang="en-US" sz="1000" b="1" dirty="0">
                        <a:solidFill>
                          <a:prstClr val="black"/>
                        </a:solidFill>
                        <a:latin typeface="Adobe Devanagari" panose="02040503050201020203" pitchFamily="18" charset="0"/>
                        <a:cs typeface="Adobe Devanagari" panose="02040503050201020203" pitchFamily="18" charset="0"/>
                      </a:rPr>
                      <a:t>0 M Dox </a:t>
                    </a:r>
                  </a:p>
                  <a:p>
                    <a:pPr lvl="0" algn="r"/>
                    <a:r>
                      <a:rPr lang="en-US" sz="1000" b="1" dirty="0">
                        <a:solidFill>
                          <a:prstClr val="black"/>
                        </a:solidFill>
                        <a:latin typeface="Adobe Devanagari" panose="02040503050201020203" pitchFamily="18" charset="0"/>
                        <a:cs typeface="Adobe Devanagari" panose="02040503050201020203" pitchFamily="18" charset="0"/>
                      </a:rPr>
                      <a:t>Treated HCT116 </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1572" name="TextBox 1571"/>
                  <p:cNvSpPr txBox="1"/>
                  <p:nvPr/>
                </p:nvSpPr>
                <p:spPr>
                  <a:xfrm rot="16200000">
                    <a:off x="992992" y="2188127"/>
                    <a:ext cx="415498" cy="230832"/>
                  </a:xfrm>
                  <a:prstGeom prst="rect">
                    <a:avLst/>
                  </a:prstGeom>
                  <a:noFill/>
                </p:spPr>
                <p:txBody>
                  <a:bodyPr wrap="none" rtlCol="0">
                    <a:spAutoFit/>
                  </a:bodyPr>
                  <a:lstStyle/>
                  <a:p>
                    <a:r>
                      <a:rPr lang="en-US" sz="900" b="1" dirty="0">
                        <a:solidFill>
                          <a:srgbClr val="C00000"/>
                        </a:solidFill>
                        <a:latin typeface="Adobe Devanagari" panose="02040503050201020203" pitchFamily="18" charset="0"/>
                        <a:cs typeface="Adobe Devanagari" panose="02040503050201020203" pitchFamily="18" charset="0"/>
                      </a:rPr>
                      <a:t>2.764</a:t>
                    </a:r>
                  </a:p>
                </p:txBody>
              </p:sp>
              <p:sp>
                <p:nvSpPr>
                  <p:cNvPr id="1573" name="TextBox 1572"/>
                  <p:cNvSpPr txBox="1"/>
                  <p:nvPr/>
                </p:nvSpPr>
                <p:spPr>
                  <a:xfrm rot="16200000">
                    <a:off x="1167401" y="503752"/>
                    <a:ext cx="415498" cy="230832"/>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3.513</a:t>
                    </a:r>
                  </a:p>
                </p:txBody>
              </p:sp>
            </p:grpSp>
            <p:grpSp>
              <p:nvGrpSpPr>
                <p:cNvPr id="1548" name="Group 1547"/>
                <p:cNvGrpSpPr/>
                <p:nvPr/>
              </p:nvGrpSpPr>
              <p:grpSpPr>
                <a:xfrm>
                  <a:off x="3135777" y="351317"/>
                  <a:ext cx="2884506" cy="2723140"/>
                  <a:chOff x="3342252" y="343160"/>
                  <a:chExt cx="2884506" cy="2723140"/>
                </a:xfrm>
              </p:grpSpPr>
              <p:pic>
                <p:nvPicPr>
                  <p:cNvPr id="1566" name="Picture 1565"/>
                  <p:cNvPicPr>
                    <a:picLocks noChangeAspect="1"/>
                  </p:cNvPicPr>
                  <p:nvPr/>
                </p:nvPicPr>
                <p:blipFill rotWithShape="1">
                  <a:blip r:embed="rId21">
                    <a:extLst>
                      <a:ext uri="{28A0092B-C50C-407E-A947-70E740481C1C}">
                        <a14:useLocalDpi xmlns:a14="http://schemas.microsoft.com/office/drawing/2010/main" val="0"/>
                      </a:ext>
                    </a:extLst>
                  </a:blip>
                  <a:srcRect t="1" b="731"/>
                  <a:stretch/>
                </p:blipFill>
                <p:spPr>
                  <a:xfrm>
                    <a:off x="3342252" y="343160"/>
                    <a:ext cx="2884506" cy="2723140"/>
                  </a:xfrm>
                  <a:prstGeom prst="rect">
                    <a:avLst/>
                  </a:prstGeom>
                </p:spPr>
              </p:pic>
              <p:sp>
                <p:nvSpPr>
                  <p:cNvPr id="1567" name="Rectangle 1566"/>
                  <p:cNvSpPr/>
                  <p:nvPr/>
                </p:nvSpPr>
                <p:spPr>
                  <a:xfrm>
                    <a:off x="5077146" y="417218"/>
                    <a:ext cx="1064715" cy="400110"/>
                  </a:xfrm>
                  <a:prstGeom prst="rect">
                    <a:avLst/>
                  </a:prstGeom>
                </p:spPr>
                <p:txBody>
                  <a:bodyPr wrap="none">
                    <a:spAutoFit/>
                  </a:bodyPr>
                  <a:lstStyle/>
                  <a:p>
                    <a:pPr lvl="0" algn="r"/>
                    <a:r>
                      <a:rPr lang="en-US" sz="1000" b="1" dirty="0">
                        <a:solidFill>
                          <a:prstClr val="black"/>
                        </a:solidFill>
                        <a:latin typeface="Adobe Devanagari" panose="02040503050201020203" pitchFamily="18" charset="0"/>
                        <a:cs typeface="Adobe Devanagari" panose="02040503050201020203" pitchFamily="18" charset="0"/>
                      </a:rPr>
                      <a:t>10-9 M Dox </a:t>
                    </a:r>
                  </a:p>
                  <a:p>
                    <a:pPr lvl="0" algn="r"/>
                    <a:r>
                      <a:rPr lang="en-US" sz="1000" b="1" dirty="0">
                        <a:solidFill>
                          <a:prstClr val="black"/>
                        </a:solidFill>
                        <a:latin typeface="Adobe Devanagari" panose="02040503050201020203" pitchFamily="18" charset="0"/>
                        <a:cs typeface="Adobe Devanagari" panose="02040503050201020203" pitchFamily="18" charset="0"/>
                      </a:rPr>
                      <a:t>Treated HCT116 </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1568" name="TextBox 1567"/>
                  <p:cNvSpPr txBox="1"/>
                  <p:nvPr/>
                </p:nvSpPr>
                <p:spPr>
                  <a:xfrm rot="16200000">
                    <a:off x="4235047" y="2018837"/>
                    <a:ext cx="415498" cy="230832"/>
                  </a:xfrm>
                  <a:prstGeom prst="rect">
                    <a:avLst/>
                  </a:prstGeom>
                  <a:noFill/>
                </p:spPr>
                <p:txBody>
                  <a:bodyPr wrap="none" rtlCol="0">
                    <a:spAutoFit/>
                  </a:bodyPr>
                  <a:lstStyle/>
                  <a:p>
                    <a:r>
                      <a:rPr lang="en-US" sz="900" b="1" dirty="0">
                        <a:solidFill>
                          <a:srgbClr val="C00000"/>
                        </a:solidFill>
                        <a:latin typeface="Adobe Devanagari" panose="02040503050201020203" pitchFamily="18" charset="0"/>
                        <a:cs typeface="Adobe Devanagari" panose="02040503050201020203" pitchFamily="18" charset="0"/>
                      </a:rPr>
                      <a:t>2.763</a:t>
                    </a:r>
                  </a:p>
                </p:txBody>
              </p:sp>
              <p:sp>
                <p:nvSpPr>
                  <p:cNvPr id="1569" name="TextBox 1568"/>
                  <p:cNvSpPr txBox="1"/>
                  <p:nvPr/>
                </p:nvSpPr>
                <p:spPr>
                  <a:xfrm rot="16200000">
                    <a:off x="4416758" y="542302"/>
                    <a:ext cx="415498" cy="230832"/>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3.506</a:t>
                    </a:r>
                  </a:p>
                </p:txBody>
              </p:sp>
            </p:grpSp>
            <p:grpSp>
              <p:nvGrpSpPr>
                <p:cNvPr id="1549" name="Group 1548"/>
                <p:cNvGrpSpPr/>
                <p:nvPr/>
              </p:nvGrpSpPr>
              <p:grpSpPr>
                <a:xfrm>
                  <a:off x="266108" y="3248500"/>
                  <a:ext cx="2853602" cy="2682385"/>
                  <a:chOff x="1122912" y="3181379"/>
                  <a:chExt cx="2853602" cy="2682385"/>
                </a:xfrm>
              </p:grpSpPr>
              <p:pic>
                <p:nvPicPr>
                  <p:cNvPr id="1562" name="Picture 1561"/>
                  <p:cNvPicPr>
                    <a:picLocks noChangeAspect="1"/>
                  </p:cNvPicPr>
                  <p:nvPr/>
                </p:nvPicPr>
                <p:blipFill rotWithShape="1">
                  <a:blip r:embed="rId22">
                    <a:extLst>
                      <a:ext uri="{28A0092B-C50C-407E-A947-70E740481C1C}">
                        <a14:useLocalDpi xmlns:a14="http://schemas.microsoft.com/office/drawing/2010/main" val="0"/>
                      </a:ext>
                    </a:extLst>
                  </a:blip>
                  <a:srcRect t="1887" b="996"/>
                  <a:stretch/>
                </p:blipFill>
                <p:spPr>
                  <a:xfrm>
                    <a:off x="1122912" y="3181379"/>
                    <a:ext cx="2853602" cy="2682385"/>
                  </a:xfrm>
                  <a:prstGeom prst="rect">
                    <a:avLst/>
                  </a:prstGeom>
                </p:spPr>
              </p:pic>
              <p:sp>
                <p:nvSpPr>
                  <p:cNvPr id="1563" name="Rectangle 1562"/>
                  <p:cNvSpPr/>
                  <p:nvPr/>
                </p:nvSpPr>
                <p:spPr>
                  <a:xfrm>
                    <a:off x="2873466" y="3191617"/>
                    <a:ext cx="1047311" cy="400110"/>
                  </a:xfrm>
                  <a:prstGeom prst="rect">
                    <a:avLst/>
                  </a:prstGeom>
                </p:spPr>
                <p:txBody>
                  <a:bodyPr wrap="square">
                    <a:spAutoFit/>
                  </a:bodyPr>
                  <a:lstStyle/>
                  <a:p>
                    <a:pPr lvl="0" algn="r"/>
                    <a:r>
                      <a:rPr lang="en-US" sz="1000" b="1" dirty="0">
                        <a:solidFill>
                          <a:prstClr val="black"/>
                        </a:solidFill>
                        <a:latin typeface="Adobe Devanagari" panose="02040503050201020203" pitchFamily="18" charset="0"/>
                        <a:cs typeface="Adobe Devanagari" panose="02040503050201020203" pitchFamily="18" charset="0"/>
                      </a:rPr>
                      <a:t>10-8 M Dox </a:t>
                    </a:r>
                  </a:p>
                  <a:p>
                    <a:pPr lvl="0" algn="r"/>
                    <a:r>
                      <a:rPr lang="en-US" sz="1000" b="1" dirty="0">
                        <a:solidFill>
                          <a:prstClr val="black"/>
                        </a:solidFill>
                        <a:latin typeface="Adobe Devanagari" panose="02040503050201020203" pitchFamily="18" charset="0"/>
                        <a:cs typeface="Adobe Devanagari" panose="02040503050201020203" pitchFamily="18" charset="0"/>
                      </a:rPr>
                      <a:t>Treated HCT116 </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1564" name="TextBox 1563"/>
                  <p:cNvSpPr txBox="1"/>
                  <p:nvPr/>
                </p:nvSpPr>
                <p:spPr>
                  <a:xfrm rot="16200000">
                    <a:off x="1925023" y="4959736"/>
                    <a:ext cx="415498" cy="230832"/>
                  </a:xfrm>
                  <a:prstGeom prst="rect">
                    <a:avLst/>
                  </a:prstGeom>
                  <a:noFill/>
                </p:spPr>
                <p:txBody>
                  <a:bodyPr wrap="none" rtlCol="0">
                    <a:spAutoFit/>
                  </a:bodyPr>
                  <a:lstStyle/>
                  <a:p>
                    <a:r>
                      <a:rPr lang="en-US" sz="900" b="1" dirty="0">
                        <a:solidFill>
                          <a:srgbClr val="C00000"/>
                        </a:solidFill>
                        <a:latin typeface="Adobe Devanagari" panose="02040503050201020203" pitchFamily="18" charset="0"/>
                        <a:cs typeface="Adobe Devanagari" panose="02040503050201020203" pitchFamily="18" charset="0"/>
                      </a:rPr>
                      <a:t>2.767</a:t>
                    </a:r>
                  </a:p>
                </p:txBody>
              </p:sp>
              <p:sp>
                <p:nvSpPr>
                  <p:cNvPr id="1565" name="TextBox 1564"/>
                  <p:cNvSpPr txBox="1"/>
                  <p:nvPr/>
                </p:nvSpPr>
                <p:spPr>
                  <a:xfrm rot="16200000">
                    <a:off x="2123122" y="3329506"/>
                    <a:ext cx="415498" cy="230832"/>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3.496</a:t>
                    </a:r>
                  </a:p>
                </p:txBody>
              </p:sp>
            </p:grpSp>
            <p:grpSp>
              <p:nvGrpSpPr>
                <p:cNvPr id="1550" name="Group 1549"/>
                <p:cNvGrpSpPr/>
                <p:nvPr/>
              </p:nvGrpSpPr>
              <p:grpSpPr>
                <a:xfrm>
                  <a:off x="226294" y="5989399"/>
                  <a:ext cx="2989113" cy="2723069"/>
                  <a:chOff x="440815" y="6035673"/>
                  <a:chExt cx="2989113" cy="2723069"/>
                </a:xfrm>
              </p:grpSpPr>
              <p:grpSp>
                <p:nvGrpSpPr>
                  <p:cNvPr id="1557" name="Group 1556"/>
                  <p:cNvGrpSpPr/>
                  <p:nvPr/>
                </p:nvGrpSpPr>
                <p:grpSpPr>
                  <a:xfrm>
                    <a:off x="440815" y="6035673"/>
                    <a:ext cx="2989113" cy="2723069"/>
                    <a:chOff x="920006" y="6076999"/>
                    <a:chExt cx="2989113" cy="2723069"/>
                  </a:xfrm>
                </p:grpSpPr>
                <p:pic>
                  <p:nvPicPr>
                    <p:cNvPr id="1560" name="Picture 1559"/>
                    <p:cNvPicPr>
                      <a:picLocks noChangeAspect="1"/>
                    </p:cNvPicPr>
                    <p:nvPr/>
                  </p:nvPicPr>
                  <p:blipFill rotWithShape="1">
                    <a:blip r:embed="rId23">
                      <a:extLst>
                        <a:ext uri="{28A0092B-C50C-407E-A947-70E740481C1C}">
                          <a14:useLocalDpi xmlns:a14="http://schemas.microsoft.com/office/drawing/2010/main" val="0"/>
                        </a:ext>
                      </a:extLst>
                    </a:blip>
                    <a:srcRect b="953"/>
                    <a:stretch/>
                  </p:blipFill>
                  <p:spPr>
                    <a:xfrm>
                      <a:off x="920006" y="6083023"/>
                      <a:ext cx="2989113" cy="2717045"/>
                    </a:xfrm>
                    <a:prstGeom prst="rect">
                      <a:avLst/>
                    </a:prstGeom>
                  </p:spPr>
                </p:pic>
                <p:sp>
                  <p:nvSpPr>
                    <p:cNvPr id="1561" name="Rectangle 1560"/>
                    <p:cNvSpPr/>
                    <p:nvPr/>
                  </p:nvSpPr>
                  <p:spPr>
                    <a:xfrm>
                      <a:off x="2824974" y="6076999"/>
                      <a:ext cx="1064715" cy="400110"/>
                    </a:xfrm>
                    <a:prstGeom prst="rect">
                      <a:avLst/>
                    </a:prstGeom>
                  </p:spPr>
                  <p:txBody>
                    <a:bodyPr wrap="none">
                      <a:spAutoFit/>
                    </a:bodyPr>
                    <a:lstStyle/>
                    <a:p>
                      <a:pPr lvl="0" algn="r"/>
                      <a:r>
                        <a:rPr lang="en-US" sz="1000" b="1" dirty="0">
                          <a:solidFill>
                            <a:prstClr val="black"/>
                          </a:solidFill>
                          <a:latin typeface="Adobe Devanagari" panose="02040503050201020203" pitchFamily="18" charset="0"/>
                          <a:cs typeface="Adobe Devanagari" panose="02040503050201020203" pitchFamily="18" charset="0"/>
                        </a:rPr>
                        <a:t>10-6 M Dox </a:t>
                      </a:r>
                    </a:p>
                    <a:p>
                      <a:pPr lvl="0" algn="r"/>
                      <a:r>
                        <a:rPr lang="en-US" sz="1000" b="1" dirty="0">
                          <a:solidFill>
                            <a:prstClr val="black"/>
                          </a:solidFill>
                          <a:latin typeface="Adobe Devanagari" panose="02040503050201020203" pitchFamily="18" charset="0"/>
                          <a:cs typeface="Adobe Devanagari" panose="02040503050201020203" pitchFamily="18" charset="0"/>
                        </a:rPr>
                        <a:t>Treated HCT116 </a:t>
                      </a:r>
                      <a:endParaRPr lang="tr-TR" sz="1000" b="1" dirty="0">
                        <a:solidFill>
                          <a:prstClr val="black"/>
                        </a:solidFill>
                        <a:latin typeface="Adobe Devanagari" panose="02040503050201020203" pitchFamily="18" charset="0"/>
                        <a:cs typeface="Adobe Devanagari" panose="02040503050201020203" pitchFamily="18" charset="0"/>
                      </a:endParaRPr>
                    </a:p>
                  </p:txBody>
                </p:sp>
              </p:grpSp>
              <p:sp>
                <p:nvSpPr>
                  <p:cNvPr id="1558" name="TextBox 1557"/>
                  <p:cNvSpPr txBox="1"/>
                  <p:nvPr/>
                </p:nvSpPr>
                <p:spPr>
                  <a:xfrm rot="16200000">
                    <a:off x="1315658" y="8050314"/>
                    <a:ext cx="415498" cy="230832"/>
                  </a:xfrm>
                  <a:prstGeom prst="rect">
                    <a:avLst/>
                  </a:prstGeom>
                  <a:noFill/>
                </p:spPr>
                <p:txBody>
                  <a:bodyPr wrap="none" rtlCol="0">
                    <a:spAutoFit/>
                  </a:bodyPr>
                  <a:lstStyle/>
                  <a:p>
                    <a:r>
                      <a:rPr lang="en-US" sz="900" b="1" dirty="0">
                        <a:solidFill>
                          <a:srgbClr val="C00000"/>
                        </a:solidFill>
                        <a:latin typeface="Adobe Devanagari" panose="02040503050201020203" pitchFamily="18" charset="0"/>
                        <a:cs typeface="Adobe Devanagari" panose="02040503050201020203" pitchFamily="18" charset="0"/>
                      </a:rPr>
                      <a:t>2.767</a:t>
                    </a:r>
                  </a:p>
                </p:txBody>
              </p:sp>
              <p:sp>
                <p:nvSpPr>
                  <p:cNvPr id="1559" name="TextBox 1558"/>
                  <p:cNvSpPr txBox="1"/>
                  <p:nvPr/>
                </p:nvSpPr>
                <p:spPr>
                  <a:xfrm rot="16200000">
                    <a:off x="1515207" y="6228656"/>
                    <a:ext cx="415498" cy="230832"/>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3.504</a:t>
                    </a:r>
                  </a:p>
                </p:txBody>
              </p:sp>
            </p:grpSp>
            <p:grpSp>
              <p:nvGrpSpPr>
                <p:cNvPr id="1551" name="Group 1550"/>
                <p:cNvGrpSpPr/>
                <p:nvPr/>
              </p:nvGrpSpPr>
              <p:grpSpPr>
                <a:xfrm>
                  <a:off x="3166953" y="5963172"/>
                  <a:ext cx="2871938" cy="2721807"/>
                  <a:chOff x="4087646" y="5998608"/>
                  <a:chExt cx="2871938" cy="2721807"/>
                </a:xfrm>
              </p:grpSpPr>
              <p:pic>
                <p:nvPicPr>
                  <p:cNvPr id="1553" name="Picture 1552"/>
                  <p:cNvPicPr>
                    <a:picLocks noChangeAspect="1"/>
                  </p:cNvPicPr>
                  <p:nvPr/>
                </p:nvPicPr>
                <p:blipFill rotWithShape="1">
                  <a:blip r:embed="rId24">
                    <a:extLst>
                      <a:ext uri="{28A0092B-C50C-407E-A947-70E740481C1C}">
                        <a14:useLocalDpi xmlns:a14="http://schemas.microsoft.com/office/drawing/2010/main" val="0"/>
                      </a:ext>
                    </a:extLst>
                  </a:blip>
                  <a:srcRect b="780"/>
                  <a:stretch/>
                </p:blipFill>
                <p:spPr>
                  <a:xfrm>
                    <a:off x="4087646" y="5998608"/>
                    <a:ext cx="2871938" cy="2721807"/>
                  </a:xfrm>
                  <a:prstGeom prst="rect">
                    <a:avLst/>
                  </a:prstGeom>
                </p:spPr>
              </p:pic>
              <p:sp>
                <p:nvSpPr>
                  <p:cNvPr id="1554" name="Rectangle 1553"/>
                  <p:cNvSpPr/>
                  <p:nvPr/>
                </p:nvSpPr>
                <p:spPr>
                  <a:xfrm>
                    <a:off x="5894869" y="6008404"/>
                    <a:ext cx="1064715" cy="400110"/>
                  </a:xfrm>
                  <a:prstGeom prst="rect">
                    <a:avLst/>
                  </a:prstGeom>
                </p:spPr>
                <p:txBody>
                  <a:bodyPr wrap="none">
                    <a:spAutoFit/>
                  </a:bodyPr>
                  <a:lstStyle/>
                  <a:p>
                    <a:pPr lvl="0" algn="r"/>
                    <a:r>
                      <a:rPr lang="en-US" sz="1000" b="1" dirty="0">
                        <a:solidFill>
                          <a:prstClr val="black"/>
                        </a:solidFill>
                        <a:latin typeface="Adobe Devanagari" panose="02040503050201020203" pitchFamily="18" charset="0"/>
                        <a:cs typeface="Adobe Devanagari" panose="02040503050201020203" pitchFamily="18" charset="0"/>
                      </a:rPr>
                      <a:t>10-5 M Dox </a:t>
                    </a:r>
                  </a:p>
                  <a:p>
                    <a:pPr lvl="0" algn="r"/>
                    <a:r>
                      <a:rPr lang="en-US" sz="1000" b="1" dirty="0">
                        <a:solidFill>
                          <a:prstClr val="black"/>
                        </a:solidFill>
                        <a:latin typeface="Adobe Devanagari" panose="02040503050201020203" pitchFamily="18" charset="0"/>
                        <a:cs typeface="Adobe Devanagari" panose="02040503050201020203" pitchFamily="18" charset="0"/>
                      </a:rPr>
                      <a:t>Treated HCT116 </a:t>
                    </a:r>
                    <a:endParaRPr lang="tr-TR" sz="1000" b="1" dirty="0">
                      <a:solidFill>
                        <a:prstClr val="black"/>
                      </a:solidFill>
                      <a:latin typeface="Adobe Devanagari" panose="02040503050201020203" pitchFamily="18" charset="0"/>
                      <a:cs typeface="Adobe Devanagari" panose="02040503050201020203" pitchFamily="18" charset="0"/>
                    </a:endParaRPr>
                  </a:p>
                </p:txBody>
              </p:sp>
              <p:sp>
                <p:nvSpPr>
                  <p:cNvPr id="1555" name="TextBox 1554"/>
                  <p:cNvSpPr txBox="1"/>
                  <p:nvPr/>
                </p:nvSpPr>
                <p:spPr>
                  <a:xfrm rot="16200000">
                    <a:off x="4962489" y="8009607"/>
                    <a:ext cx="415498" cy="230832"/>
                  </a:xfrm>
                  <a:prstGeom prst="rect">
                    <a:avLst/>
                  </a:prstGeom>
                  <a:noFill/>
                </p:spPr>
                <p:txBody>
                  <a:bodyPr wrap="none" rtlCol="0">
                    <a:spAutoFit/>
                  </a:bodyPr>
                  <a:lstStyle/>
                  <a:p>
                    <a:r>
                      <a:rPr lang="en-US" sz="900" b="1" dirty="0">
                        <a:solidFill>
                          <a:srgbClr val="C00000"/>
                        </a:solidFill>
                        <a:latin typeface="Adobe Devanagari" panose="02040503050201020203" pitchFamily="18" charset="0"/>
                        <a:cs typeface="Adobe Devanagari" panose="02040503050201020203" pitchFamily="18" charset="0"/>
                      </a:rPr>
                      <a:t>2.767</a:t>
                    </a:r>
                  </a:p>
                </p:txBody>
              </p:sp>
              <p:sp>
                <p:nvSpPr>
                  <p:cNvPr id="1556" name="TextBox 1555"/>
                  <p:cNvSpPr txBox="1"/>
                  <p:nvPr/>
                </p:nvSpPr>
                <p:spPr>
                  <a:xfrm rot="16200000">
                    <a:off x="5120853" y="6166694"/>
                    <a:ext cx="415498" cy="230832"/>
                  </a:xfrm>
                  <a:prstGeom prst="rect">
                    <a:avLst/>
                  </a:prstGeom>
                  <a:noFill/>
                </p:spPr>
                <p:txBody>
                  <a:bodyPr wrap="none" rtlCol="0">
                    <a:spAutoFit/>
                  </a:bodyPr>
                  <a:lstStyle/>
                  <a:p>
                    <a:r>
                      <a:rPr lang="en-US" sz="900" b="1" dirty="0">
                        <a:latin typeface="Adobe Devanagari" panose="02040503050201020203" pitchFamily="18" charset="0"/>
                        <a:cs typeface="Adobe Devanagari" panose="02040503050201020203" pitchFamily="18" charset="0"/>
                      </a:rPr>
                      <a:t>3.510</a:t>
                    </a:r>
                  </a:p>
                </p:txBody>
              </p:sp>
            </p:grpSp>
            <p:sp>
              <p:nvSpPr>
                <p:cNvPr id="1552" name="Rectangle 1551"/>
                <p:cNvSpPr/>
                <p:nvPr/>
              </p:nvSpPr>
              <p:spPr>
                <a:xfrm rot="5400000">
                  <a:off x="1449731" y="7545883"/>
                  <a:ext cx="3068058" cy="6015683"/>
                </a:xfrm>
                <a:prstGeom prst="rect">
                  <a:avLst/>
                </a:pr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dobe Devanagari" panose="02040503050201020203" pitchFamily="18" charset="0"/>
                    <a:cs typeface="Adobe Devanagari" panose="02040503050201020203" pitchFamily="18" charset="0"/>
                  </a:endParaRPr>
                </a:p>
              </p:txBody>
            </p:sp>
          </p:grpSp>
          <p:grpSp>
            <p:nvGrpSpPr>
              <p:cNvPr id="1532" name="Group 1531"/>
              <p:cNvGrpSpPr/>
              <p:nvPr/>
            </p:nvGrpSpPr>
            <p:grpSpPr>
              <a:xfrm>
                <a:off x="28113165" y="31892617"/>
                <a:ext cx="5811006" cy="3005013"/>
                <a:chOff x="37232908" y="23108884"/>
                <a:chExt cx="5811006" cy="3005013"/>
              </a:xfrm>
            </p:grpSpPr>
            <p:sp>
              <p:nvSpPr>
                <p:cNvPr id="1533" name="Rectangle 1532"/>
                <p:cNvSpPr/>
                <p:nvPr/>
              </p:nvSpPr>
              <p:spPr>
                <a:xfrm>
                  <a:off x="39209187" y="23237393"/>
                  <a:ext cx="665567" cy="246221"/>
                </a:xfrm>
                <a:prstGeom prst="rect">
                  <a:avLst/>
                </a:prstGeom>
              </p:spPr>
              <p:txBody>
                <a:bodyPr wrap="none">
                  <a:spAutoFit/>
                </a:bodyPr>
                <a:lstStyle/>
                <a:p>
                  <a:pPr lvl="0" algn="r"/>
                  <a:r>
                    <a:rPr lang="en-US" sz="1000" b="1" dirty="0">
                      <a:solidFill>
                        <a:prstClr val="black"/>
                      </a:solidFill>
                      <a:latin typeface="Adobe Devanagari" panose="02040503050201020203" pitchFamily="18" charset="0"/>
                      <a:cs typeface="Adobe Devanagari" panose="02040503050201020203" pitchFamily="18" charset="0"/>
                    </a:rPr>
                    <a:t>Peptide 1 </a:t>
                  </a:r>
                  <a:endParaRPr lang="tr-TR" sz="1000" b="1" dirty="0">
                    <a:solidFill>
                      <a:prstClr val="black"/>
                    </a:solidFill>
                    <a:latin typeface="Adobe Devanagari" panose="02040503050201020203" pitchFamily="18" charset="0"/>
                    <a:cs typeface="Adobe Devanagari" panose="02040503050201020203" pitchFamily="18" charset="0"/>
                  </a:endParaRPr>
                </a:p>
              </p:txBody>
            </p:sp>
            <p:pic>
              <p:nvPicPr>
                <p:cNvPr id="1534" name="Picture 1533"/>
                <p:cNvPicPr>
                  <a:picLocks noChangeAspect="1"/>
                </p:cNvPicPr>
                <p:nvPr/>
              </p:nvPicPr>
              <p:blipFill>
                <a:blip r:embed="rId19"/>
                <a:stretch>
                  <a:fillRect/>
                </a:stretch>
              </p:blipFill>
              <p:spPr>
                <a:xfrm>
                  <a:off x="40296623" y="23108884"/>
                  <a:ext cx="2747291" cy="3005013"/>
                </a:xfrm>
                <a:prstGeom prst="rect">
                  <a:avLst/>
                </a:prstGeom>
              </p:spPr>
            </p:pic>
            <p:sp>
              <p:nvSpPr>
                <p:cNvPr id="1535" name="Rectangle 1534"/>
                <p:cNvSpPr/>
                <p:nvPr/>
              </p:nvSpPr>
              <p:spPr>
                <a:xfrm>
                  <a:off x="42389934" y="23193380"/>
                  <a:ext cx="566181" cy="246221"/>
                </a:xfrm>
                <a:prstGeom prst="rect">
                  <a:avLst/>
                </a:prstGeom>
              </p:spPr>
              <p:txBody>
                <a:bodyPr wrap="non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5-FAM </a:t>
                  </a:r>
                  <a:endParaRPr lang="tr-TR" sz="1000" b="1" dirty="0">
                    <a:solidFill>
                      <a:srgbClr val="C00000"/>
                    </a:solidFill>
                    <a:latin typeface="Adobe Devanagari" panose="02040503050201020203" pitchFamily="18" charset="0"/>
                    <a:cs typeface="Adobe Devanagari" panose="02040503050201020203" pitchFamily="18" charset="0"/>
                  </a:endParaRPr>
                </a:p>
              </p:txBody>
            </p:sp>
            <p:sp>
              <p:nvSpPr>
                <p:cNvPr id="1536" name="TextBox 1535"/>
                <p:cNvSpPr txBox="1"/>
                <p:nvPr/>
              </p:nvSpPr>
              <p:spPr>
                <a:xfrm rot="16200000" flipH="1">
                  <a:off x="37860222" y="23328418"/>
                  <a:ext cx="500906" cy="230832"/>
                </a:xfrm>
                <a:prstGeom prst="rect">
                  <a:avLst/>
                </a:prstGeom>
                <a:noFill/>
              </p:spPr>
              <p:txBody>
                <a:bodyPr wrap="square" rtlCol="0">
                  <a:spAutoFit/>
                </a:bodyPr>
                <a:lstStyle/>
                <a:p>
                  <a:r>
                    <a:rPr lang="en-US" sz="900" b="1" dirty="0">
                      <a:latin typeface="Adobe Devanagari" panose="02040503050201020203" pitchFamily="18" charset="0"/>
                      <a:cs typeface="Adobe Devanagari" panose="02040503050201020203" pitchFamily="18" charset="0"/>
                    </a:rPr>
                    <a:t>2.764</a:t>
                  </a:r>
                </a:p>
              </p:txBody>
            </p:sp>
            <p:grpSp>
              <p:nvGrpSpPr>
                <p:cNvPr id="1537" name="Group 1536"/>
                <p:cNvGrpSpPr/>
                <p:nvPr/>
              </p:nvGrpSpPr>
              <p:grpSpPr>
                <a:xfrm>
                  <a:off x="37232908" y="23170544"/>
                  <a:ext cx="2920286" cy="2914049"/>
                  <a:chOff x="9251574" y="299428"/>
                  <a:chExt cx="2897474" cy="2914049"/>
                </a:xfrm>
              </p:grpSpPr>
              <p:pic>
                <p:nvPicPr>
                  <p:cNvPr id="1542" name="Picture 1541"/>
                  <p:cNvPicPr>
                    <a:picLocks noChangeAspect="1"/>
                  </p:cNvPicPr>
                  <p:nvPr/>
                </p:nvPicPr>
                <p:blipFill rotWithShape="1">
                  <a:blip r:embed="rId25"/>
                  <a:srcRect l="2945" b="1617"/>
                  <a:stretch/>
                </p:blipFill>
                <p:spPr>
                  <a:xfrm>
                    <a:off x="9251574" y="299428"/>
                    <a:ext cx="2857741" cy="2914049"/>
                  </a:xfrm>
                  <a:prstGeom prst="rect">
                    <a:avLst/>
                  </a:prstGeom>
                </p:spPr>
              </p:pic>
              <p:pic>
                <p:nvPicPr>
                  <p:cNvPr id="1544" name="Picture 1543"/>
                  <p:cNvPicPr>
                    <a:picLocks noChangeAspect="1"/>
                  </p:cNvPicPr>
                  <p:nvPr/>
                </p:nvPicPr>
                <p:blipFill rotWithShape="1">
                  <a:blip r:embed="rId19"/>
                  <a:srcRect l="94875" t="20426" r="2643" b="13541"/>
                  <a:stretch/>
                </p:blipFill>
                <p:spPr>
                  <a:xfrm>
                    <a:off x="12085123" y="358536"/>
                    <a:ext cx="63925" cy="2667899"/>
                  </a:xfrm>
                  <a:prstGeom prst="rect">
                    <a:avLst/>
                  </a:prstGeom>
                </p:spPr>
              </p:pic>
            </p:grpSp>
            <p:sp>
              <p:nvSpPr>
                <p:cNvPr id="1538" name="Rectangle 1537"/>
                <p:cNvSpPr/>
                <p:nvPr/>
              </p:nvSpPr>
              <p:spPr>
                <a:xfrm>
                  <a:off x="39251057" y="23246758"/>
                  <a:ext cx="665568" cy="246221"/>
                </a:xfrm>
                <a:prstGeom prst="rect">
                  <a:avLst/>
                </a:prstGeom>
              </p:spPr>
              <p:txBody>
                <a:bodyPr wrap="non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Peptide 1 </a:t>
                  </a:r>
                  <a:endParaRPr lang="tr-TR" sz="1000" b="1" dirty="0">
                    <a:solidFill>
                      <a:srgbClr val="C00000"/>
                    </a:solidFill>
                    <a:latin typeface="Adobe Devanagari" panose="02040503050201020203" pitchFamily="18" charset="0"/>
                    <a:cs typeface="Adobe Devanagari" panose="02040503050201020203" pitchFamily="18" charset="0"/>
                  </a:endParaRPr>
                </a:p>
              </p:txBody>
            </p:sp>
            <p:pic>
              <p:nvPicPr>
                <p:cNvPr id="1539" name="Picture 1538"/>
                <p:cNvPicPr>
                  <a:picLocks noChangeAspect="1"/>
                </p:cNvPicPr>
                <p:nvPr/>
              </p:nvPicPr>
              <p:blipFill rotWithShape="1">
                <a:blip r:embed="rId25"/>
                <a:srcRect l="2945" t="94603" b="1617"/>
                <a:stretch/>
              </p:blipFill>
              <p:spPr>
                <a:xfrm>
                  <a:off x="40263644" y="25975998"/>
                  <a:ext cx="2704434" cy="105135"/>
                </a:xfrm>
                <a:prstGeom prst="rect">
                  <a:avLst/>
                </a:prstGeom>
              </p:spPr>
            </p:pic>
            <p:sp>
              <p:nvSpPr>
                <p:cNvPr id="1540" name="TextBox 1539"/>
                <p:cNvSpPr txBox="1"/>
                <p:nvPr/>
              </p:nvSpPr>
              <p:spPr>
                <a:xfrm>
                  <a:off x="41450861" y="23186681"/>
                  <a:ext cx="415498" cy="230832"/>
                </a:xfrm>
                <a:prstGeom prst="rect">
                  <a:avLst/>
                </a:prstGeom>
                <a:solidFill>
                  <a:schemeClr val="bg1"/>
                </a:solidFill>
              </p:spPr>
              <p:txBody>
                <a:bodyPr wrap="none" rtlCol="0">
                  <a:spAutoFit/>
                </a:bodyPr>
                <a:lstStyle/>
                <a:p>
                  <a:r>
                    <a:rPr lang="en-US" sz="900" b="1" dirty="0">
                      <a:latin typeface="Adobe Devanagari" panose="02040503050201020203" pitchFamily="18" charset="0"/>
                      <a:cs typeface="Adobe Devanagari" panose="02040503050201020203" pitchFamily="18" charset="0"/>
                    </a:rPr>
                    <a:t>3.504</a:t>
                  </a:r>
                </a:p>
              </p:txBody>
            </p:sp>
            <p:sp>
              <p:nvSpPr>
                <p:cNvPr id="1541" name="TextBox 1540"/>
                <p:cNvSpPr txBox="1"/>
                <p:nvPr/>
              </p:nvSpPr>
              <p:spPr>
                <a:xfrm rot="16200000">
                  <a:off x="38075542" y="23350951"/>
                  <a:ext cx="415498" cy="230832"/>
                </a:xfrm>
                <a:prstGeom prst="rect">
                  <a:avLst/>
                </a:prstGeom>
                <a:noFill/>
              </p:spPr>
              <p:txBody>
                <a:bodyPr wrap="none" rtlCol="0">
                  <a:spAutoFit/>
                </a:bodyPr>
                <a:lstStyle/>
                <a:p>
                  <a:r>
                    <a:rPr lang="en-US" sz="900" b="1" dirty="0">
                      <a:solidFill>
                        <a:srgbClr val="C00000"/>
                      </a:solidFill>
                      <a:latin typeface="Adobe Devanagari" panose="02040503050201020203" pitchFamily="18" charset="0"/>
                      <a:cs typeface="Adobe Devanagari" panose="02040503050201020203" pitchFamily="18" charset="0"/>
                    </a:rPr>
                    <a:t>2.764</a:t>
                  </a:r>
                </a:p>
              </p:txBody>
            </p:sp>
          </p:grpSp>
        </p:grpSp>
      </p:grpSp>
      <p:grpSp>
        <p:nvGrpSpPr>
          <p:cNvPr id="2893" name="Group 2892"/>
          <p:cNvGrpSpPr/>
          <p:nvPr/>
        </p:nvGrpSpPr>
        <p:grpSpPr>
          <a:xfrm>
            <a:off x="37507942" y="33186491"/>
            <a:ext cx="5842579" cy="7423896"/>
            <a:chOff x="0" y="0"/>
            <a:chExt cx="13325762" cy="6286500"/>
          </a:xfrm>
        </p:grpSpPr>
        <p:sp>
          <p:nvSpPr>
            <p:cNvPr id="2894" name="AutoShape 3"/>
            <p:cNvSpPr>
              <a:spLocks noChangeAspect="1" noChangeArrowheads="1" noTextEdit="1"/>
            </p:cNvSpPr>
            <p:nvPr/>
          </p:nvSpPr>
          <p:spPr bwMode="auto">
            <a:xfrm>
              <a:off x="0" y="0"/>
              <a:ext cx="12215814" cy="628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95" name="Line 7"/>
            <p:cNvSpPr>
              <a:spLocks noChangeShapeType="1"/>
            </p:cNvSpPr>
            <p:nvPr/>
          </p:nvSpPr>
          <p:spPr bwMode="auto">
            <a:xfrm>
              <a:off x="0" y="261938"/>
              <a:ext cx="1221581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6" name="Line 8"/>
            <p:cNvSpPr>
              <a:spLocks noChangeShapeType="1"/>
            </p:cNvSpPr>
            <p:nvPr/>
          </p:nvSpPr>
          <p:spPr bwMode="auto">
            <a:xfrm>
              <a:off x="0" y="1768475"/>
              <a:ext cx="122221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7" name="Line 9"/>
            <p:cNvSpPr>
              <a:spLocks noChangeShapeType="1"/>
            </p:cNvSpPr>
            <p:nvPr/>
          </p:nvSpPr>
          <p:spPr bwMode="auto">
            <a:xfrm>
              <a:off x="0" y="3273425"/>
              <a:ext cx="122221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8" name="Line 10"/>
            <p:cNvSpPr>
              <a:spLocks noChangeShapeType="1"/>
            </p:cNvSpPr>
            <p:nvPr/>
          </p:nvSpPr>
          <p:spPr bwMode="auto">
            <a:xfrm>
              <a:off x="0" y="4779963"/>
              <a:ext cx="122221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9" name="Line 15"/>
            <p:cNvSpPr>
              <a:spLocks noChangeShapeType="1"/>
            </p:cNvSpPr>
            <p:nvPr/>
          </p:nvSpPr>
          <p:spPr bwMode="auto">
            <a:xfrm>
              <a:off x="323850" y="1444625"/>
              <a:ext cx="108537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0" name="Line 16"/>
            <p:cNvSpPr>
              <a:spLocks noChangeShapeType="1"/>
            </p:cNvSpPr>
            <p:nvPr/>
          </p:nvSpPr>
          <p:spPr bwMode="auto">
            <a:xfrm>
              <a:off x="43973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1" name="Line 17"/>
            <p:cNvSpPr>
              <a:spLocks noChangeShapeType="1"/>
            </p:cNvSpPr>
            <p:nvPr/>
          </p:nvSpPr>
          <p:spPr bwMode="auto">
            <a:xfrm>
              <a:off x="57785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2" name="Line 18"/>
            <p:cNvSpPr>
              <a:spLocks noChangeShapeType="1"/>
            </p:cNvSpPr>
            <p:nvPr/>
          </p:nvSpPr>
          <p:spPr bwMode="auto">
            <a:xfrm>
              <a:off x="71437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3" name="Line 19"/>
            <p:cNvSpPr>
              <a:spLocks noChangeShapeType="1"/>
            </p:cNvSpPr>
            <p:nvPr/>
          </p:nvSpPr>
          <p:spPr bwMode="auto">
            <a:xfrm>
              <a:off x="98266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4" name="Line 20"/>
            <p:cNvSpPr>
              <a:spLocks noChangeShapeType="1"/>
            </p:cNvSpPr>
            <p:nvPr/>
          </p:nvSpPr>
          <p:spPr bwMode="auto">
            <a:xfrm>
              <a:off x="112077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5" name="Line 21"/>
            <p:cNvSpPr>
              <a:spLocks noChangeShapeType="1"/>
            </p:cNvSpPr>
            <p:nvPr/>
          </p:nvSpPr>
          <p:spPr bwMode="auto">
            <a:xfrm>
              <a:off x="125730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6" name="Line 22"/>
            <p:cNvSpPr>
              <a:spLocks noChangeShapeType="1"/>
            </p:cNvSpPr>
            <p:nvPr/>
          </p:nvSpPr>
          <p:spPr bwMode="auto">
            <a:xfrm>
              <a:off x="138906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7" name="Line 23"/>
            <p:cNvSpPr>
              <a:spLocks noChangeShapeType="1"/>
            </p:cNvSpPr>
            <p:nvPr/>
          </p:nvSpPr>
          <p:spPr bwMode="auto">
            <a:xfrm>
              <a:off x="166370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8" name="Line 24"/>
            <p:cNvSpPr>
              <a:spLocks noChangeShapeType="1"/>
            </p:cNvSpPr>
            <p:nvPr/>
          </p:nvSpPr>
          <p:spPr bwMode="auto">
            <a:xfrm>
              <a:off x="180181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9" name="Line 25"/>
            <p:cNvSpPr>
              <a:spLocks noChangeShapeType="1"/>
            </p:cNvSpPr>
            <p:nvPr/>
          </p:nvSpPr>
          <p:spPr bwMode="auto">
            <a:xfrm>
              <a:off x="193198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0" name="Line 26"/>
            <p:cNvSpPr>
              <a:spLocks noChangeShapeType="1"/>
            </p:cNvSpPr>
            <p:nvPr/>
          </p:nvSpPr>
          <p:spPr bwMode="auto">
            <a:xfrm>
              <a:off x="206851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1" name="Line 27"/>
            <p:cNvSpPr>
              <a:spLocks noChangeShapeType="1"/>
            </p:cNvSpPr>
            <p:nvPr/>
          </p:nvSpPr>
          <p:spPr bwMode="auto">
            <a:xfrm>
              <a:off x="234473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2" name="Line 28"/>
            <p:cNvSpPr>
              <a:spLocks noChangeShapeType="1"/>
            </p:cNvSpPr>
            <p:nvPr/>
          </p:nvSpPr>
          <p:spPr bwMode="auto">
            <a:xfrm>
              <a:off x="247491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3" name="Line 29"/>
            <p:cNvSpPr>
              <a:spLocks noChangeShapeType="1"/>
            </p:cNvSpPr>
            <p:nvPr/>
          </p:nvSpPr>
          <p:spPr bwMode="auto">
            <a:xfrm>
              <a:off x="261302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4" name="Line 30"/>
            <p:cNvSpPr>
              <a:spLocks noChangeShapeType="1"/>
            </p:cNvSpPr>
            <p:nvPr/>
          </p:nvSpPr>
          <p:spPr bwMode="auto">
            <a:xfrm>
              <a:off x="274955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5" name="Line 31"/>
            <p:cNvSpPr>
              <a:spLocks noChangeShapeType="1"/>
            </p:cNvSpPr>
            <p:nvPr/>
          </p:nvSpPr>
          <p:spPr bwMode="auto">
            <a:xfrm>
              <a:off x="301783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6" name="Line 32"/>
            <p:cNvSpPr>
              <a:spLocks noChangeShapeType="1"/>
            </p:cNvSpPr>
            <p:nvPr/>
          </p:nvSpPr>
          <p:spPr bwMode="auto">
            <a:xfrm>
              <a:off x="315595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7" name="Line 33"/>
            <p:cNvSpPr>
              <a:spLocks noChangeShapeType="1"/>
            </p:cNvSpPr>
            <p:nvPr/>
          </p:nvSpPr>
          <p:spPr bwMode="auto">
            <a:xfrm>
              <a:off x="329247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8" name="Line 34"/>
            <p:cNvSpPr>
              <a:spLocks noChangeShapeType="1"/>
            </p:cNvSpPr>
            <p:nvPr/>
          </p:nvSpPr>
          <p:spPr bwMode="auto">
            <a:xfrm>
              <a:off x="342423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9" name="Line 35"/>
            <p:cNvSpPr>
              <a:spLocks noChangeShapeType="1"/>
            </p:cNvSpPr>
            <p:nvPr/>
          </p:nvSpPr>
          <p:spPr bwMode="auto">
            <a:xfrm>
              <a:off x="369887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0" name="Line 36"/>
            <p:cNvSpPr>
              <a:spLocks noChangeShapeType="1"/>
            </p:cNvSpPr>
            <p:nvPr/>
          </p:nvSpPr>
          <p:spPr bwMode="auto">
            <a:xfrm>
              <a:off x="383540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1" name="Line 37"/>
            <p:cNvSpPr>
              <a:spLocks noChangeShapeType="1"/>
            </p:cNvSpPr>
            <p:nvPr/>
          </p:nvSpPr>
          <p:spPr bwMode="auto">
            <a:xfrm>
              <a:off x="396716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2" name="Line 38"/>
            <p:cNvSpPr>
              <a:spLocks noChangeShapeType="1"/>
            </p:cNvSpPr>
            <p:nvPr/>
          </p:nvSpPr>
          <p:spPr bwMode="auto">
            <a:xfrm>
              <a:off x="410368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3" name="Line 39"/>
            <p:cNvSpPr>
              <a:spLocks noChangeShapeType="1"/>
            </p:cNvSpPr>
            <p:nvPr/>
          </p:nvSpPr>
          <p:spPr bwMode="auto">
            <a:xfrm>
              <a:off x="437832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4" name="Line 40"/>
            <p:cNvSpPr>
              <a:spLocks noChangeShapeType="1"/>
            </p:cNvSpPr>
            <p:nvPr/>
          </p:nvSpPr>
          <p:spPr bwMode="auto">
            <a:xfrm>
              <a:off x="451008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5" name="Line 41"/>
            <p:cNvSpPr>
              <a:spLocks noChangeShapeType="1"/>
            </p:cNvSpPr>
            <p:nvPr/>
          </p:nvSpPr>
          <p:spPr bwMode="auto">
            <a:xfrm>
              <a:off x="464661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6" name="Line 42"/>
            <p:cNvSpPr>
              <a:spLocks noChangeShapeType="1"/>
            </p:cNvSpPr>
            <p:nvPr/>
          </p:nvSpPr>
          <p:spPr bwMode="auto">
            <a:xfrm>
              <a:off x="478472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7" name="Line 43"/>
            <p:cNvSpPr>
              <a:spLocks noChangeShapeType="1"/>
            </p:cNvSpPr>
            <p:nvPr/>
          </p:nvSpPr>
          <p:spPr bwMode="auto">
            <a:xfrm>
              <a:off x="505301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8" name="Line 44"/>
            <p:cNvSpPr>
              <a:spLocks noChangeShapeType="1"/>
            </p:cNvSpPr>
            <p:nvPr/>
          </p:nvSpPr>
          <p:spPr bwMode="auto">
            <a:xfrm>
              <a:off x="518953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9" name="Line 45"/>
            <p:cNvSpPr>
              <a:spLocks noChangeShapeType="1"/>
            </p:cNvSpPr>
            <p:nvPr/>
          </p:nvSpPr>
          <p:spPr bwMode="auto">
            <a:xfrm>
              <a:off x="532765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0" name="Line 46"/>
            <p:cNvSpPr>
              <a:spLocks noChangeShapeType="1"/>
            </p:cNvSpPr>
            <p:nvPr/>
          </p:nvSpPr>
          <p:spPr bwMode="auto">
            <a:xfrm>
              <a:off x="5465763"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1" name="Line 47"/>
            <p:cNvSpPr>
              <a:spLocks noChangeShapeType="1"/>
            </p:cNvSpPr>
            <p:nvPr/>
          </p:nvSpPr>
          <p:spPr bwMode="auto">
            <a:xfrm>
              <a:off x="5734050"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2" name="Line 48"/>
            <p:cNvSpPr>
              <a:spLocks noChangeShapeType="1"/>
            </p:cNvSpPr>
            <p:nvPr/>
          </p:nvSpPr>
          <p:spPr bwMode="auto">
            <a:xfrm>
              <a:off x="5870575"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3" name="Line 49"/>
            <p:cNvSpPr>
              <a:spLocks noChangeShapeType="1"/>
            </p:cNvSpPr>
            <p:nvPr/>
          </p:nvSpPr>
          <p:spPr bwMode="auto">
            <a:xfrm>
              <a:off x="6008688"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4" name="Line 50"/>
            <p:cNvSpPr>
              <a:spLocks noChangeShapeType="1"/>
            </p:cNvSpPr>
            <p:nvPr/>
          </p:nvSpPr>
          <p:spPr bwMode="auto">
            <a:xfrm>
              <a:off x="613886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5" name="Line 51"/>
            <p:cNvSpPr>
              <a:spLocks noChangeShapeType="1"/>
            </p:cNvSpPr>
            <p:nvPr/>
          </p:nvSpPr>
          <p:spPr bwMode="auto">
            <a:xfrm>
              <a:off x="641350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6" name="Line 52"/>
            <p:cNvSpPr>
              <a:spLocks noChangeShapeType="1"/>
            </p:cNvSpPr>
            <p:nvPr/>
          </p:nvSpPr>
          <p:spPr bwMode="auto">
            <a:xfrm>
              <a:off x="654526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7" name="Line 53"/>
            <p:cNvSpPr>
              <a:spLocks noChangeShapeType="1"/>
            </p:cNvSpPr>
            <p:nvPr/>
          </p:nvSpPr>
          <p:spPr bwMode="auto">
            <a:xfrm>
              <a:off x="668178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8" name="Line 54"/>
            <p:cNvSpPr>
              <a:spLocks noChangeShapeType="1"/>
            </p:cNvSpPr>
            <p:nvPr/>
          </p:nvSpPr>
          <p:spPr bwMode="auto">
            <a:xfrm>
              <a:off x="681990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9" name="Line 55"/>
            <p:cNvSpPr>
              <a:spLocks noChangeShapeType="1"/>
            </p:cNvSpPr>
            <p:nvPr/>
          </p:nvSpPr>
          <p:spPr bwMode="auto">
            <a:xfrm>
              <a:off x="708818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0" name="Line 56"/>
            <p:cNvSpPr>
              <a:spLocks noChangeShapeType="1"/>
            </p:cNvSpPr>
            <p:nvPr/>
          </p:nvSpPr>
          <p:spPr bwMode="auto">
            <a:xfrm>
              <a:off x="722471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1" name="Line 57"/>
            <p:cNvSpPr>
              <a:spLocks noChangeShapeType="1"/>
            </p:cNvSpPr>
            <p:nvPr/>
          </p:nvSpPr>
          <p:spPr bwMode="auto">
            <a:xfrm>
              <a:off x="7362826"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2" name="Line 58"/>
            <p:cNvSpPr>
              <a:spLocks noChangeShapeType="1"/>
            </p:cNvSpPr>
            <p:nvPr/>
          </p:nvSpPr>
          <p:spPr bwMode="auto">
            <a:xfrm>
              <a:off x="749935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3" name="Line 59"/>
            <p:cNvSpPr>
              <a:spLocks noChangeShapeType="1"/>
            </p:cNvSpPr>
            <p:nvPr/>
          </p:nvSpPr>
          <p:spPr bwMode="auto">
            <a:xfrm>
              <a:off x="776763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4" name="Line 60"/>
            <p:cNvSpPr>
              <a:spLocks noChangeShapeType="1"/>
            </p:cNvSpPr>
            <p:nvPr/>
          </p:nvSpPr>
          <p:spPr bwMode="auto">
            <a:xfrm>
              <a:off x="790575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5" name="Line 61"/>
            <p:cNvSpPr>
              <a:spLocks noChangeShapeType="1"/>
            </p:cNvSpPr>
            <p:nvPr/>
          </p:nvSpPr>
          <p:spPr bwMode="auto">
            <a:xfrm>
              <a:off x="804386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6" name="Line 62"/>
            <p:cNvSpPr>
              <a:spLocks noChangeShapeType="1"/>
            </p:cNvSpPr>
            <p:nvPr/>
          </p:nvSpPr>
          <p:spPr bwMode="auto">
            <a:xfrm>
              <a:off x="817403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7" name="Line 63"/>
            <p:cNvSpPr>
              <a:spLocks noChangeShapeType="1"/>
            </p:cNvSpPr>
            <p:nvPr/>
          </p:nvSpPr>
          <p:spPr bwMode="auto">
            <a:xfrm>
              <a:off x="8448676"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8" name="Line 64"/>
            <p:cNvSpPr>
              <a:spLocks noChangeShapeType="1"/>
            </p:cNvSpPr>
            <p:nvPr/>
          </p:nvSpPr>
          <p:spPr bwMode="auto">
            <a:xfrm>
              <a:off x="858678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9" name="Line 65"/>
            <p:cNvSpPr>
              <a:spLocks noChangeShapeType="1"/>
            </p:cNvSpPr>
            <p:nvPr/>
          </p:nvSpPr>
          <p:spPr bwMode="auto">
            <a:xfrm>
              <a:off x="871696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0" name="Line 66"/>
            <p:cNvSpPr>
              <a:spLocks noChangeShapeType="1"/>
            </p:cNvSpPr>
            <p:nvPr/>
          </p:nvSpPr>
          <p:spPr bwMode="auto">
            <a:xfrm>
              <a:off x="885348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1" name="Line 67"/>
            <p:cNvSpPr>
              <a:spLocks noChangeShapeType="1"/>
            </p:cNvSpPr>
            <p:nvPr/>
          </p:nvSpPr>
          <p:spPr bwMode="auto">
            <a:xfrm>
              <a:off x="9121776"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2" name="Line 68"/>
            <p:cNvSpPr>
              <a:spLocks noChangeShapeType="1"/>
            </p:cNvSpPr>
            <p:nvPr/>
          </p:nvSpPr>
          <p:spPr bwMode="auto">
            <a:xfrm>
              <a:off x="925988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3" name="Line 69"/>
            <p:cNvSpPr>
              <a:spLocks noChangeShapeType="1"/>
            </p:cNvSpPr>
            <p:nvPr/>
          </p:nvSpPr>
          <p:spPr bwMode="auto">
            <a:xfrm>
              <a:off x="939800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4" name="Line 70"/>
            <p:cNvSpPr>
              <a:spLocks noChangeShapeType="1"/>
            </p:cNvSpPr>
            <p:nvPr/>
          </p:nvSpPr>
          <p:spPr bwMode="auto">
            <a:xfrm>
              <a:off x="9534526"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5" name="Line 71"/>
            <p:cNvSpPr>
              <a:spLocks noChangeShapeType="1"/>
            </p:cNvSpPr>
            <p:nvPr/>
          </p:nvSpPr>
          <p:spPr bwMode="auto">
            <a:xfrm>
              <a:off x="980281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6" name="Line 72"/>
            <p:cNvSpPr>
              <a:spLocks noChangeShapeType="1"/>
            </p:cNvSpPr>
            <p:nvPr/>
          </p:nvSpPr>
          <p:spPr bwMode="auto">
            <a:xfrm>
              <a:off x="9940926"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7" name="Line 73"/>
            <p:cNvSpPr>
              <a:spLocks noChangeShapeType="1"/>
            </p:cNvSpPr>
            <p:nvPr/>
          </p:nvSpPr>
          <p:spPr bwMode="auto">
            <a:xfrm>
              <a:off x="1007745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8" name="Line 74"/>
            <p:cNvSpPr>
              <a:spLocks noChangeShapeType="1"/>
            </p:cNvSpPr>
            <p:nvPr/>
          </p:nvSpPr>
          <p:spPr bwMode="auto">
            <a:xfrm>
              <a:off x="1020921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9" name="Line 75"/>
            <p:cNvSpPr>
              <a:spLocks noChangeShapeType="1"/>
            </p:cNvSpPr>
            <p:nvPr/>
          </p:nvSpPr>
          <p:spPr bwMode="auto">
            <a:xfrm>
              <a:off x="1048385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0" name="Line 76"/>
            <p:cNvSpPr>
              <a:spLocks noChangeShapeType="1"/>
            </p:cNvSpPr>
            <p:nvPr/>
          </p:nvSpPr>
          <p:spPr bwMode="auto">
            <a:xfrm>
              <a:off x="10620376"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1" name="Line 77"/>
            <p:cNvSpPr>
              <a:spLocks noChangeShapeType="1"/>
            </p:cNvSpPr>
            <p:nvPr/>
          </p:nvSpPr>
          <p:spPr bwMode="auto">
            <a:xfrm>
              <a:off x="10752139"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2" name="Line 78"/>
            <p:cNvSpPr>
              <a:spLocks noChangeShapeType="1"/>
            </p:cNvSpPr>
            <p:nvPr/>
          </p:nvSpPr>
          <p:spPr bwMode="auto">
            <a:xfrm>
              <a:off x="10888664"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3" name="Line 79"/>
            <p:cNvSpPr>
              <a:spLocks noChangeShapeType="1"/>
            </p:cNvSpPr>
            <p:nvPr/>
          </p:nvSpPr>
          <p:spPr bwMode="auto">
            <a:xfrm>
              <a:off x="11163301" y="144462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4" name="Line 80"/>
            <p:cNvSpPr>
              <a:spLocks noChangeShapeType="1"/>
            </p:cNvSpPr>
            <p:nvPr/>
          </p:nvSpPr>
          <p:spPr bwMode="auto">
            <a:xfrm>
              <a:off x="846138"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5" name="Rectangle 81"/>
            <p:cNvSpPr>
              <a:spLocks noChangeArrowheads="1"/>
            </p:cNvSpPr>
            <p:nvPr/>
          </p:nvSpPr>
          <p:spPr bwMode="auto">
            <a:xfrm>
              <a:off x="754065"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14.0</a:t>
              </a:r>
              <a:endParaRPr lang="en-US" altLang="en-US" sz="1800"/>
            </a:p>
          </p:txBody>
        </p:sp>
        <p:sp>
          <p:nvSpPr>
            <p:cNvPr id="2966" name="Line 82"/>
            <p:cNvSpPr>
              <a:spLocks noChangeShapeType="1"/>
            </p:cNvSpPr>
            <p:nvPr/>
          </p:nvSpPr>
          <p:spPr bwMode="auto">
            <a:xfrm>
              <a:off x="1525588"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7" name="Rectangle 83"/>
            <p:cNvSpPr>
              <a:spLocks noChangeArrowheads="1"/>
            </p:cNvSpPr>
            <p:nvPr/>
          </p:nvSpPr>
          <p:spPr bwMode="auto">
            <a:xfrm>
              <a:off x="1433513"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14.5</a:t>
              </a:r>
              <a:endParaRPr lang="en-US" altLang="en-US" sz="1800"/>
            </a:p>
          </p:txBody>
        </p:sp>
        <p:sp>
          <p:nvSpPr>
            <p:cNvPr id="2968" name="Line 84"/>
            <p:cNvSpPr>
              <a:spLocks noChangeShapeType="1"/>
            </p:cNvSpPr>
            <p:nvPr/>
          </p:nvSpPr>
          <p:spPr bwMode="auto">
            <a:xfrm>
              <a:off x="2206625"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9" name="Rectangle 85"/>
            <p:cNvSpPr>
              <a:spLocks noChangeArrowheads="1"/>
            </p:cNvSpPr>
            <p:nvPr/>
          </p:nvSpPr>
          <p:spPr bwMode="auto">
            <a:xfrm>
              <a:off x="2114549"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a:t>
              </a:r>
              <a:endParaRPr lang="en-US" altLang="en-US" sz="1800"/>
            </a:p>
          </p:txBody>
        </p:sp>
        <p:sp>
          <p:nvSpPr>
            <p:cNvPr id="2970" name="Line 86"/>
            <p:cNvSpPr>
              <a:spLocks noChangeShapeType="1"/>
            </p:cNvSpPr>
            <p:nvPr/>
          </p:nvSpPr>
          <p:spPr bwMode="auto">
            <a:xfrm>
              <a:off x="2887663"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1" name="Rectangle 87"/>
            <p:cNvSpPr>
              <a:spLocks noChangeArrowheads="1"/>
            </p:cNvSpPr>
            <p:nvPr/>
          </p:nvSpPr>
          <p:spPr bwMode="auto">
            <a:xfrm>
              <a:off x="2795587"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15.5</a:t>
              </a:r>
              <a:endParaRPr lang="en-US" altLang="en-US" sz="1800"/>
            </a:p>
          </p:txBody>
        </p:sp>
        <p:sp>
          <p:nvSpPr>
            <p:cNvPr id="2972" name="Line 88"/>
            <p:cNvSpPr>
              <a:spLocks noChangeShapeType="1"/>
            </p:cNvSpPr>
            <p:nvPr/>
          </p:nvSpPr>
          <p:spPr bwMode="auto">
            <a:xfrm>
              <a:off x="3560763"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3" name="Rectangle 89"/>
            <p:cNvSpPr>
              <a:spLocks noChangeArrowheads="1"/>
            </p:cNvSpPr>
            <p:nvPr/>
          </p:nvSpPr>
          <p:spPr bwMode="auto">
            <a:xfrm>
              <a:off x="3468686"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16.0</a:t>
              </a:r>
              <a:endParaRPr lang="en-US" altLang="en-US" sz="1800"/>
            </a:p>
          </p:txBody>
        </p:sp>
        <p:sp>
          <p:nvSpPr>
            <p:cNvPr id="2974" name="Line 90"/>
            <p:cNvSpPr>
              <a:spLocks noChangeShapeType="1"/>
            </p:cNvSpPr>
            <p:nvPr/>
          </p:nvSpPr>
          <p:spPr bwMode="auto">
            <a:xfrm>
              <a:off x="4241800"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5" name="Rectangle 91"/>
            <p:cNvSpPr>
              <a:spLocks noChangeArrowheads="1"/>
            </p:cNvSpPr>
            <p:nvPr/>
          </p:nvSpPr>
          <p:spPr bwMode="auto">
            <a:xfrm>
              <a:off x="4149724"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16.5</a:t>
              </a:r>
              <a:endParaRPr lang="en-US" altLang="en-US" sz="1800"/>
            </a:p>
          </p:txBody>
        </p:sp>
        <p:sp>
          <p:nvSpPr>
            <p:cNvPr id="2976" name="Line 92"/>
            <p:cNvSpPr>
              <a:spLocks noChangeShapeType="1"/>
            </p:cNvSpPr>
            <p:nvPr/>
          </p:nvSpPr>
          <p:spPr bwMode="auto">
            <a:xfrm>
              <a:off x="4922838"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7" name="Rectangle 93"/>
            <p:cNvSpPr>
              <a:spLocks noChangeArrowheads="1"/>
            </p:cNvSpPr>
            <p:nvPr/>
          </p:nvSpPr>
          <p:spPr bwMode="auto">
            <a:xfrm>
              <a:off x="4830762"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17.0</a:t>
              </a:r>
              <a:endParaRPr lang="en-US" altLang="en-US" sz="1800"/>
            </a:p>
          </p:txBody>
        </p:sp>
        <p:sp>
          <p:nvSpPr>
            <p:cNvPr id="2978" name="Line 94"/>
            <p:cNvSpPr>
              <a:spLocks noChangeShapeType="1"/>
            </p:cNvSpPr>
            <p:nvPr/>
          </p:nvSpPr>
          <p:spPr bwMode="auto">
            <a:xfrm>
              <a:off x="5595938"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9" name="Rectangle 95"/>
            <p:cNvSpPr>
              <a:spLocks noChangeArrowheads="1"/>
            </p:cNvSpPr>
            <p:nvPr/>
          </p:nvSpPr>
          <p:spPr bwMode="auto">
            <a:xfrm>
              <a:off x="5503863"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17.5</a:t>
              </a:r>
              <a:endParaRPr lang="en-US" altLang="en-US" sz="1800"/>
            </a:p>
          </p:txBody>
        </p:sp>
        <p:sp>
          <p:nvSpPr>
            <p:cNvPr id="2980" name="Line 96"/>
            <p:cNvSpPr>
              <a:spLocks noChangeShapeType="1"/>
            </p:cNvSpPr>
            <p:nvPr/>
          </p:nvSpPr>
          <p:spPr bwMode="auto">
            <a:xfrm>
              <a:off x="6276976"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1" name="Rectangle 97"/>
            <p:cNvSpPr>
              <a:spLocks noChangeArrowheads="1"/>
            </p:cNvSpPr>
            <p:nvPr/>
          </p:nvSpPr>
          <p:spPr bwMode="auto">
            <a:xfrm>
              <a:off x="6184899"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a:t>
              </a:r>
              <a:endParaRPr lang="en-US" altLang="en-US" sz="1800"/>
            </a:p>
          </p:txBody>
        </p:sp>
        <p:sp>
          <p:nvSpPr>
            <p:cNvPr id="2982" name="Line 98"/>
            <p:cNvSpPr>
              <a:spLocks noChangeShapeType="1"/>
            </p:cNvSpPr>
            <p:nvPr/>
          </p:nvSpPr>
          <p:spPr bwMode="auto">
            <a:xfrm>
              <a:off x="6956426"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3" name="Rectangle 99"/>
            <p:cNvSpPr>
              <a:spLocks noChangeArrowheads="1"/>
            </p:cNvSpPr>
            <p:nvPr/>
          </p:nvSpPr>
          <p:spPr bwMode="auto">
            <a:xfrm>
              <a:off x="6864352"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18.5</a:t>
              </a:r>
              <a:endParaRPr lang="en-US" altLang="en-US" sz="1800"/>
            </a:p>
          </p:txBody>
        </p:sp>
        <p:sp>
          <p:nvSpPr>
            <p:cNvPr id="2984" name="Line 100"/>
            <p:cNvSpPr>
              <a:spLocks noChangeShapeType="1"/>
            </p:cNvSpPr>
            <p:nvPr/>
          </p:nvSpPr>
          <p:spPr bwMode="auto">
            <a:xfrm>
              <a:off x="7631114"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5" name="Rectangle 101"/>
            <p:cNvSpPr>
              <a:spLocks noChangeArrowheads="1"/>
            </p:cNvSpPr>
            <p:nvPr/>
          </p:nvSpPr>
          <p:spPr bwMode="auto">
            <a:xfrm>
              <a:off x="7539038"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19.0</a:t>
              </a:r>
              <a:endParaRPr lang="en-US" altLang="en-US" sz="1800"/>
            </a:p>
          </p:txBody>
        </p:sp>
        <p:sp>
          <p:nvSpPr>
            <p:cNvPr id="2986" name="Line 102"/>
            <p:cNvSpPr>
              <a:spLocks noChangeShapeType="1"/>
            </p:cNvSpPr>
            <p:nvPr/>
          </p:nvSpPr>
          <p:spPr bwMode="auto">
            <a:xfrm>
              <a:off x="8310564"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7" name="Rectangle 103"/>
            <p:cNvSpPr>
              <a:spLocks noChangeArrowheads="1"/>
            </p:cNvSpPr>
            <p:nvPr/>
          </p:nvSpPr>
          <p:spPr bwMode="auto">
            <a:xfrm>
              <a:off x="8218487"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19.5</a:t>
              </a:r>
              <a:endParaRPr lang="en-US" altLang="en-US" sz="1800"/>
            </a:p>
          </p:txBody>
        </p:sp>
        <p:sp>
          <p:nvSpPr>
            <p:cNvPr id="2988" name="Line 104"/>
            <p:cNvSpPr>
              <a:spLocks noChangeShapeType="1"/>
            </p:cNvSpPr>
            <p:nvPr/>
          </p:nvSpPr>
          <p:spPr bwMode="auto">
            <a:xfrm>
              <a:off x="8991601"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9" name="Rectangle 105"/>
            <p:cNvSpPr>
              <a:spLocks noChangeArrowheads="1"/>
            </p:cNvSpPr>
            <p:nvPr/>
          </p:nvSpPr>
          <p:spPr bwMode="auto">
            <a:xfrm>
              <a:off x="8899525"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a:t>
              </a:r>
              <a:endParaRPr lang="en-US" altLang="en-US" sz="1800"/>
            </a:p>
          </p:txBody>
        </p:sp>
        <p:sp>
          <p:nvSpPr>
            <p:cNvPr id="2990" name="Line 106"/>
            <p:cNvSpPr>
              <a:spLocks noChangeShapeType="1"/>
            </p:cNvSpPr>
            <p:nvPr/>
          </p:nvSpPr>
          <p:spPr bwMode="auto">
            <a:xfrm>
              <a:off x="9664701"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1" name="Rectangle 107"/>
            <p:cNvSpPr>
              <a:spLocks noChangeArrowheads="1"/>
            </p:cNvSpPr>
            <p:nvPr/>
          </p:nvSpPr>
          <p:spPr bwMode="auto">
            <a:xfrm>
              <a:off x="9572626"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20.5</a:t>
              </a:r>
              <a:endParaRPr lang="en-US" altLang="en-US" sz="1800"/>
            </a:p>
          </p:txBody>
        </p:sp>
        <p:sp>
          <p:nvSpPr>
            <p:cNvPr id="2992" name="Line 108"/>
            <p:cNvSpPr>
              <a:spLocks noChangeShapeType="1"/>
            </p:cNvSpPr>
            <p:nvPr/>
          </p:nvSpPr>
          <p:spPr bwMode="auto">
            <a:xfrm>
              <a:off x="10345739"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3" name="Rectangle 109"/>
            <p:cNvSpPr>
              <a:spLocks noChangeArrowheads="1"/>
            </p:cNvSpPr>
            <p:nvPr/>
          </p:nvSpPr>
          <p:spPr bwMode="auto">
            <a:xfrm>
              <a:off x="10253664"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21.0</a:t>
              </a:r>
              <a:endParaRPr lang="en-US" altLang="en-US" sz="1800"/>
            </a:p>
          </p:txBody>
        </p:sp>
        <p:sp>
          <p:nvSpPr>
            <p:cNvPr id="2994" name="Line 110"/>
            <p:cNvSpPr>
              <a:spLocks noChangeShapeType="1"/>
            </p:cNvSpPr>
            <p:nvPr/>
          </p:nvSpPr>
          <p:spPr bwMode="auto">
            <a:xfrm>
              <a:off x="11026776" y="144462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5" name="Rectangle 111"/>
            <p:cNvSpPr>
              <a:spLocks noChangeArrowheads="1"/>
            </p:cNvSpPr>
            <p:nvPr/>
          </p:nvSpPr>
          <p:spPr bwMode="auto">
            <a:xfrm>
              <a:off x="10934700" y="1492250"/>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21.5</a:t>
              </a:r>
              <a:endParaRPr lang="en-US" altLang="en-US" sz="1800"/>
            </a:p>
          </p:txBody>
        </p:sp>
        <p:sp>
          <p:nvSpPr>
            <p:cNvPr id="2996" name="Rectangle 112"/>
            <p:cNvSpPr>
              <a:spLocks noChangeArrowheads="1"/>
            </p:cNvSpPr>
            <p:nvPr/>
          </p:nvSpPr>
          <p:spPr bwMode="auto">
            <a:xfrm>
              <a:off x="5551489" y="1595438"/>
              <a:ext cx="691010"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Time (min)</a:t>
              </a:r>
              <a:endParaRPr lang="en-US" altLang="en-US" sz="1800"/>
            </a:p>
          </p:txBody>
        </p:sp>
        <p:sp>
          <p:nvSpPr>
            <p:cNvPr id="2997" name="Line 113"/>
            <p:cNvSpPr>
              <a:spLocks noChangeShapeType="1"/>
            </p:cNvSpPr>
            <p:nvPr/>
          </p:nvSpPr>
          <p:spPr bwMode="auto">
            <a:xfrm flipV="1">
              <a:off x="323850" y="1017588"/>
              <a:ext cx="0" cy="4206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8" name="Line 114"/>
            <p:cNvSpPr>
              <a:spLocks noChangeShapeType="1"/>
            </p:cNvSpPr>
            <p:nvPr/>
          </p:nvSpPr>
          <p:spPr bwMode="auto">
            <a:xfrm flipH="1">
              <a:off x="288925" y="1397000"/>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9" name="Line 115"/>
            <p:cNvSpPr>
              <a:spLocks noChangeShapeType="1"/>
            </p:cNvSpPr>
            <p:nvPr/>
          </p:nvSpPr>
          <p:spPr bwMode="auto">
            <a:xfrm flipH="1">
              <a:off x="288925" y="1355725"/>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0" name="Line 116"/>
            <p:cNvSpPr>
              <a:spLocks noChangeShapeType="1"/>
            </p:cNvSpPr>
            <p:nvPr/>
          </p:nvSpPr>
          <p:spPr bwMode="auto">
            <a:xfrm flipH="1">
              <a:off x="288925" y="1314450"/>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1" name="Line 117"/>
            <p:cNvSpPr>
              <a:spLocks noChangeShapeType="1"/>
            </p:cNvSpPr>
            <p:nvPr/>
          </p:nvSpPr>
          <p:spPr bwMode="auto">
            <a:xfrm flipH="1">
              <a:off x="288925" y="1273175"/>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2" name="Line 118"/>
            <p:cNvSpPr>
              <a:spLocks noChangeShapeType="1"/>
            </p:cNvSpPr>
            <p:nvPr/>
          </p:nvSpPr>
          <p:spPr bwMode="auto">
            <a:xfrm flipH="1">
              <a:off x="288925" y="1190625"/>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3" name="Line 119"/>
            <p:cNvSpPr>
              <a:spLocks noChangeShapeType="1"/>
            </p:cNvSpPr>
            <p:nvPr/>
          </p:nvSpPr>
          <p:spPr bwMode="auto">
            <a:xfrm flipH="1">
              <a:off x="288925" y="1149350"/>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4" name="Line 120"/>
            <p:cNvSpPr>
              <a:spLocks noChangeShapeType="1"/>
            </p:cNvSpPr>
            <p:nvPr/>
          </p:nvSpPr>
          <p:spPr bwMode="auto">
            <a:xfrm flipH="1">
              <a:off x="288925" y="1108075"/>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5" name="Line 121"/>
            <p:cNvSpPr>
              <a:spLocks noChangeShapeType="1"/>
            </p:cNvSpPr>
            <p:nvPr/>
          </p:nvSpPr>
          <p:spPr bwMode="auto">
            <a:xfrm flipH="1">
              <a:off x="288925" y="1066800"/>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6" name="Line 122"/>
            <p:cNvSpPr>
              <a:spLocks noChangeShapeType="1"/>
            </p:cNvSpPr>
            <p:nvPr/>
          </p:nvSpPr>
          <p:spPr bwMode="auto">
            <a:xfrm flipH="1">
              <a:off x="274638" y="1438275"/>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7" name="Rectangle 123"/>
            <p:cNvSpPr>
              <a:spLocks noChangeArrowheads="1"/>
            </p:cNvSpPr>
            <p:nvPr/>
          </p:nvSpPr>
          <p:spPr bwMode="auto">
            <a:xfrm>
              <a:off x="198439" y="1403350"/>
              <a:ext cx="80435"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3008" name="Line 124"/>
            <p:cNvSpPr>
              <a:spLocks noChangeShapeType="1"/>
            </p:cNvSpPr>
            <p:nvPr/>
          </p:nvSpPr>
          <p:spPr bwMode="auto">
            <a:xfrm flipH="1">
              <a:off x="274638" y="1231900"/>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9" name="Rectangle 125"/>
            <p:cNvSpPr>
              <a:spLocks noChangeArrowheads="1"/>
            </p:cNvSpPr>
            <p:nvPr/>
          </p:nvSpPr>
          <p:spPr bwMode="auto">
            <a:xfrm>
              <a:off x="157163" y="1196975"/>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3010" name="Line 126"/>
            <p:cNvSpPr>
              <a:spLocks noChangeShapeType="1"/>
            </p:cNvSpPr>
            <p:nvPr/>
          </p:nvSpPr>
          <p:spPr bwMode="auto">
            <a:xfrm flipH="1">
              <a:off x="274638" y="1017588"/>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1" name="Rectangle 127"/>
            <p:cNvSpPr>
              <a:spLocks noChangeArrowheads="1"/>
            </p:cNvSpPr>
            <p:nvPr/>
          </p:nvSpPr>
          <p:spPr bwMode="auto">
            <a:xfrm>
              <a:off x="109538" y="984250"/>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3012" name="Line 128"/>
            <p:cNvSpPr>
              <a:spLocks noChangeShapeType="1"/>
            </p:cNvSpPr>
            <p:nvPr/>
          </p:nvSpPr>
          <p:spPr bwMode="auto">
            <a:xfrm flipV="1">
              <a:off x="323850" y="501650"/>
              <a:ext cx="0" cy="4206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3" name="Line 129"/>
            <p:cNvSpPr>
              <a:spLocks noChangeShapeType="1"/>
            </p:cNvSpPr>
            <p:nvPr/>
          </p:nvSpPr>
          <p:spPr bwMode="auto">
            <a:xfrm flipH="1">
              <a:off x="288925" y="8810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4" name="Line 130"/>
            <p:cNvSpPr>
              <a:spLocks noChangeShapeType="1"/>
            </p:cNvSpPr>
            <p:nvPr/>
          </p:nvSpPr>
          <p:spPr bwMode="auto">
            <a:xfrm flipH="1">
              <a:off x="288925" y="83978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5" name="Line 131"/>
            <p:cNvSpPr>
              <a:spLocks noChangeShapeType="1"/>
            </p:cNvSpPr>
            <p:nvPr/>
          </p:nvSpPr>
          <p:spPr bwMode="auto">
            <a:xfrm flipH="1">
              <a:off x="288925" y="79851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6" name="Line 132"/>
            <p:cNvSpPr>
              <a:spLocks noChangeShapeType="1"/>
            </p:cNvSpPr>
            <p:nvPr/>
          </p:nvSpPr>
          <p:spPr bwMode="auto">
            <a:xfrm flipH="1">
              <a:off x="288925" y="7572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7" name="Line 133"/>
            <p:cNvSpPr>
              <a:spLocks noChangeShapeType="1"/>
            </p:cNvSpPr>
            <p:nvPr/>
          </p:nvSpPr>
          <p:spPr bwMode="auto">
            <a:xfrm flipH="1">
              <a:off x="288925" y="67468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8" name="Line 134"/>
            <p:cNvSpPr>
              <a:spLocks noChangeShapeType="1"/>
            </p:cNvSpPr>
            <p:nvPr/>
          </p:nvSpPr>
          <p:spPr bwMode="auto">
            <a:xfrm flipH="1">
              <a:off x="288925" y="63341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9" name="Line 135"/>
            <p:cNvSpPr>
              <a:spLocks noChangeShapeType="1"/>
            </p:cNvSpPr>
            <p:nvPr/>
          </p:nvSpPr>
          <p:spPr bwMode="auto">
            <a:xfrm flipH="1">
              <a:off x="288925" y="5921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0" name="Line 136"/>
            <p:cNvSpPr>
              <a:spLocks noChangeShapeType="1"/>
            </p:cNvSpPr>
            <p:nvPr/>
          </p:nvSpPr>
          <p:spPr bwMode="auto">
            <a:xfrm flipH="1">
              <a:off x="288925" y="5508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1" name="Line 137"/>
            <p:cNvSpPr>
              <a:spLocks noChangeShapeType="1"/>
            </p:cNvSpPr>
            <p:nvPr/>
          </p:nvSpPr>
          <p:spPr bwMode="auto">
            <a:xfrm flipH="1">
              <a:off x="274638" y="922338"/>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2" name="Rectangle 138"/>
            <p:cNvSpPr>
              <a:spLocks noChangeArrowheads="1"/>
            </p:cNvSpPr>
            <p:nvPr/>
          </p:nvSpPr>
          <p:spPr bwMode="auto">
            <a:xfrm>
              <a:off x="198439" y="887413"/>
              <a:ext cx="80435"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3023" name="Line 139"/>
            <p:cNvSpPr>
              <a:spLocks noChangeShapeType="1"/>
            </p:cNvSpPr>
            <p:nvPr/>
          </p:nvSpPr>
          <p:spPr bwMode="auto">
            <a:xfrm flipH="1">
              <a:off x="274638" y="715963"/>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4" name="Rectangle 140"/>
            <p:cNvSpPr>
              <a:spLocks noChangeArrowheads="1"/>
            </p:cNvSpPr>
            <p:nvPr/>
          </p:nvSpPr>
          <p:spPr bwMode="auto">
            <a:xfrm>
              <a:off x="157163" y="681038"/>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3025" name="Line 141"/>
            <p:cNvSpPr>
              <a:spLocks noChangeShapeType="1"/>
            </p:cNvSpPr>
            <p:nvPr/>
          </p:nvSpPr>
          <p:spPr bwMode="auto">
            <a:xfrm flipH="1">
              <a:off x="274638" y="501650"/>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6" name="Rectangle 142"/>
            <p:cNvSpPr>
              <a:spLocks noChangeArrowheads="1"/>
            </p:cNvSpPr>
            <p:nvPr/>
          </p:nvSpPr>
          <p:spPr bwMode="auto">
            <a:xfrm>
              <a:off x="109538" y="468313"/>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3027" name="Rectangle 143"/>
            <p:cNvSpPr>
              <a:spLocks noChangeArrowheads="1"/>
            </p:cNvSpPr>
            <p:nvPr/>
          </p:nvSpPr>
          <p:spPr bwMode="auto">
            <a:xfrm rot="16200000">
              <a:off x="-124145" y="619485"/>
              <a:ext cx="483238" cy="175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Relative Abundance</a:t>
              </a:r>
              <a:endParaRPr lang="en-US" altLang="en-US" sz="1800"/>
            </a:p>
          </p:txBody>
        </p:sp>
        <p:sp>
          <p:nvSpPr>
            <p:cNvPr id="3028" name="Line 144"/>
            <p:cNvSpPr>
              <a:spLocks noChangeShapeType="1"/>
            </p:cNvSpPr>
            <p:nvPr/>
          </p:nvSpPr>
          <p:spPr bwMode="auto">
            <a:xfrm>
              <a:off x="323850" y="928688"/>
              <a:ext cx="108537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9" name="Freeform 145"/>
            <p:cNvSpPr>
              <a:spLocks/>
            </p:cNvSpPr>
            <p:nvPr/>
          </p:nvSpPr>
          <p:spPr bwMode="auto">
            <a:xfrm>
              <a:off x="323850" y="501650"/>
              <a:ext cx="10853739" cy="255588"/>
            </a:xfrm>
            <a:custGeom>
              <a:avLst/>
              <a:gdLst>
                <a:gd name="T0" fmla="*/ 14 w 1579"/>
                <a:gd name="T1" fmla="*/ 26 h 37"/>
                <a:gd name="T2" fmla="*/ 41 w 1579"/>
                <a:gd name="T3" fmla="*/ 2 h 37"/>
                <a:gd name="T4" fmla="*/ 68 w 1579"/>
                <a:gd name="T5" fmla="*/ 13 h 37"/>
                <a:gd name="T6" fmla="*/ 95 w 1579"/>
                <a:gd name="T7" fmla="*/ 23 h 37"/>
                <a:gd name="T8" fmla="*/ 122 w 1579"/>
                <a:gd name="T9" fmla="*/ 27 h 37"/>
                <a:gd name="T10" fmla="*/ 149 w 1579"/>
                <a:gd name="T11" fmla="*/ 32 h 37"/>
                <a:gd name="T12" fmla="*/ 177 w 1579"/>
                <a:gd name="T13" fmla="*/ 26 h 37"/>
                <a:gd name="T14" fmla="*/ 204 w 1579"/>
                <a:gd name="T15" fmla="*/ 20 h 37"/>
                <a:gd name="T16" fmla="*/ 231 w 1579"/>
                <a:gd name="T17" fmla="*/ 14 h 37"/>
                <a:gd name="T18" fmla="*/ 258 w 1579"/>
                <a:gd name="T19" fmla="*/ 4 h 37"/>
                <a:gd name="T20" fmla="*/ 285 w 1579"/>
                <a:gd name="T21" fmla="*/ 10 h 37"/>
                <a:gd name="T22" fmla="*/ 312 w 1579"/>
                <a:gd name="T23" fmla="*/ 20 h 37"/>
                <a:gd name="T24" fmla="*/ 339 w 1579"/>
                <a:gd name="T25" fmla="*/ 18 h 37"/>
                <a:gd name="T26" fmla="*/ 366 w 1579"/>
                <a:gd name="T27" fmla="*/ 17 h 37"/>
                <a:gd name="T28" fmla="*/ 394 w 1579"/>
                <a:gd name="T29" fmla="*/ 18 h 37"/>
                <a:gd name="T30" fmla="*/ 421 w 1579"/>
                <a:gd name="T31" fmla="*/ 21 h 37"/>
                <a:gd name="T32" fmla="*/ 448 w 1579"/>
                <a:gd name="T33" fmla="*/ 21 h 37"/>
                <a:gd name="T34" fmla="*/ 475 w 1579"/>
                <a:gd name="T35" fmla="*/ 18 h 37"/>
                <a:gd name="T36" fmla="*/ 502 w 1579"/>
                <a:gd name="T37" fmla="*/ 15 h 37"/>
                <a:gd name="T38" fmla="*/ 530 w 1579"/>
                <a:gd name="T39" fmla="*/ 12 h 37"/>
                <a:gd name="T40" fmla="*/ 557 w 1579"/>
                <a:gd name="T41" fmla="*/ 10 h 37"/>
                <a:gd name="T42" fmla="*/ 584 w 1579"/>
                <a:gd name="T43" fmla="*/ 10 h 37"/>
                <a:gd name="T44" fmla="*/ 611 w 1579"/>
                <a:gd name="T45" fmla="*/ 12 h 37"/>
                <a:gd name="T46" fmla="*/ 638 w 1579"/>
                <a:gd name="T47" fmla="*/ 14 h 37"/>
                <a:gd name="T48" fmla="*/ 666 w 1579"/>
                <a:gd name="T49" fmla="*/ 5 h 37"/>
                <a:gd name="T50" fmla="*/ 693 w 1579"/>
                <a:gd name="T51" fmla="*/ 1 h 37"/>
                <a:gd name="T52" fmla="*/ 720 w 1579"/>
                <a:gd name="T53" fmla="*/ 9 h 37"/>
                <a:gd name="T54" fmla="*/ 747 w 1579"/>
                <a:gd name="T55" fmla="*/ 11 h 37"/>
                <a:gd name="T56" fmla="*/ 774 w 1579"/>
                <a:gd name="T57" fmla="*/ 4 h 37"/>
                <a:gd name="T58" fmla="*/ 802 w 1579"/>
                <a:gd name="T59" fmla="*/ 5 h 37"/>
                <a:gd name="T60" fmla="*/ 829 w 1579"/>
                <a:gd name="T61" fmla="*/ 10 h 37"/>
                <a:gd name="T62" fmla="*/ 856 w 1579"/>
                <a:gd name="T63" fmla="*/ 4 h 37"/>
                <a:gd name="T64" fmla="*/ 883 w 1579"/>
                <a:gd name="T65" fmla="*/ 6 h 37"/>
                <a:gd name="T66" fmla="*/ 910 w 1579"/>
                <a:gd name="T67" fmla="*/ 12 h 37"/>
                <a:gd name="T68" fmla="*/ 938 w 1579"/>
                <a:gd name="T69" fmla="*/ 11 h 37"/>
                <a:gd name="T70" fmla="*/ 965 w 1579"/>
                <a:gd name="T71" fmla="*/ 11 h 37"/>
                <a:gd name="T72" fmla="*/ 992 w 1579"/>
                <a:gd name="T73" fmla="*/ 16 h 37"/>
                <a:gd name="T74" fmla="*/ 1019 w 1579"/>
                <a:gd name="T75" fmla="*/ 21 h 37"/>
                <a:gd name="T76" fmla="*/ 1046 w 1579"/>
                <a:gd name="T77" fmla="*/ 27 h 37"/>
                <a:gd name="T78" fmla="*/ 1073 w 1579"/>
                <a:gd name="T79" fmla="*/ 20 h 37"/>
                <a:gd name="T80" fmla="*/ 1101 w 1579"/>
                <a:gd name="T81" fmla="*/ 17 h 37"/>
                <a:gd name="T82" fmla="*/ 1128 w 1579"/>
                <a:gd name="T83" fmla="*/ 27 h 37"/>
                <a:gd name="T84" fmla="*/ 1155 w 1579"/>
                <a:gd name="T85" fmla="*/ 28 h 37"/>
                <a:gd name="T86" fmla="*/ 1182 w 1579"/>
                <a:gd name="T87" fmla="*/ 25 h 37"/>
                <a:gd name="T88" fmla="*/ 1209 w 1579"/>
                <a:gd name="T89" fmla="*/ 25 h 37"/>
                <a:gd name="T90" fmla="*/ 1237 w 1579"/>
                <a:gd name="T91" fmla="*/ 24 h 37"/>
                <a:gd name="T92" fmla="*/ 1264 w 1579"/>
                <a:gd name="T93" fmla="*/ 24 h 37"/>
                <a:gd name="T94" fmla="*/ 1291 w 1579"/>
                <a:gd name="T95" fmla="*/ 26 h 37"/>
                <a:gd name="T96" fmla="*/ 1318 w 1579"/>
                <a:gd name="T97" fmla="*/ 25 h 37"/>
                <a:gd name="T98" fmla="*/ 1345 w 1579"/>
                <a:gd name="T99" fmla="*/ 25 h 37"/>
                <a:gd name="T100" fmla="*/ 1373 w 1579"/>
                <a:gd name="T101" fmla="*/ 25 h 37"/>
                <a:gd name="T102" fmla="*/ 1400 w 1579"/>
                <a:gd name="T103" fmla="*/ 27 h 37"/>
                <a:gd name="T104" fmla="*/ 1427 w 1579"/>
                <a:gd name="T105" fmla="*/ 28 h 37"/>
                <a:gd name="T106" fmla="*/ 1454 w 1579"/>
                <a:gd name="T107" fmla="*/ 29 h 37"/>
                <a:gd name="T108" fmla="*/ 1481 w 1579"/>
                <a:gd name="T109" fmla="*/ 30 h 37"/>
                <a:gd name="T110" fmla="*/ 1509 w 1579"/>
                <a:gd name="T111" fmla="*/ 32 h 37"/>
                <a:gd name="T112" fmla="*/ 1536 w 1579"/>
                <a:gd name="T113" fmla="*/ 32 h 37"/>
                <a:gd name="T114" fmla="*/ 1563 w 1579"/>
                <a:gd name="T115" fmla="*/ 2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79" h="37">
                  <a:moveTo>
                    <a:pt x="0" y="37"/>
                  </a:moveTo>
                  <a:lnTo>
                    <a:pt x="0" y="37"/>
                  </a:lnTo>
                  <a:lnTo>
                    <a:pt x="7" y="32"/>
                  </a:lnTo>
                  <a:lnTo>
                    <a:pt x="14" y="26"/>
                  </a:lnTo>
                  <a:lnTo>
                    <a:pt x="21" y="19"/>
                  </a:lnTo>
                  <a:lnTo>
                    <a:pt x="28" y="11"/>
                  </a:lnTo>
                  <a:lnTo>
                    <a:pt x="34" y="6"/>
                  </a:lnTo>
                  <a:lnTo>
                    <a:pt x="41" y="2"/>
                  </a:lnTo>
                  <a:lnTo>
                    <a:pt x="48" y="2"/>
                  </a:lnTo>
                  <a:lnTo>
                    <a:pt x="55" y="5"/>
                  </a:lnTo>
                  <a:lnTo>
                    <a:pt x="61" y="9"/>
                  </a:lnTo>
                  <a:lnTo>
                    <a:pt x="68" y="13"/>
                  </a:lnTo>
                  <a:lnTo>
                    <a:pt x="75" y="17"/>
                  </a:lnTo>
                  <a:lnTo>
                    <a:pt x="82" y="20"/>
                  </a:lnTo>
                  <a:lnTo>
                    <a:pt x="88" y="22"/>
                  </a:lnTo>
                  <a:lnTo>
                    <a:pt x="95" y="23"/>
                  </a:lnTo>
                  <a:lnTo>
                    <a:pt x="102" y="23"/>
                  </a:lnTo>
                  <a:lnTo>
                    <a:pt x="109" y="24"/>
                  </a:lnTo>
                  <a:lnTo>
                    <a:pt x="116" y="25"/>
                  </a:lnTo>
                  <a:lnTo>
                    <a:pt x="122" y="27"/>
                  </a:lnTo>
                  <a:lnTo>
                    <a:pt x="129" y="28"/>
                  </a:lnTo>
                  <a:lnTo>
                    <a:pt x="136" y="30"/>
                  </a:lnTo>
                  <a:lnTo>
                    <a:pt x="143" y="31"/>
                  </a:lnTo>
                  <a:lnTo>
                    <a:pt x="149" y="32"/>
                  </a:lnTo>
                  <a:lnTo>
                    <a:pt x="156" y="32"/>
                  </a:lnTo>
                  <a:lnTo>
                    <a:pt x="163" y="30"/>
                  </a:lnTo>
                  <a:lnTo>
                    <a:pt x="170" y="29"/>
                  </a:lnTo>
                  <a:lnTo>
                    <a:pt x="177" y="26"/>
                  </a:lnTo>
                  <a:lnTo>
                    <a:pt x="183" y="24"/>
                  </a:lnTo>
                  <a:lnTo>
                    <a:pt x="190" y="22"/>
                  </a:lnTo>
                  <a:lnTo>
                    <a:pt x="197" y="21"/>
                  </a:lnTo>
                  <a:lnTo>
                    <a:pt x="204" y="20"/>
                  </a:lnTo>
                  <a:lnTo>
                    <a:pt x="210" y="19"/>
                  </a:lnTo>
                  <a:lnTo>
                    <a:pt x="217" y="18"/>
                  </a:lnTo>
                  <a:lnTo>
                    <a:pt x="224" y="16"/>
                  </a:lnTo>
                  <a:lnTo>
                    <a:pt x="231" y="14"/>
                  </a:lnTo>
                  <a:lnTo>
                    <a:pt x="238" y="12"/>
                  </a:lnTo>
                  <a:lnTo>
                    <a:pt x="244" y="9"/>
                  </a:lnTo>
                  <a:lnTo>
                    <a:pt x="251" y="6"/>
                  </a:lnTo>
                  <a:lnTo>
                    <a:pt x="258" y="4"/>
                  </a:lnTo>
                  <a:lnTo>
                    <a:pt x="265" y="4"/>
                  </a:lnTo>
                  <a:lnTo>
                    <a:pt x="271" y="4"/>
                  </a:lnTo>
                  <a:lnTo>
                    <a:pt x="278" y="7"/>
                  </a:lnTo>
                  <a:lnTo>
                    <a:pt x="285" y="10"/>
                  </a:lnTo>
                  <a:lnTo>
                    <a:pt x="292" y="14"/>
                  </a:lnTo>
                  <a:lnTo>
                    <a:pt x="299" y="17"/>
                  </a:lnTo>
                  <a:lnTo>
                    <a:pt x="305" y="19"/>
                  </a:lnTo>
                  <a:lnTo>
                    <a:pt x="312" y="20"/>
                  </a:lnTo>
                  <a:lnTo>
                    <a:pt x="319" y="20"/>
                  </a:lnTo>
                  <a:lnTo>
                    <a:pt x="326" y="19"/>
                  </a:lnTo>
                  <a:lnTo>
                    <a:pt x="332" y="18"/>
                  </a:lnTo>
                  <a:lnTo>
                    <a:pt x="339" y="18"/>
                  </a:lnTo>
                  <a:lnTo>
                    <a:pt x="346" y="17"/>
                  </a:lnTo>
                  <a:lnTo>
                    <a:pt x="353" y="17"/>
                  </a:lnTo>
                  <a:lnTo>
                    <a:pt x="360" y="17"/>
                  </a:lnTo>
                  <a:lnTo>
                    <a:pt x="366" y="17"/>
                  </a:lnTo>
                  <a:lnTo>
                    <a:pt x="373" y="17"/>
                  </a:lnTo>
                  <a:lnTo>
                    <a:pt x="380" y="17"/>
                  </a:lnTo>
                  <a:lnTo>
                    <a:pt x="387" y="18"/>
                  </a:lnTo>
                  <a:lnTo>
                    <a:pt x="394" y="18"/>
                  </a:lnTo>
                  <a:lnTo>
                    <a:pt x="400" y="19"/>
                  </a:lnTo>
                  <a:lnTo>
                    <a:pt x="407" y="20"/>
                  </a:lnTo>
                  <a:lnTo>
                    <a:pt x="414" y="20"/>
                  </a:lnTo>
                  <a:lnTo>
                    <a:pt x="421" y="21"/>
                  </a:lnTo>
                  <a:lnTo>
                    <a:pt x="428" y="21"/>
                  </a:lnTo>
                  <a:lnTo>
                    <a:pt x="434" y="21"/>
                  </a:lnTo>
                  <a:lnTo>
                    <a:pt x="441" y="21"/>
                  </a:lnTo>
                  <a:lnTo>
                    <a:pt x="448" y="21"/>
                  </a:lnTo>
                  <a:lnTo>
                    <a:pt x="455" y="20"/>
                  </a:lnTo>
                  <a:lnTo>
                    <a:pt x="462" y="19"/>
                  </a:lnTo>
                  <a:lnTo>
                    <a:pt x="468" y="19"/>
                  </a:lnTo>
                  <a:lnTo>
                    <a:pt x="475" y="18"/>
                  </a:lnTo>
                  <a:lnTo>
                    <a:pt x="482" y="17"/>
                  </a:lnTo>
                  <a:lnTo>
                    <a:pt x="489" y="16"/>
                  </a:lnTo>
                  <a:lnTo>
                    <a:pt x="496" y="15"/>
                  </a:lnTo>
                  <a:lnTo>
                    <a:pt x="502" y="15"/>
                  </a:lnTo>
                  <a:lnTo>
                    <a:pt x="509" y="14"/>
                  </a:lnTo>
                  <a:lnTo>
                    <a:pt x="516" y="14"/>
                  </a:lnTo>
                  <a:lnTo>
                    <a:pt x="523" y="13"/>
                  </a:lnTo>
                  <a:lnTo>
                    <a:pt x="530" y="12"/>
                  </a:lnTo>
                  <a:lnTo>
                    <a:pt x="536" y="12"/>
                  </a:lnTo>
                  <a:lnTo>
                    <a:pt x="543" y="11"/>
                  </a:lnTo>
                  <a:lnTo>
                    <a:pt x="550" y="11"/>
                  </a:lnTo>
                  <a:lnTo>
                    <a:pt x="557" y="10"/>
                  </a:lnTo>
                  <a:lnTo>
                    <a:pt x="564" y="10"/>
                  </a:lnTo>
                  <a:lnTo>
                    <a:pt x="570" y="9"/>
                  </a:lnTo>
                  <a:lnTo>
                    <a:pt x="577" y="9"/>
                  </a:lnTo>
                  <a:lnTo>
                    <a:pt x="584" y="10"/>
                  </a:lnTo>
                  <a:lnTo>
                    <a:pt x="591" y="10"/>
                  </a:lnTo>
                  <a:lnTo>
                    <a:pt x="598" y="10"/>
                  </a:lnTo>
                  <a:lnTo>
                    <a:pt x="604" y="11"/>
                  </a:lnTo>
                  <a:lnTo>
                    <a:pt x="611" y="12"/>
                  </a:lnTo>
                  <a:lnTo>
                    <a:pt x="618" y="13"/>
                  </a:lnTo>
                  <a:lnTo>
                    <a:pt x="625" y="14"/>
                  </a:lnTo>
                  <a:lnTo>
                    <a:pt x="632" y="14"/>
                  </a:lnTo>
                  <a:lnTo>
                    <a:pt x="638" y="14"/>
                  </a:lnTo>
                  <a:lnTo>
                    <a:pt x="645" y="13"/>
                  </a:lnTo>
                  <a:lnTo>
                    <a:pt x="652" y="11"/>
                  </a:lnTo>
                  <a:lnTo>
                    <a:pt x="659" y="8"/>
                  </a:lnTo>
                  <a:lnTo>
                    <a:pt x="666" y="5"/>
                  </a:lnTo>
                  <a:lnTo>
                    <a:pt x="672" y="3"/>
                  </a:lnTo>
                  <a:lnTo>
                    <a:pt x="679" y="1"/>
                  </a:lnTo>
                  <a:lnTo>
                    <a:pt x="686" y="0"/>
                  </a:lnTo>
                  <a:lnTo>
                    <a:pt x="693" y="1"/>
                  </a:lnTo>
                  <a:lnTo>
                    <a:pt x="700" y="2"/>
                  </a:lnTo>
                  <a:lnTo>
                    <a:pt x="706" y="4"/>
                  </a:lnTo>
                  <a:lnTo>
                    <a:pt x="713" y="6"/>
                  </a:lnTo>
                  <a:lnTo>
                    <a:pt x="720" y="9"/>
                  </a:lnTo>
                  <a:lnTo>
                    <a:pt x="727" y="10"/>
                  </a:lnTo>
                  <a:lnTo>
                    <a:pt x="734" y="11"/>
                  </a:lnTo>
                  <a:lnTo>
                    <a:pt x="740" y="12"/>
                  </a:lnTo>
                  <a:lnTo>
                    <a:pt x="747" y="11"/>
                  </a:lnTo>
                  <a:lnTo>
                    <a:pt x="754" y="10"/>
                  </a:lnTo>
                  <a:lnTo>
                    <a:pt x="761" y="9"/>
                  </a:lnTo>
                  <a:lnTo>
                    <a:pt x="768" y="7"/>
                  </a:lnTo>
                  <a:lnTo>
                    <a:pt x="774" y="4"/>
                  </a:lnTo>
                  <a:lnTo>
                    <a:pt x="781" y="3"/>
                  </a:lnTo>
                  <a:lnTo>
                    <a:pt x="788" y="3"/>
                  </a:lnTo>
                  <a:lnTo>
                    <a:pt x="795" y="3"/>
                  </a:lnTo>
                  <a:lnTo>
                    <a:pt x="802" y="5"/>
                  </a:lnTo>
                  <a:lnTo>
                    <a:pt x="808" y="7"/>
                  </a:lnTo>
                  <a:lnTo>
                    <a:pt x="815" y="9"/>
                  </a:lnTo>
                  <a:lnTo>
                    <a:pt x="822" y="10"/>
                  </a:lnTo>
                  <a:lnTo>
                    <a:pt x="829" y="10"/>
                  </a:lnTo>
                  <a:lnTo>
                    <a:pt x="836" y="9"/>
                  </a:lnTo>
                  <a:lnTo>
                    <a:pt x="842" y="8"/>
                  </a:lnTo>
                  <a:lnTo>
                    <a:pt x="849" y="6"/>
                  </a:lnTo>
                  <a:lnTo>
                    <a:pt x="856" y="4"/>
                  </a:lnTo>
                  <a:lnTo>
                    <a:pt x="863" y="3"/>
                  </a:lnTo>
                  <a:lnTo>
                    <a:pt x="870" y="4"/>
                  </a:lnTo>
                  <a:lnTo>
                    <a:pt x="876" y="4"/>
                  </a:lnTo>
                  <a:lnTo>
                    <a:pt x="883" y="6"/>
                  </a:lnTo>
                  <a:lnTo>
                    <a:pt x="890" y="7"/>
                  </a:lnTo>
                  <a:lnTo>
                    <a:pt x="897" y="9"/>
                  </a:lnTo>
                  <a:lnTo>
                    <a:pt x="904" y="11"/>
                  </a:lnTo>
                  <a:lnTo>
                    <a:pt x="910" y="12"/>
                  </a:lnTo>
                  <a:lnTo>
                    <a:pt x="917" y="12"/>
                  </a:lnTo>
                  <a:lnTo>
                    <a:pt x="924" y="12"/>
                  </a:lnTo>
                  <a:lnTo>
                    <a:pt x="931" y="12"/>
                  </a:lnTo>
                  <a:lnTo>
                    <a:pt x="938" y="11"/>
                  </a:lnTo>
                  <a:lnTo>
                    <a:pt x="944" y="10"/>
                  </a:lnTo>
                  <a:lnTo>
                    <a:pt x="951" y="10"/>
                  </a:lnTo>
                  <a:lnTo>
                    <a:pt x="958" y="10"/>
                  </a:lnTo>
                  <a:lnTo>
                    <a:pt x="965" y="11"/>
                  </a:lnTo>
                  <a:lnTo>
                    <a:pt x="972" y="12"/>
                  </a:lnTo>
                  <a:lnTo>
                    <a:pt x="978" y="14"/>
                  </a:lnTo>
                  <a:lnTo>
                    <a:pt x="985" y="15"/>
                  </a:lnTo>
                  <a:lnTo>
                    <a:pt x="992" y="16"/>
                  </a:lnTo>
                  <a:lnTo>
                    <a:pt x="999" y="17"/>
                  </a:lnTo>
                  <a:lnTo>
                    <a:pt x="1005" y="18"/>
                  </a:lnTo>
                  <a:lnTo>
                    <a:pt x="1012" y="19"/>
                  </a:lnTo>
                  <a:lnTo>
                    <a:pt x="1019" y="21"/>
                  </a:lnTo>
                  <a:lnTo>
                    <a:pt x="1026" y="23"/>
                  </a:lnTo>
                  <a:lnTo>
                    <a:pt x="1033" y="25"/>
                  </a:lnTo>
                  <a:lnTo>
                    <a:pt x="1039" y="26"/>
                  </a:lnTo>
                  <a:lnTo>
                    <a:pt x="1046" y="27"/>
                  </a:lnTo>
                  <a:lnTo>
                    <a:pt x="1053" y="26"/>
                  </a:lnTo>
                  <a:lnTo>
                    <a:pt x="1060" y="25"/>
                  </a:lnTo>
                  <a:lnTo>
                    <a:pt x="1067" y="23"/>
                  </a:lnTo>
                  <a:lnTo>
                    <a:pt x="1073" y="20"/>
                  </a:lnTo>
                  <a:lnTo>
                    <a:pt x="1080" y="18"/>
                  </a:lnTo>
                  <a:lnTo>
                    <a:pt x="1087" y="17"/>
                  </a:lnTo>
                  <a:lnTo>
                    <a:pt x="1094" y="16"/>
                  </a:lnTo>
                  <a:lnTo>
                    <a:pt x="1101" y="17"/>
                  </a:lnTo>
                  <a:lnTo>
                    <a:pt x="1107" y="19"/>
                  </a:lnTo>
                  <a:lnTo>
                    <a:pt x="1114" y="22"/>
                  </a:lnTo>
                  <a:lnTo>
                    <a:pt x="1121" y="25"/>
                  </a:lnTo>
                  <a:lnTo>
                    <a:pt x="1128" y="27"/>
                  </a:lnTo>
                  <a:lnTo>
                    <a:pt x="1135" y="28"/>
                  </a:lnTo>
                  <a:lnTo>
                    <a:pt x="1141" y="29"/>
                  </a:lnTo>
                  <a:lnTo>
                    <a:pt x="1148" y="29"/>
                  </a:lnTo>
                  <a:lnTo>
                    <a:pt x="1155" y="28"/>
                  </a:lnTo>
                  <a:lnTo>
                    <a:pt x="1162" y="27"/>
                  </a:lnTo>
                  <a:lnTo>
                    <a:pt x="1169" y="26"/>
                  </a:lnTo>
                  <a:lnTo>
                    <a:pt x="1175" y="25"/>
                  </a:lnTo>
                  <a:lnTo>
                    <a:pt x="1182" y="25"/>
                  </a:lnTo>
                  <a:lnTo>
                    <a:pt x="1189" y="25"/>
                  </a:lnTo>
                  <a:lnTo>
                    <a:pt x="1196" y="25"/>
                  </a:lnTo>
                  <a:lnTo>
                    <a:pt x="1203" y="25"/>
                  </a:lnTo>
                  <a:lnTo>
                    <a:pt x="1209" y="25"/>
                  </a:lnTo>
                  <a:lnTo>
                    <a:pt x="1216" y="25"/>
                  </a:lnTo>
                  <a:lnTo>
                    <a:pt x="1223" y="24"/>
                  </a:lnTo>
                  <a:lnTo>
                    <a:pt x="1230" y="24"/>
                  </a:lnTo>
                  <a:lnTo>
                    <a:pt x="1237" y="24"/>
                  </a:lnTo>
                  <a:lnTo>
                    <a:pt x="1243" y="24"/>
                  </a:lnTo>
                  <a:lnTo>
                    <a:pt x="1250" y="24"/>
                  </a:lnTo>
                  <a:lnTo>
                    <a:pt x="1257" y="24"/>
                  </a:lnTo>
                  <a:lnTo>
                    <a:pt x="1264" y="24"/>
                  </a:lnTo>
                  <a:lnTo>
                    <a:pt x="1271" y="24"/>
                  </a:lnTo>
                  <a:lnTo>
                    <a:pt x="1277" y="25"/>
                  </a:lnTo>
                  <a:lnTo>
                    <a:pt x="1284" y="25"/>
                  </a:lnTo>
                  <a:lnTo>
                    <a:pt x="1291" y="26"/>
                  </a:lnTo>
                  <a:lnTo>
                    <a:pt x="1298" y="26"/>
                  </a:lnTo>
                  <a:lnTo>
                    <a:pt x="1305" y="25"/>
                  </a:lnTo>
                  <a:lnTo>
                    <a:pt x="1311" y="25"/>
                  </a:lnTo>
                  <a:lnTo>
                    <a:pt x="1318" y="25"/>
                  </a:lnTo>
                  <a:lnTo>
                    <a:pt x="1325" y="25"/>
                  </a:lnTo>
                  <a:lnTo>
                    <a:pt x="1332" y="25"/>
                  </a:lnTo>
                  <a:lnTo>
                    <a:pt x="1339" y="25"/>
                  </a:lnTo>
                  <a:lnTo>
                    <a:pt x="1345" y="25"/>
                  </a:lnTo>
                  <a:lnTo>
                    <a:pt x="1352" y="25"/>
                  </a:lnTo>
                  <a:lnTo>
                    <a:pt x="1359" y="25"/>
                  </a:lnTo>
                  <a:lnTo>
                    <a:pt x="1366" y="25"/>
                  </a:lnTo>
                  <a:lnTo>
                    <a:pt x="1373" y="25"/>
                  </a:lnTo>
                  <a:lnTo>
                    <a:pt x="1379" y="26"/>
                  </a:lnTo>
                  <a:lnTo>
                    <a:pt x="1386" y="27"/>
                  </a:lnTo>
                  <a:lnTo>
                    <a:pt x="1393" y="27"/>
                  </a:lnTo>
                  <a:lnTo>
                    <a:pt x="1400" y="27"/>
                  </a:lnTo>
                  <a:lnTo>
                    <a:pt x="1407" y="27"/>
                  </a:lnTo>
                  <a:lnTo>
                    <a:pt x="1413" y="28"/>
                  </a:lnTo>
                  <a:lnTo>
                    <a:pt x="1420" y="28"/>
                  </a:lnTo>
                  <a:lnTo>
                    <a:pt x="1427" y="28"/>
                  </a:lnTo>
                  <a:lnTo>
                    <a:pt x="1434" y="29"/>
                  </a:lnTo>
                  <a:lnTo>
                    <a:pt x="1441" y="29"/>
                  </a:lnTo>
                  <a:lnTo>
                    <a:pt x="1447" y="29"/>
                  </a:lnTo>
                  <a:lnTo>
                    <a:pt x="1454" y="29"/>
                  </a:lnTo>
                  <a:lnTo>
                    <a:pt x="1461" y="30"/>
                  </a:lnTo>
                  <a:lnTo>
                    <a:pt x="1468" y="30"/>
                  </a:lnTo>
                  <a:lnTo>
                    <a:pt x="1475" y="30"/>
                  </a:lnTo>
                  <a:lnTo>
                    <a:pt x="1481" y="30"/>
                  </a:lnTo>
                  <a:lnTo>
                    <a:pt x="1488" y="31"/>
                  </a:lnTo>
                  <a:lnTo>
                    <a:pt x="1495" y="31"/>
                  </a:lnTo>
                  <a:lnTo>
                    <a:pt x="1502" y="32"/>
                  </a:lnTo>
                  <a:lnTo>
                    <a:pt x="1509" y="32"/>
                  </a:lnTo>
                  <a:lnTo>
                    <a:pt x="1515" y="33"/>
                  </a:lnTo>
                  <a:lnTo>
                    <a:pt x="1522" y="33"/>
                  </a:lnTo>
                  <a:lnTo>
                    <a:pt x="1529" y="33"/>
                  </a:lnTo>
                  <a:lnTo>
                    <a:pt x="1536" y="32"/>
                  </a:lnTo>
                  <a:lnTo>
                    <a:pt x="1542" y="31"/>
                  </a:lnTo>
                  <a:lnTo>
                    <a:pt x="1549" y="30"/>
                  </a:lnTo>
                  <a:lnTo>
                    <a:pt x="1556" y="29"/>
                  </a:lnTo>
                  <a:lnTo>
                    <a:pt x="1563" y="28"/>
                  </a:lnTo>
                  <a:lnTo>
                    <a:pt x="1570" y="28"/>
                  </a:lnTo>
                  <a:lnTo>
                    <a:pt x="1576" y="28"/>
                  </a:lnTo>
                  <a:lnTo>
                    <a:pt x="1579" y="2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30" name="Rectangle 160"/>
            <p:cNvSpPr>
              <a:spLocks noChangeArrowheads="1"/>
            </p:cNvSpPr>
            <p:nvPr/>
          </p:nvSpPr>
          <p:spPr bwMode="auto">
            <a:xfrm>
              <a:off x="10941052" y="604838"/>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21.60</a:t>
              </a:r>
              <a:endParaRPr lang="en-US" altLang="en-US" sz="1800"/>
            </a:p>
          </p:txBody>
        </p:sp>
        <p:sp>
          <p:nvSpPr>
            <p:cNvPr id="3031" name="Line 161"/>
            <p:cNvSpPr>
              <a:spLocks noChangeShapeType="1"/>
            </p:cNvSpPr>
            <p:nvPr/>
          </p:nvSpPr>
          <p:spPr bwMode="auto">
            <a:xfrm flipH="1" flipV="1">
              <a:off x="11053764" y="674688"/>
              <a:ext cx="103188"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32" name="Freeform 162"/>
            <p:cNvSpPr>
              <a:spLocks/>
            </p:cNvSpPr>
            <p:nvPr/>
          </p:nvSpPr>
          <p:spPr bwMode="auto">
            <a:xfrm>
              <a:off x="323850" y="1017588"/>
              <a:ext cx="10853739" cy="420688"/>
            </a:xfrm>
            <a:custGeom>
              <a:avLst/>
              <a:gdLst>
                <a:gd name="T0" fmla="*/ 17 w 1579"/>
                <a:gd name="T1" fmla="*/ 49 h 61"/>
                <a:gd name="T2" fmla="*/ 45 w 1579"/>
                <a:gd name="T3" fmla="*/ 29 h 61"/>
                <a:gd name="T4" fmla="*/ 72 w 1579"/>
                <a:gd name="T5" fmla="*/ 49 h 61"/>
                <a:gd name="T6" fmla="*/ 99 w 1579"/>
                <a:gd name="T7" fmla="*/ 61 h 61"/>
                <a:gd name="T8" fmla="*/ 126 w 1579"/>
                <a:gd name="T9" fmla="*/ 61 h 61"/>
                <a:gd name="T10" fmla="*/ 153 w 1579"/>
                <a:gd name="T11" fmla="*/ 61 h 61"/>
                <a:gd name="T12" fmla="*/ 180 w 1579"/>
                <a:gd name="T13" fmla="*/ 61 h 61"/>
                <a:gd name="T14" fmla="*/ 207 w 1579"/>
                <a:gd name="T15" fmla="*/ 61 h 61"/>
                <a:gd name="T16" fmla="*/ 234 w 1579"/>
                <a:gd name="T17" fmla="*/ 61 h 61"/>
                <a:gd name="T18" fmla="*/ 261 w 1579"/>
                <a:gd name="T19" fmla="*/ 61 h 61"/>
                <a:gd name="T20" fmla="*/ 288 w 1579"/>
                <a:gd name="T21" fmla="*/ 61 h 61"/>
                <a:gd name="T22" fmla="*/ 316 w 1579"/>
                <a:gd name="T23" fmla="*/ 61 h 61"/>
                <a:gd name="T24" fmla="*/ 343 w 1579"/>
                <a:gd name="T25" fmla="*/ 61 h 61"/>
                <a:gd name="T26" fmla="*/ 370 w 1579"/>
                <a:gd name="T27" fmla="*/ 61 h 61"/>
                <a:gd name="T28" fmla="*/ 397 w 1579"/>
                <a:gd name="T29" fmla="*/ 59 h 61"/>
                <a:gd name="T30" fmla="*/ 424 w 1579"/>
                <a:gd name="T31" fmla="*/ 33 h 61"/>
                <a:gd name="T32" fmla="*/ 451 w 1579"/>
                <a:gd name="T33" fmla="*/ 14 h 61"/>
                <a:gd name="T34" fmla="*/ 479 w 1579"/>
                <a:gd name="T35" fmla="*/ 51 h 61"/>
                <a:gd name="T36" fmla="*/ 506 w 1579"/>
                <a:gd name="T37" fmla="*/ 61 h 61"/>
                <a:gd name="T38" fmla="*/ 533 w 1579"/>
                <a:gd name="T39" fmla="*/ 61 h 61"/>
                <a:gd name="T40" fmla="*/ 560 w 1579"/>
                <a:gd name="T41" fmla="*/ 61 h 61"/>
                <a:gd name="T42" fmla="*/ 587 w 1579"/>
                <a:gd name="T43" fmla="*/ 61 h 61"/>
                <a:gd name="T44" fmla="*/ 615 w 1579"/>
                <a:gd name="T45" fmla="*/ 61 h 61"/>
                <a:gd name="T46" fmla="*/ 642 w 1579"/>
                <a:gd name="T47" fmla="*/ 61 h 61"/>
                <a:gd name="T48" fmla="*/ 669 w 1579"/>
                <a:gd name="T49" fmla="*/ 61 h 61"/>
                <a:gd name="T50" fmla="*/ 696 w 1579"/>
                <a:gd name="T51" fmla="*/ 61 h 61"/>
                <a:gd name="T52" fmla="*/ 723 w 1579"/>
                <a:gd name="T53" fmla="*/ 61 h 61"/>
                <a:gd name="T54" fmla="*/ 751 w 1579"/>
                <a:gd name="T55" fmla="*/ 61 h 61"/>
                <a:gd name="T56" fmla="*/ 778 w 1579"/>
                <a:gd name="T57" fmla="*/ 61 h 61"/>
                <a:gd name="T58" fmla="*/ 805 w 1579"/>
                <a:gd name="T59" fmla="*/ 51 h 61"/>
                <a:gd name="T60" fmla="*/ 832 w 1579"/>
                <a:gd name="T61" fmla="*/ 44 h 61"/>
                <a:gd name="T62" fmla="*/ 859 w 1579"/>
                <a:gd name="T63" fmla="*/ 38 h 61"/>
                <a:gd name="T64" fmla="*/ 887 w 1579"/>
                <a:gd name="T65" fmla="*/ 0 h 61"/>
                <a:gd name="T66" fmla="*/ 914 w 1579"/>
                <a:gd name="T67" fmla="*/ 33 h 61"/>
                <a:gd name="T68" fmla="*/ 941 w 1579"/>
                <a:gd name="T69" fmla="*/ 60 h 61"/>
                <a:gd name="T70" fmla="*/ 968 w 1579"/>
                <a:gd name="T71" fmla="*/ 61 h 61"/>
                <a:gd name="T72" fmla="*/ 995 w 1579"/>
                <a:gd name="T73" fmla="*/ 61 h 61"/>
                <a:gd name="T74" fmla="*/ 1023 w 1579"/>
                <a:gd name="T75" fmla="*/ 61 h 61"/>
                <a:gd name="T76" fmla="*/ 1050 w 1579"/>
                <a:gd name="T77" fmla="*/ 61 h 61"/>
                <a:gd name="T78" fmla="*/ 1077 w 1579"/>
                <a:gd name="T79" fmla="*/ 61 h 61"/>
                <a:gd name="T80" fmla="*/ 1104 w 1579"/>
                <a:gd name="T81" fmla="*/ 58 h 61"/>
                <a:gd name="T82" fmla="*/ 1131 w 1579"/>
                <a:gd name="T83" fmla="*/ 55 h 61"/>
                <a:gd name="T84" fmla="*/ 1159 w 1579"/>
                <a:gd name="T85" fmla="*/ 60 h 61"/>
                <a:gd name="T86" fmla="*/ 1186 w 1579"/>
                <a:gd name="T87" fmla="*/ 61 h 61"/>
                <a:gd name="T88" fmla="*/ 1213 w 1579"/>
                <a:gd name="T89" fmla="*/ 61 h 61"/>
                <a:gd name="T90" fmla="*/ 1240 w 1579"/>
                <a:gd name="T91" fmla="*/ 61 h 61"/>
                <a:gd name="T92" fmla="*/ 1267 w 1579"/>
                <a:gd name="T93" fmla="*/ 61 h 61"/>
                <a:gd name="T94" fmla="*/ 1295 w 1579"/>
                <a:gd name="T95" fmla="*/ 61 h 61"/>
                <a:gd name="T96" fmla="*/ 1322 w 1579"/>
                <a:gd name="T97" fmla="*/ 61 h 61"/>
                <a:gd name="T98" fmla="*/ 1349 w 1579"/>
                <a:gd name="T99" fmla="*/ 61 h 61"/>
                <a:gd name="T100" fmla="*/ 1376 w 1579"/>
                <a:gd name="T101" fmla="*/ 61 h 61"/>
                <a:gd name="T102" fmla="*/ 1403 w 1579"/>
                <a:gd name="T103" fmla="*/ 61 h 61"/>
                <a:gd name="T104" fmla="*/ 1430 w 1579"/>
                <a:gd name="T105" fmla="*/ 61 h 61"/>
                <a:gd name="T106" fmla="*/ 1458 w 1579"/>
                <a:gd name="T107" fmla="*/ 61 h 61"/>
                <a:gd name="T108" fmla="*/ 1485 w 1579"/>
                <a:gd name="T109" fmla="*/ 61 h 61"/>
                <a:gd name="T110" fmla="*/ 1512 w 1579"/>
                <a:gd name="T111" fmla="*/ 61 h 61"/>
                <a:gd name="T112" fmla="*/ 1539 w 1579"/>
                <a:gd name="T113" fmla="*/ 61 h 61"/>
                <a:gd name="T114" fmla="*/ 1566 w 1579"/>
                <a:gd name="T115"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79" h="61">
                  <a:moveTo>
                    <a:pt x="0" y="59"/>
                  </a:moveTo>
                  <a:lnTo>
                    <a:pt x="4" y="58"/>
                  </a:lnTo>
                  <a:lnTo>
                    <a:pt x="11" y="55"/>
                  </a:lnTo>
                  <a:lnTo>
                    <a:pt x="17" y="49"/>
                  </a:lnTo>
                  <a:lnTo>
                    <a:pt x="24" y="43"/>
                  </a:lnTo>
                  <a:lnTo>
                    <a:pt x="31" y="36"/>
                  </a:lnTo>
                  <a:lnTo>
                    <a:pt x="38" y="31"/>
                  </a:lnTo>
                  <a:lnTo>
                    <a:pt x="45" y="29"/>
                  </a:lnTo>
                  <a:lnTo>
                    <a:pt x="51" y="31"/>
                  </a:lnTo>
                  <a:lnTo>
                    <a:pt x="58" y="36"/>
                  </a:lnTo>
                  <a:lnTo>
                    <a:pt x="65" y="43"/>
                  </a:lnTo>
                  <a:lnTo>
                    <a:pt x="72" y="49"/>
                  </a:lnTo>
                  <a:lnTo>
                    <a:pt x="78" y="55"/>
                  </a:lnTo>
                  <a:lnTo>
                    <a:pt x="85" y="58"/>
                  </a:lnTo>
                  <a:lnTo>
                    <a:pt x="92" y="60"/>
                  </a:lnTo>
                  <a:lnTo>
                    <a:pt x="99" y="61"/>
                  </a:lnTo>
                  <a:lnTo>
                    <a:pt x="105" y="61"/>
                  </a:lnTo>
                  <a:lnTo>
                    <a:pt x="112" y="61"/>
                  </a:lnTo>
                  <a:lnTo>
                    <a:pt x="119" y="61"/>
                  </a:lnTo>
                  <a:lnTo>
                    <a:pt x="126" y="61"/>
                  </a:lnTo>
                  <a:lnTo>
                    <a:pt x="133" y="61"/>
                  </a:lnTo>
                  <a:lnTo>
                    <a:pt x="139" y="61"/>
                  </a:lnTo>
                  <a:lnTo>
                    <a:pt x="146" y="61"/>
                  </a:lnTo>
                  <a:lnTo>
                    <a:pt x="153" y="61"/>
                  </a:lnTo>
                  <a:lnTo>
                    <a:pt x="160" y="61"/>
                  </a:lnTo>
                  <a:lnTo>
                    <a:pt x="166" y="61"/>
                  </a:lnTo>
                  <a:lnTo>
                    <a:pt x="173" y="61"/>
                  </a:lnTo>
                  <a:lnTo>
                    <a:pt x="180" y="61"/>
                  </a:lnTo>
                  <a:lnTo>
                    <a:pt x="187" y="61"/>
                  </a:lnTo>
                  <a:lnTo>
                    <a:pt x="194" y="61"/>
                  </a:lnTo>
                  <a:lnTo>
                    <a:pt x="200" y="61"/>
                  </a:lnTo>
                  <a:lnTo>
                    <a:pt x="207" y="61"/>
                  </a:lnTo>
                  <a:lnTo>
                    <a:pt x="214" y="61"/>
                  </a:lnTo>
                  <a:lnTo>
                    <a:pt x="221" y="61"/>
                  </a:lnTo>
                  <a:lnTo>
                    <a:pt x="227" y="61"/>
                  </a:lnTo>
                  <a:lnTo>
                    <a:pt x="234" y="61"/>
                  </a:lnTo>
                  <a:lnTo>
                    <a:pt x="241" y="61"/>
                  </a:lnTo>
                  <a:lnTo>
                    <a:pt x="248" y="61"/>
                  </a:lnTo>
                  <a:lnTo>
                    <a:pt x="255" y="61"/>
                  </a:lnTo>
                  <a:lnTo>
                    <a:pt x="261" y="61"/>
                  </a:lnTo>
                  <a:lnTo>
                    <a:pt x="268" y="61"/>
                  </a:lnTo>
                  <a:lnTo>
                    <a:pt x="275" y="61"/>
                  </a:lnTo>
                  <a:lnTo>
                    <a:pt x="282" y="61"/>
                  </a:lnTo>
                  <a:lnTo>
                    <a:pt x="288" y="61"/>
                  </a:lnTo>
                  <a:lnTo>
                    <a:pt x="295" y="61"/>
                  </a:lnTo>
                  <a:lnTo>
                    <a:pt x="302" y="61"/>
                  </a:lnTo>
                  <a:lnTo>
                    <a:pt x="309" y="61"/>
                  </a:lnTo>
                  <a:lnTo>
                    <a:pt x="316" y="61"/>
                  </a:lnTo>
                  <a:lnTo>
                    <a:pt x="322" y="61"/>
                  </a:lnTo>
                  <a:lnTo>
                    <a:pt x="329" y="61"/>
                  </a:lnTo>
                  <a:lnTo>
                    <a:pt x="336" y="61"/>
                  </a:lnTo>
                  <a:lnTo>
                    <a:pt x="343" y="61"/>
                  </a:lnTo>
                  <a:lnTo>
                    <a:pt x="349" y="61"/>
                  </a:lnTo>
                  <a:lnTo>
                    <a:pt x="356" y="61"/>
                  </a:lnTo>
                  <a:lnTo>
                    <a:pt x="363" y="61"/>
                  </a:lnTo>
                  <a:lnTo>
                    <a:pt x="370" y="61"/>
                  </a:lnTo>
                  <a:lnTo>
                    <a:pt x="377" y="61"/>
                  </a:lnTo>
                  <a:lnTo>
                    <a:pt x="383" y="61"/>
                  </a:lnTo>
                  <a:lnTo>
                    <a:pt x="390" y="61"/>
                  </a:lnTo>
                  <a:lnTo>
                    <a:pt x="397" y="59"/>
                  </a:lnTo>
                  <a:lnTo>
                    <a:pt x="404" y="56"/>
                  </a:lnTo>
                  <a:lnTo>
                    <a:pt x="411" y="51"/>
                  </a:lnTo>
                  <a:lnTo>
                    <a:pt x="417" y="43"/>
                  </a:lnTo>
                  <a:lnTo>
                    <a:pt x="424" y="33"/>
                  </a:lnTo>
                  <a:lnTo>
                    <a:pt x="431" y="22"/>
                  </a:lnTo>
                  <a:lnTo>
                    <a:pt x="438" y="14"/>
                  </a:lnTo>
                  <a:lnTo>
                    <a:pt x="445" y="12"/>
                  </a:lnTo>
                  <a:lnTo>
                    <a:pt x="451" y="14"/>
                  </a:lnTo>
                  <a:lnTo>
                    <a:pt x="458" y="22"/>
                  </a:lnTo>
                  <a:lnTo>
                    <a:pt x="465" y="33"/>
                  </a:lnTo>
                  <a:lnTo>
                    <a:pt x="472" y="43"/>
                  </a:lnTo>
                  <a:lnTo>
                    <a:pt x="479" y="51"/>
                  </a:lnTo>
                  <a:lnTo>
                    <a:pt x="486" y="56"/>
                  </a:lnTo>
                  <a:lnTo>
                    <a:pt x="492" y="59"/>
                  </a:lnTo>
                  <a:lnTo>
                    <a:pt x="499" y="61"/>
                  </a:lnTo>
                  <a:lnTo>
                    <a:pt x="506" y="61"/>
                  </a:lnTo>
                  <a:lnTo>
                    <a:pt x="513" y="61"/>
                  </a:lnTo>
                  <a:lnTo>
                    <a:pt x="519" y="61"/>
                  </a:lnTo>
                  <a:lnTo>
                    <a:pt x="526" y="61"/>
                  </a:lnTo>
                  <a:lnTo>
                    <a:pt x="533" y="61"/>
                  </a:lnTo>
                  <a:lnTo>
                    <a:pt x="540" y="61"/>
                  </a:lnTo>
                  <a:lnTo>
                    <a:pt x="547" y="61"/>
                  </a:lnTo>
                  <a:lnTo>
                    <a:pt x="553" y="61"/>
                  </a:lnTo>
                  <a:lnTo>
                    <a:pt x="560" y="61"/>
                  </a:lnTo>
                  <a:lnTo>
                    <a:pt x="567" y="61"/>
                  </a:lnTo>
                  <a:lnTo>
                    <a:pt x="574" y="61"/>
                  </a:lnTo>
                  <a:lnTo>
                    <a:pt x="581" y="61"/>
                  </a:lnTo>
                  <a:lnTo>
                    <a:pt x="587" y="61"/>
                  </a:lnTo>
                  <a:lnTo>
                    <a:pt x="594" y="61"/>
                  </a:lnTo>
                  <a:lnTo>
                    <a:pt x="601" y="61"/>
                  </a:lnTo>
                  <a:lnTo>
                    <a:pt x="608" y="61"/>
                  </a:lnTo>
                  <a:lnTo>
                    <a:pt x="615" y="61"/>
                  </a:lnTo>
                  <a:lnTo>
                    <a:pt x="621" y="61"/>
                  </a:lnTo>
                  <a:lnTo>
                    <a:pt x="628" y="61"/>
                  </a:lnTo>
                  <a:lnTo>
                    <a:pt x="635" y="61"/>
                  </a:lnTo>
                  <a:lnTo>
                    <a:pt x="642" y="61"/>
                  </a:lnTo>
                  <a:lnTo>
                    <a:pt x="649" y="61"/>
                  </a:lnTo>
                  <a:lnTo>
                    <a:pt x="655" y="61"/>
                  </a:lnTo>
                  <a:lnTo>
                    <a:pt x="662" y="61"/>
                  </a:lnTo>
                  <a:lnTo>
                    <a:pt x="669" y="61"/>
                  </a:lnTo>
                  <a:lnTo>
                    <a:pt x="676" y="61"/>
                  </a:lnTo>
                  <a:lnTo>
                    <a:pt x="683" y="61"/>
                  </a:lnTo>
                  <a:lnTo>
                    <a:pt x="689" y="61"/>
                  </a:lnTo>
                  <a:lnTo>
                    <a:pt x="696" y="61"/>
                  </a:lnTo>
                  <a:lnTo>
                    <a:pt x="703" y="61"/>
                  </a:lnTo>
                  <a:lnTo>
                    <a:pt x="710" y="61"/>
                  </a:lnTo>
                  <a:lnTo>
                    <a:pt x="717" y="61"/>
                  </a:lnTo>
                  <a:lnTo>
                    <a:pt x="723" y="61"/>
                  </a:lnTo>
                  <a:lnTo>
                    <a:pt x="730" y="61"/>
                  </a:lnTo>
                  <a:lnTo>
                    <a:pt x="737" y="61"/>
                  </a:lnTo>
                  <a:lnTo>
                    <a:pt x="744" y="61"/>
                  </a:lnTo>
                  <a:lnTo>
                    <a:pt x="751" y="61"/>
                  </a:lnTo>
                  <a:lnTo>
                    <a:pt x="757" y="61"/>
                  </a:lnTo>
                  <a:lnTo>
                    <a:pt x="764" y="61"/>
                  </a:lnTo>
                  <a:lnTo>
                    <a:pt x="771" y="61"/>
                  </a:lnTo>
                  <a:lnTo>
                    <a:pt x="778" y="61"/>
                  </a:lnTo>
                  <a:lnTo>
                    <a:pt x="785" y="59"/>
                  </a:lnTo>
                  <a:lnTo>
                    <a:pt x="791" y="58"/>
                  </a:lnTo>
                  <a:lnTo>
                    <a:pt x="798" y="55"/>
                  </a:lnTo>
                  <a:lnTo>
                    <a:pt x="805" y="51"/>
                  </a:lnTo>
                  <a:lnTo>
                    <a:pt x="812" y="47"/>
                  </a:lnTo>
                  <a:lnTo>
                    <a:pt x="819" y="44"/>
                  </a:lnTo>
                  <a:lnTo>
                    <a:pt x="825" y="43"/>
                  </a:lnTo>
                  <a:lnTo>
                    <a:pt x="832" y="44"/>
                  </a:lnTo>
                  <a:lnTo>
                    <a:pt x="839" y="45"/>
                  </a:lnTo>
                  <a:lnTo>
                    <a:pt x="846" y="46"/>
                  </a:lnTo>
                  <a:lnTo>
                    <a:pt x="853" y="44"/>
                  </a:lnTo>
                  <a:lnTo>
                    <a:pt x="859" y="38"/>
                  </a:lnTo>
                  <a:lnTo>
                    <a:pt x="866" y="29"/>
                  </a:lnTo>
                  <a:lnTo>
                    <a:pt x="873" y="17"/>
                  </a:lnTo>
                  <a:lnTo>
                    <a:pt x="880" y="7"/>
                  </a:lnTo>
                  <a:lnTo>
                    <a:pt x="887" y="0"/>
                  </a:lnTo>
                  <a:lnTo>
                    <a:pt x="893" y="1"/>
                  </a:lnTo>
                  <a:lnTo>
                    <a:pt x="900" y="9"/>
                  </a:lnTo>
                  <a:lnTo>
                    <a:pt x="907" y="20"/>
                  </a:lnTo>
                  <a:lnTo>
                    <a:pt x="914" y="33"/>
                  </a:lnTo>
                  <a:lnTo>
                    <a:pt x="921" y="44"/>
                  </a:lnTo>
                  <a:lnTo>
                    <a:pt x="927" y="52"/>
                  </a:lnTo>
                  <a:lnTo>
                    <a:pt x="934" y="57"/>
                  </a:lnTo>
                  <a:lnTo>
                    <a:pt x="941" y="60"/>
                  </a:lnTo>
                  <a:lnTo>
                    <a:pt x="948" y="61"/>
                  </a:lnTo>
                  <a:lnTo>
                    <a:pt x="955" y="61"/>
                  </a:lnTo>
                  <a:lnTo>
                    <a:pt x="961" y="61"/>
                  </a:lnTo>
                  <a:lnTo>
                    <a:pt x="968" y="61"/>
                  </a:lnTo>
                  <a:lnTo>
                    <a:pt x="975" y="61"/>
                  </a:lnTo>
                  <a:lnTo>
                    <a:pt x="982" y="61"/>
                  </a:lnTo>
                  <a:lnTo>
                    <a:pt x="989" y="61"/>
                  </a:lnTo>
                  <a:lnTo>
                    <a:pt x="995" y="61"/>
                  </a:lnTo>
                  <a:lnTo>
                    <a:pt x="1002" y="61"/>
                  </a:lnTo>
                  <a:lnTo>
                    <a:pt x="1009" y="61"/>
                  </a:lnTo>
                  <a:lnTo>
                    <a:pt x="1016" y="61"/>
                  </a:lnTo>
                  <a:lnTo>
                    <a:pt x="1023" y="61"/>
                  </a:lnTo>
                  <a:lnTo>
                    <a:pt x="1029" y="61"/>
                  </a:lnTo>
                  <a:lnTo>
                    <a:pt x="1036" y="61"/>
                  </a:lnTo>
                  <a:lnTo>
                    <a:pt x="1043" y="61"/>
                  </a:lnTo>
                  <a:lnTo>
                    <a:pt x="1050" y="61"/>
                  </a:lnTo>
                  <a:lnTo>
                    <a:pt x="1057" y="61"/>
                  </a:lnTo>
                  <a:lnTo>
                    <a:pt x="1063" y="61"/>
                  </a:lnTo>
                  <a:lnTo>
                    <a:pt x="1070" y="61"/>
                  </a:lnTo>
                  <a:lnTo>
                    <a:pt x="1077" y="61"/>
                  </a:lnTo>
                  <a:lnTo>
                    <a:pt x="1084" y="61"/>
                  </a:lnTo>
                  <a:lnTo>
                    <a:pt x="1091" y="60"/>
                  </a:lnTo>
                  <a:lnTo>
                    <a:pt x="1097" y="59"/>
                  </a:lnTo>
                  <a:lnTo>
                    <a:pt x="1104" y="58"/>
                  </a:lnTo>
                  <a:lnTo>
                    <a:pt x="1111" y="56"/>
                  </a:lnTo>
                  <a:lnTo>
                    <a:pt x="1118" y="55"/>
                  </a:lnTo>
                  <a:lnTo>
                    <a:pt x="1125" y="55"/>
                  </a:lnTo>
                  <a:lnTo>
                    <a:pt x="1131" y="55"/>
                  </a:lnTo>
                  <a:lnTo>
                    <a:pt x="1138" y="56"/>
                  </a:lnTo>
                  <a:lnTo>
                    <a:pt x="1145" y="58"/>
                  </a:lnTo>
                  <a:lnTo>
                    <a:pt x="1152" y="59"/>
                  </a:lnTo>
                  <a:lnTo>
                    <a:pt x="1159" y="60"/>
                  </a:lnTo>
                  <a:lnTo>
                    <a:pt x="1165" y="61"/>
                  </a:lnTo>
                  <a:lnTo>
                    <a:pt x="1172" y="61"/>
                  </a:lnTo>
                  <a:lnTo>
                    <a:pt x="1179" y="61"/>
                  </a:lnTo>
                  <a:lnTo>
                    <a:pt x="1186" y="61"/>
                  </a:lnTo>
                  <a:lnTo>
                    <a:pt x="1193" y="61"/>
                  </a:lnTo>
                  <a:lnTo>
                    <a:pt x="1199" y="61"/>
                  </a:lnTo>
                  <a:lnTo>
                    <a:pt x="1206" y="61"/>
                  </a:lnTo>
                  <a:lnTo>
                    <a:pt x="1213" y="61"/>
                  </a:lnTo>
                  <a:lnTo>
                    <a:pt x="1220" y="61"/>
                  </a:lnTo>
                  <a:lnTo>
                    <a:pt x="1226" y="61"/>
                  </a:lnTo>
                  <a:lnTo>
                    <a:pt x="1233" y="61"/>
                  </a:lnTo>
                  <a:lnTo>
                    <a:pt x="1240" y="61"/>
                  </a:lnTo>
                  <a:lnTo>
                    <a:pt x="1247" y="61"/>
                  </a:lnTo>
                  <a:lnTo>
                    <a:pt x="1254" y="61"/>
                  </a:lnTo>
                  <a:lnTo>
                    <a:pt x="1260" y="61"/>
                  </a:lnTo>
                  <a:lnTo>
                    <a:pt x="1267" y="61"/>
                  </a:lnTo>
                  <a:lnTo>
                    <a:pt x="1274" y="61"/>
                  </a:lnTo>
                  <a:lnTo>
                    <a:pt x="1281" y="61"/>
                  </a:lnTo>
                  <a:lnTo>
                    <a:pt x="1288" y="61"/>
                  </a:lnTo>
                  <a:lnTo>
                    <a:pt x="1295" y="61"/>
                  </a:lnTo>
                  <a:lnTo>
                    <a:pt x="1301" y="61"/>
                  </a:lnTo>
                  <a:lnTo>
                    <a:pt x="1308" y="61"/>
                  </a:lnTo>
                  <a:lnTo>
                    <a:pt x="1315" y="61"/>
                  </a:lnTo>
                  <a:lnTo>
                    <a:pt x="1322" y="61"/>
                  </a:lnTo>
                  <a:lnTo>
                    <a:pt x="1328" y="61"/>
                  </a:lnTo>
                  <a:lnTo>
                    <a:pt x="1335" y="61"/>
                  </a:lnTo>
                  <a:lnTo>
                    <a:pt x="1342" y="61"/>
                  </a:lnTo>
                  <a:lnTo>
                    <a:pt x="1349" y="61"/>
                  </a:lnTo>
                  <a:lnTo>
                    <a:pt x="1356" y="61"/>
                  </a:lnTo>
                  <a:lnTo>
                    <a:pt x="1362" y="61"/>
                  </a:lnTo>
                  <a:lnTo>
                    <a:pt x="1369" y="61"/>
                  </a:lnTo>
                  <a:lnTo>
                    <a:pt x="1376" y="61"/>
                  </a:lnTo>
                  <a:lnTo>
                    <a:pt x="1383" y="61"/>
                  </a:lnTo>
                  <a:lnTo>
                    <a:pt x="1390" y="61"/>
                  </a:lnTo>
                  <a:lnTo>
                    <a:pt x="1396" y="61"/>
                  </a:lnTo>
                  <a:lnTo>
                    <a:pt x="1403" y="61"/>
                  </a:lnTo>
                  <a:lnTo>
                    <a:pt x="1410" y="61"/>
                  </a:lnTo>
                  <a:lnTo>
                    <a:pt x="1417" y="61"/>
                  </a:lnTo>
                  <a:lnTo>
                    <a:pt x="1424" y="61"/>
                  </a:lnTo>
                  <a:lnTo>
                    <a:pt x="1430" y="61"/>
                  </a:lnTo>
                  <a:lnTo>
                    <a:pt x="1437" y="61"/>
                  </a:lnTo>
                  <a:lnTo>
                    <a:pt x="1444" y="61"/>
                  </a:lnTo>
                  <a:lnTo>
                    <a:pt x="1451" y="61"/>
                  </a:lnTo>
                  <a:lnTo>
                    <a:pt x="1458" y="61"/>
                  </a:lnTo>
                  <a:lnTo>
                    <a:pt x="1464" y="61"/>
                  </a:lnTo>
                  <a:lnTo>
                    <a:pt x="1471" y="61"/>
                  </a:lnTo>
                  <a:lnTo>
                    <a:pt x="1478" y="61"/>
                  </a:lnTo>
                  <a:lnTo>
                    <a:pt x="1485" y="61"/>
                  </a:lnTo>
                  <a:lnTo>
                    <a:pt x="1492" y="61"/>
                  </a:lnTo>
                  <a:lnTo>
                    <a:pt x="1498" y="61"/>
                  </a:lnTo>
                  <a:lnTo>
                    <a:pt x="1505" y="61"/>
                  </a:lnTo>
                  <a:lnTo>
                    <a:pt x="1512" y="61"/>
                  </a:lnTo>
                  <a:lnTo>
                    <a:pt x="1519" y="61"/>
                  </a:lnTo>
                  <a:lnTo>
                    <a:pt x="1526" y="61"/>
                  </a:lnTo>
                  <a:lnTo>
                    <a:pt x="1532" y="61"/>
                  </a:lnTo>
                  <a:lnTo>
                    <a:pt x="1539" y="61"/>
                  </a:lnTo>
                  <a:lnTo>
                    <a:pt x="1546" y="61"/>
                  </a:lnTo>
                  <a:lnTo>
                    <a:pt x="1553" y="61"/>
                  </a:lnTo>
                  <a:lnTo>
                    <a:pt x="1559" y="61"/>
                  </a:lnTo>
                  <a:lnTo>
                    <a:pt x="1566" y="61"/>
                  </a:lnTo>
                  <a:lnTo>
                    <a:pt x="1573" y="61"/>
                  </a:lnTo>
                  <a:lnTo>
                    <a:pt x="1579" y="61"/>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33" name="Rectangle 163"/>
            <p:cNvSpPr>
              <a:spLocks noChangeArrowheads="1"/>
            </p:cNvSpPr>
            <p:nvPr/>
          </p:nvSpPr>
          <p:spPr bwMode="auto">
            <a:xfrm>
              <a:off x="6308724" y="928688"/>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18.10</a:t>
              </a:r>
              <a:endParaRPr lang="en-US" altLang="en-US" sz="1800" dirty="0"/>
            </a:p>
          </p:txBody>
        </p:sp>
        <p:sp>
          <p:nvSpPr>
            <p:cNvPr id="3034" name="Rectangle 164"/>
            <p:cNvSpPr>
              <a:spLocks noChangeArrowheads="1"/>
            </p:cNvSpPr>
            <p:nvPr/>
          </p:nvSpPr>
          <p:spPr bwMode="auto">
            <a:xfrm>
              <a:off x="3270252" y="1011238"/>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15.87</a:t>
              </a:r>
              <a:endParaRPr lang="en-US" altLang="en-US" sz="1800"/>
            </a:p>
          </p:txBody>
        </p:sp>
        <p:sp>
          <p:nvSpPr>
            <p:cNvPr id="3035" name="Rectangle 165"/>
            <p:cNvSpPr>
              <a:spLocks noChangeArrowheads="1"/>
            </p:cNvSpPr>
            <p:nvPr/>
          </p:nvSpPr>
          <p:spPr bwMode="auto">
            <a:xfrm>
              <a:off x="519113" y="112871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13.84</a:t>
              </a:r>
              <a:endParaRPr lang="en-US" altLang="en-US" sz="1800"/>
            </a:p>
          </p:txBody>
        </p:sp>
        <p:sp>
          <p:nvSpPr>
            <p:cNvPr id="3036" name="Rectangle 166"/>
            <p:cNvSpPr>
              <a:spLocks noChangeArrowheads="1"/>
            </p:cNvSpPr>
            <p:nvPr/>
          </p:nvSpPr>
          <p:spPr bwMode="auto">
            <a:xfrm>
              <a:off x="5881687" y="12239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17.79</a:t>
              </a:r>
              <a:endParaRPr lang="en-US" altLang="en-US" sz="1800"/>
            </a:p>
          </p:txBody>
        </p:sp>
        <p:sp>
          <p:nvSpPr>
            <p:cNvPr id="3037" name="Rectangle 167"/>
            <p:cNvSpPr>
              <a:spLocks noChangeArrowheads="1"/>
            </p:cNvSpPr>
            <p:nvPr/>
          </p:nvSpPr>
          <p:spPr bwMode="auto">
            <a:xfrm>
              <a:off x="7943851" y="130651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19.31</a:t>
              </a:r>
              <a:endParaRPr lang="en-US" altLang="en-US" sz="1800"/>
            </a:p>
          </p:txBody>
        </p:sp>
        <p:sp>
          <p:nvSpPr>
            <p:cNvPr id="3038" name="Rectangle 169"/>
            <p:cNvSpPr>
              <a:spLocks noChangeArrowheads="1"/>
            </p:cNvSpPr>
            <p:nvPr/>
          </p:nvSpPr>
          <p:spPr bwMode="auto">
            <a:xfrm>
              <a:off x="11177587" y="509588"/>
              <a:ext cx="193409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3039" name="Rectangle 170"/>
            <p:cNvSpPr>
              <a:spLocks noChangeArrowheads="1"/>
            </p:cNvSpPr>
            <p:nvPr/>
          </p:nvSpPr>
          <p:spPr bwMode="auto">
            <a:xfrm>
              <a:off x="11177589" y="598488"/>
              <a:ext cx="1261367"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3040" name="Rectangle 171"/>
            <p:cNvSpPr>
              <a:spLocks noChangeArrowheads="1"/>
            </p:cNvSpPr>
            <p:nvPr/>
          </p:nvSpPr>
          <p:spPr bwMode="auto">
            <a:xfrm>
              <a:off x="11177589" y="687388"/>
              <a:ext cx="143320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3041" name="Rectangle 174"/>
            <p:cNvSpPr>
              <a:spLocks noChangeArrowheads="1"/>
            </p:cNvSpPr>
            <p:nvPr/>
          </p:nvSpPr>
          <p:spPr bwMode="auto">
            <a:xfrm>
              <a:off x="11177589" y="1025525"/>
              <a:ext cx="17110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3042" name="Rectangle 175"/>
            <p:cNvSpPr>
              <a:spLocks noChangeArrowheads="1"/>
            </p:cNvSpPr>
            <p:nvPr/>
          </p:nvSpPr>
          <p:spPr bwMode="auto">
            <a:xfrm>
              <a:off x="11177589" y="1114425"/>
              <a:ext cx="157579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1072.80@cid35.00 </a:t>
              </a:r>
              <a:endParaRPr lang="en-US" altLang="en-US" sz="1800"/>
            </a:p>
          </p:txBody>
        </p:sp>
        <p:sp>
          <p:nvSpPr>
            <p:cNvPr id="3043" name="Rectangle 176"/>
            <p:cNvSpPr>
              <a:spLocks noChangeArrowheads="1"/>
            </p:cNvSpPr>
            <p:nvPr/>
          </p:nvSpPr>
          <p:spPr bwMode="auto">
            <a:xfrm>
              <a:off x="11177589" y="1203325"/>
              <a:ext cx="135276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[765.20-766.20]  MS </a:t>
              </a:r>
              <a:endParaRPr lang="en-US" altLang="en-US" sz="1800"/>
            </a:p>
          </p:txBody>
        </p:sp>
        <p:sp>
          <p:nvSpPr>
            <p:cNvPr id="3044" name="Rectangle 189"/>
            <p:cNvSpPr>
              <a:spLocks noChangeArrowheads="1"/>
            </p:cNvSpPr>
            <p:nvPr/>
          </p:nvSpPr>
          <p:spPr bwMode="auto">
            <a:xfrm>
              <a:off x="138114" y="1911350"/>
              <a:ext cx="3846250"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ITMS + c ESI Full ms2 1072.80@cid35.00 [295.00-2000.00]</a:t>
              </a:r>
              <a:endParaRPr lang="en-US" altLang="en-US" sz="1800"/>
            </a:p>
          </p:txBody>
        </p:sp>
        <p:sp>
          <p:nvSpPr>
            <p:cNvPr id="3045" name="Line 190"/>
            <p:cNvSpPr>
              <a:spLocks noChangeShapeType="1"/>
            </p:cNvSpPr>
            <p:nvPr/>
          </p:nvSpPr>
          <p:spPr bwMode="auto">
            <a:xfrm>
              <a:off x="323850" y="2951163"/>
              <a:ext cx="1173321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46" name="Line 191"/>
            <p:cNvSpPr>
              <a:spLocks noChangeShapeType="1"/>
            </p:cNvSpPr>
            <p:nvPr/>
          </p:nvSpPr>
          <p:spPr bwMode="auto">
            <a:xfrm>
              <a:off x="4270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47" name="Line 192"/>
            <p:cNvSpPr>
              <a:spLocks noChangeShapeType="1"/>
            </p:cNvSpPr>
            <p:nvPr/>
          </p:nvSpPr>
          <p:spPr bwMode="auto">
            <a:xfrm>
              <a:off x="495300"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48" name="Line 193"/>
            <p:cNvSpPr>
              <a:spLocks noChangeShapeType="1"/>
            </p:cNvSpPr>
            <p:nvPr/>
          </p:nvSpPr>
          <p:spPr bwMode="auto">
            <a:xfrm>
              <a:off x="5635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49" name="Line 194"/>
            <p:cNvSpPr>
              <a:spLocks noChangeShapeType="1"/>
            </p:cNvSpPr>
            <p:nvPr/>
          </p:nvSpPr>
          <p:spPr bwMode="auto">
            <a:xfrm>
              <a:off x="631825"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0" name="Line 195"/>
            <p:cNvSpPr>
              <a:spLocks noChangeShapeType="1"/>
            </p:cNvSpPr>
            <p:nvPr/>
          </p:nvSpPr>
          <p:spPr bwMode="auto">
            <a:xfrm>
              <a:off x="7699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1" name="Line 196"/>
            <p:cNvSpPr>
              <a:spLocks noChangeShapeType="1"/>
            </p:cNvSpPr>
            <p:nvPr/>
          </p:nvSpPr>
          <p:spPr bwMode="auto">
            <a:xfrm>
              <a:off x="838200"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2" name="Line 197"/>
            <p:cNvSpPr>
              <a:spLocks noChangeShapeType="1"/>
            </p:cNvSpPr>
            <p:nvPr/>
          </p:nvSpPr>
          <p:spPr bwMode="auto">
            <a:xfrm>
              <a:off x="908050"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3" name="Line 198"/>
            <p:cNvSpPr>
              <a:spLocks noChangeShapeType="1"/>
            </p:cNvSpPr>
            <p:nvPr/>
          </p:nvSpPr>
          <p:spPr bwMode="auto">
            <a:xfrm>
              <a:off x="9763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4" name="Line 199"/>
            <p:cNvSpPr>
              <a:spLocks noChangeShapeType="1"/>
            </p:cNvSpPr>
            <p:nvPr/>
          </p:nvSpPr>
          <p:spPr bwMode="auto">
            <a:xfrm>
              <a:off x="1114425"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5" name="Line 200"/>
            <p:cNvSpPr>
              <a:spLocks noChangeShapeType="1"/>
            </p:cNvSpPr>
            <p:nvPr/>
          </p:nvSpPr>
          <p:spPr bwMode="auto">
            <a:xfrm>
              <a:off x="118268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6" name="Line 201"/>
            <p:cNvSpPr>
              <a:spLocks noChangeShapeType="1"/>
            </p:cNvSpPr>
            <p:nvPr/>
          </p:nvSpPr>
          <p:spPr bwMode="auto">
            <a:xfrm>
              <a:off x="1250950"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7" name="Line 202"/>
            <p:cNvSpPr>
              <a:spLocks noChangeShapeType="1"/>
            </p:cNvSpPr>
            <p:nvPr/>
          </p:nvSpPr>
          <p:spPr bwMode="auto">
            <a:xfrm>
              <a:off x="13192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8" name="Line 203"/>
            <p:cNvSpPr>
              <a:spLocks noChangeShapeType="1"/>
            </p:cNvSpPr>
            <p:nvPr/>
          </p:nvSpPr>
          <p:spPr bwMode="auto">
            <a:xfrm>
              <a:off x="1457325"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9" name="Line 204"/>
            <p:cNvSpPr>
              <a:spLocks noChangeShapeType="1"/>
            </p:cNvSpPr>
            <p:nvPr/>
          </p:nvSpPr>
          <p:spPr bwMode="auto">
            <a:xfrm>
              <a:off x="152558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0" name="Line 206"/>
            <p:cNvSpPr>
              <a:spLocks noChangeShapeType="1"/>
            </p:cNvSpPr>
            <p:nvPr/>
          </p:nvSpPr>
          <p:spPr bwMode="auto">
            <a:xfrm>
              <a:off x="15954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1" name="Line 207"/>
            <p:cNvSpPr>
              <a:spLocks noChangeShapeType="1"/>
            </p:cNvSpPr>
            <p:nvPr/>
          </p:nvSpPr>
          <p:spPr bwMode="auto">
            <a:xfrm>
              <a:off x="16637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2" name="Line 208"/>
            <p:cNvSpPr>
              <a:spLocks noChangeShapeType="1"/>
            </p:cNvSpPr>
            <p:nvPr/>
          </p:nvSpPr>
          <p:spPr bwMode="auto">
            <a:xfrm>
              <a:off x="18018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3" name="Line 209"/>
            <p:cNvSpPr>
              <a:spLocks noChangeShapeType="1"/>
            </p:cNvSpPr>
            <p:nvPr/>
          </p:nvSpPr>
          <p:spPr bwMode="auto">
            <a:xfrm>
              <a:off x="18700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4" name="Line 210"/>
            <p:cNvSpPr>
              <a:spLocks noChangeShapeType="1"/>
            </p:cNvSpPr>
            <p:nvPr/>
          </p:nvSpPr>
          <p:spPr bwMode="auto">
            <a:xfrm>
              <a:off x="19383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5" name="Line 211"/>
            <p:cNvSpPr>
              <a:spLocks noChangeShapeType="1"/>
            </p:cNvSpPr>
            <p:nvPr/>
          </p:nvSpPr>
          <p:spPr bwMode="auto">
            <a:xfrm>
              <a:off x="20066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6" name="Line 212"/>
            <p:cNvSpPr>
              <a:spLocks noChangeShapeType="1"/>
            </p:cNvSpPr>
            <p:nvPr/>
          </p:nvSpPr>
          <p:spPr bwMode="auto">
            <a:xfrm>
              <a:off x="21447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7" name="Line 213"/>
            <p:cNvSpPr>
              <a:spLocks noChangeShapeType="1"/>
            </p:cNvSpPr>
            <p:nvPr/>
          </p:nvSpPr>
          <p:spPr bwMode="auto">
            <a:xfrm>
              <a:off x="22129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8" name="Line 214"/>
            <p:cNvSpPr>
              <a:spLocks noChangeShapeType="1"/>
            </p:cNvSpPr>
            <p:nvPr/>
          </p:nvSpPr>
          <p:spPr bwMode="auto">
            <a:xfrm>
              <a:off x="228282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9" name="Line 215"/>
            <p:cNvSpPr>
              <a:spLocks noChangeShapeType="1"/>
            </p:cNvSpPr>
            <p:nvPr/>
          </p:nvSpPr>
          <p:spPr bwMode="auto">
            <a:xfrm>
              <a:off x="235108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0" name="Line 216"/>
            <p:cNvSpPr>
              <a:spLocks noChangeShapeType="1"/>
            </p:cNvSpPr>
            <p:nvPr/>
          </p:nvSpPr>
          <p:spPr bwMode="auto">
            <a:xfrm>
              <a:off x="24892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1" name="Line 217"/>
            <p:cNvSpPr>
              <a:spLocks noChangeShapeType="1"/>
            </p:cNvSpPr>
            <p:nvPr/>
          </p:nvSpPr>
          <p:spPr bwMode="auto">
            <a:xfrm>
              <a:off x="25574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2" name="Line 218"/>
            <p:cNvSpPr>
              <a:spLocks noChangeShapeType="1"/>
            </p:cNvSpPr>
            <p:nvPr/>
          </p:nvSpPr>
          <p:spPr bwMode="auto">
            <a:xfrm>
              <a:off x="262572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3" name="Line 219"/>
            <p:cNvSpPr>
              <a:spLocks noChangeShapeType="1"/>
            </p:cNvSpPr>
            <p:nvPr/>
          </p:nvSpPr>
          <p:spPr bwMode="auto">
            <a:xfrm>
              <a:off x="26955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4" name="Line 220"/>
            <p:cNvSpPr>
              <a:spLocks noChangeShapeType="1"/>
            </p:cNvSpPr>
            <p:nvPr/>
          </p:nvSpPr>
          <p:spPr bwMode="auto">
            <a:xfrm>
              <a:off x="28321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5" name="Line 221"/>
            <p:cNvSpPr>
              <a:spLocks noChangeShapeType="1"/>
            </p:cNvSpPr>
            <p:nvPr/>
          </p:nvSpPr>
          <p:spPr bwMode="auto">
            <a:xfrm>
              <a:off x="29003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6" name="Line 222"/>
            <p:cNvSpPr>
              <a:spLocks noChangeShapeType="1"/>
            </p:cNvSpPr>
            <p:nvPr/>
          </p:nvSpPr>
          <p:spPr bwMode="auto">
            <a:xfrm>
              <a:off x="29702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7" name="Line 223"/>
            <p:cNvSpPr>
              <a:spLocks noChangeShapeType="1"/>
            </p:cNvSpPr>
            <p:nvPr/>
          </p:nvSpPr>
          <p:spPr bwMode="auto">
            <a:xfrm>
              <a:off x="30384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8" name="Line 224"/>
            <p:cNvSpPr>
              <a:spLocks noChangeShapeType="1"/>
            </p:cNvSpPr>
            <p:nvPr/>
          </p:nvSpPr>
          <p:spPr bwMode="auto">
            <a:xfrm>
              <a:off x="317658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9" name="Line 225"/>
            <p:cNvSpPr>
              <a:spLocks noChangeShapeType="1"/>
            </p:cNvSpPr>
            <p:nvPr/>
          </p:nvSpPr>
          <p:spPr bwMode="auto">
            <a:xfrm>
              <a:off x="324485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0" name="Line 226"/>
            <p:cNvSpPr>
              <a:spLocks noChangeShapeType="1"/>
            </p:cNvSpPr>
            <p:nvPr/>
          </p:nvSpPr>
          <p:spPr bwMode="auto">
            <a:xfrm>
              <a:off x="33131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1" name="Line 227"/>
            <p:cNvSpPr>
              <a:spLocks noChangeShapeType="1"/>
            </p:cNvSpPr>
            <p:nvPr/>
          </p:nvSpPr>
          <p:spPr bwMode="auto">
            <a:xfrm>
              <a:off x="33829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2" name="Line 228"/>
            <p:cNvSpPr>
              <a:spLocks noChangeShapeType="1"/>
            </p:cNvSpPr>
            <p:nvPr/>
          </p:nvSpPr>
          <p:spPr bwMode="auto">
            <a:xfrm>
              <a:off x="351948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3" name="Line 229"/>
            <p:cNvSpPr>
              <a:spLocks noChangeShapeType="1"/>
            </p:cNvSpPr>
            <p:nvPr/>
          </p:nvSpPr>
          <p:spPr bwMode="auto">
            <a:xfrm>
              <a:off x="358775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4" name="Line 230"/>
            <p:cNvSpPr>
              <a:spLocks noChangeShapeType="1"/>
            </p:cNvSpPr>
            <p:nvPr/>
          </p:nvSpPr>
          <p:spPr bwMode="auto">
            <a:xfrm>
              <a:off x="36576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5" name="Line 231"/>
            <p:cNvSpPr>
              <a:spLocks noChangeShapeType="1"/>
            </p:cNvSpPr>
            <p:nvPr/>
          </p:nvSpPr>
          <p:spPr bwMode="auto">
            <a:xfrm>
              <a:off x="37258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6" name="Line 232"/>
            <p:cNvSpPr>
              <a:spLocks noChangeShapeType="1"/>
            </p:cNvSpPr>
            <p:nvPr/>
          </p:nvSpPr>
          <p:spPr bwMode="auto">
            <a:xfrm>
              <a:off x="38639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7" name="Line 233"/>
            <p:cNvSpPr>
              <a:spLocks noChangeShapeType="1"/>
            </p:cNvSpPr>
            <p:nvPr/>
          </p:nvSpPr>
          <p:spPr bwMode="auto">
            <a:xfrm>
              <a:off x="39322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8" name="Line 234"/>
            <p:cNvSpPr>
              <a:spLocks noChangeShapeType="1"/>
            </p:cNvSpPr>
            <p:nvPr/>
          </p:nvSpPr>
          <p:spPr bwMode="auto">
            <a:xfrm>
              <a:off x="40005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9" name="Line 235"/>
            <p:cNvSpPr>
              <a:spLocks noChangeShapeType="1"/>
            </p:cNvSpPr>
            <p:nvPr/>
          </p:nvSpPr>
          <p:spPr bwMode="auto">
            <a:xfrm>
              <a:off x="407035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0" name="Line 236"/>
            <p:cNvSpPr>
              <a:spLocks noChangeShapeType="1"/>
            </p:cNvSpPr>
            <p:nvPr/>
          </p:nvSpPr>
          <p:spPr bwMode="auto">
            <a:xfrm>
              <a:off x="42068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1" name="Line 237"/>
            <p:cNvSpPr>
              <a:spLocks noChangeShapeType="1"/>
            </p:cNvSpPr>
            <p:nvPr/>
          </p:nvSpPr>
          <p:spPr bwMode="auto">
            <a:xfrm>
              <a:off x="42751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2" name="Line 238"/>
            <p:cNvSpPr>
              <a:spLocks noChangeShapeType="1"/>
            </p:cNvSpPr>
            <p:nvPr/>
          </p:nvSpPr>
          <p:spPr bwMode="auto">
            <a:xfrm>
              <a:off x="434498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3" name="Line 239"/>
            <p:cNvSpPr>
              <a:spLocks noChangeShapeType="1"/>
            </p:cNvSpPr>
            <p:nvPr/>
          </p:nvSpPr>
          <p:spPr bwMode="auto">
            <a:xfrm>
              <a:off x="441325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4" name="Line 240"/>
            <p:cNvSpPr>
              <a:spLocks noChangeShapeType="1"/>
            </p:cNvSpPr>
            <p:nvPr/>
          </p:nvSpPr>
          <p:spPr bwMode="auto">
            <a:xfrm>
              <a:off x="45513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5" name="Line 241"/>
            <p:cNvSpPr>
              <a:spLocks noChangeShapeType="1"/>
            </p:cNvSpPr>
            <p:nvPr/>
          </p:nvSpPr>
          <p:spPr bwMode="auto">
            <a:xfrm>
              <a:off x="461962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6" name="Line 242"/>
            <p:cNvSpPr>
              <a:spLocks noChangeShapeType="1"/>
            </p:cNvSpPr>
            <p:nvPr/>
          </p:nvSpPr>
          <p:spPr bwMode="auto">
            <a:xfrm>
              <a:off x="468788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7" name="Line 243"/>
            <p:cNvSpPr>
              <a:spLocks noChangeShapeType="1"/>
            </p:cNvSpPr>
            <p:nvPr/>
          </p:nvSpPr>
          <p:spPr bwMode="auto">
            <a:xfrm>
              <a:off x="47577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8" name="Line 244"/>
            <p:cNvSpPr>
              <a:spLocks noChangeShapeType="1"/>
            </p:cNvSpPr>
            <p:nvPr/>
          </p:nvSpPr>
          <p:spPr bwMode="auto">
            <a:xfrm>
              <a:off x="48942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9" name="Line 245"/>
            <p:cNvSpPr>
              <a:spLocks noChangeShapeType="1"/>
            </p:cNvSpPr>
            <p:nvPr/>
          </p:nvSpPr>
          <p:spPr bwMode="auto">
            <a:xfrm>
              <a:off x="49641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0" name="Line 246"/>
            <p:cNvSpPr>
              <a:spLocks noChangeShapeType="1"/>
            </p:cNvSpPr>
            <p:nvPr/>
          </p:nvSpPr>
          <p:spPr bwMode="auto">
            <a:xfrm>
              <a:off x="50323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1" name="Line 247"/>
            <p:cNvSpPr>
              <a:spLocks noChangeShapeType="1"/>
            </p:cNvSpPr>
            <p:nvPr/>
          </p:nvSpPr>
          <p:spPr bwMode="auto">
            <a:xfrm>
              <a:off x="51006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2" name="Line 248"/>
            <p:cNvSpPr>
              <a:spLocks noChangeShapeType="1"/>
            </p:cNvSpPr>
            <p:nvPr/>
          </p:nvSpPr>
          <p:spPr bwMode="auto">
            <a:xfrm>
              <a:off x="523875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3" name="Line 249"/>
            <p:cNvSpPr>
              <a:spLocks noChangeShapeType="1"/>
            </p:cNvSpPr>
            <p:nvPr/>
          </p:nvSpPr>
          <p:spPr bwMode="auto">
            <a:xfrm>
              <a:off x="530701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4" name="Line 250"/>
            <p:cNvSpPr>
              <a:spLocks noChangeShapeType="1"/>
            </p:cNvSpPr>
            <p:nvPr/>
          </p:nvSpPr>
          <p:spPr bwMode="auto">
            <a:xfrm>
              <a:off x="537527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5" name="Line 251"/>
            <p:cNvSpPr>
              <a:spLocks noChangeShapeType="1"/>
            </p:cNvSpPr>
            <p:nvPr/>
          </p:nvSpPr>
          <p:spPr bwMode="auto">
            <a:xfrm>
              <a:off x="544512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6" name="Line 252"/>
            <p:cNvSpPr>
              <a:spLocks noChangeShapeType="1"/>
            </p:cNvSpPr>
            <p:nvPr/>
          </p:nvSpPr>
          <p:spPr bwMode="auto">
            <a:xfrm>
              <a:off x="558165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7" name="Line 253"/>
            <p:cNvSpPr>
              <a:spLocks noChangeShapeType="1"/>
            </p:cNvSpPr>
            <p:nvPr/>
          </p:nvSpPr>
          <p:spPr bwMode="auto">
            <a:xfrm>
              <a:off x="56515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8" name="Line 254"/>
            <p:cNvSpPr>
              <a:spLocks noChangeShapeType="1"/>
            </p:cNvSpPr>
            <p:nvPr/>
          </p:nvSpPr>
          <p:spPr bwMode="auto">
            <a:xfrm>
              <a:off x="57197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9" name="Line 255"/>
            <p:cNvSpPr>
              <a:spLocks noChangeShapeType="1"/>
            </p:cNvSpPr>
            <p:nvPr/>
          </p:nvSpPr>
          <p:spPr bwMode="auto">
            <a:xfrm>
              <a:off x="5788026"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0" name="Line 256"/>
            <p:cNvSpPr>
              <a:spLocks noChangeShapeType="1"/>
            </p:cNvSpPr>
            <p:nvPr/>
          </p:nvSpPr>
          <p:spPr bwMode="auto">
            <a:xfrm>
              <a:off x="5926138"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1" name="Line 257"/>
            <p:cNvSpPr>
              <a:spLocks noChangeShapeType="1"/>
            </p:cNvSpPr>
            <p:nvPr/>
          </p:nvSpPr>
          <p:spPr bwMode="auto">
            <a:xfrm>
              <a:off x="5994401"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2" name="Line 258"/>
            <p:cNvSpPr>
              <a:spLocks noChangeShapeType="1"/>
            </p:cNvSpPr>
            <p:nvPr/>
          </p:nvSpPr>
          <p:spPr bwMode="auto">
            <a:xfrm>
              <a:off x="6062663"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3" name="Line 259"/>
            <p:cNvSpPr>
              <a:spLocks noChangeShapeType="1"/>
            </p:cNvSpPr>
            <p:nvPr/>
          </p:nvSpPr>
          <p:spPr bwMode="auto">
            <a:xfrm>
              <a:off x="61325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4" name="Line 260"/>
            <p:cNvSpPr>
              <a:spLocks noChangeShapeType="1"/>
            </p:cNvSpPr>
            <p:nvPr/>
          </p:nvSpPr>
          <p:spPr bwMode="auto">
            <a:xfrm>
              <a:off x="62769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5" name="Line 261"/>
            <p:cNvSpPr>
              <a:spLocks noChangeShapeType="1"/>
            </p:cNvSpPr>
            <p:nvPr/>
          </p:nvSpPr>
          <p:spPr bwMode="auto">
            <a:xfrm>
              <a:off x="63452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6" name="Line 262"/>
            <p:cNvSpPr>
              <a:spLocks noChangeShapeType="1"/>
            </p:cNvSpPr>
            <p:nvPr/>
          </p:nvSpPr>
          <p:spPr bwMode="auto">
            <a:xfrm>
              <a:off x="64135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7" name="Line 263"/>
            <p:cNvSpPr>
              <a:spLocks noChangeShapeType="1"/>
            </p:cNvSpPr>
            <p:nvPr/>
          </p:nvSpPr>
          <p:spPr bwMode="auto">
            <a:xfrm>
              <a:off x="64833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8" name="Line 264"/>
            <p:cNvSpPr>
              <a:spLocks noChangeShapeType="1"/>
            </p:cNvSpPr>
            <p:nvPr/>
          </p:nvSpPr>
          <p:spPr bwMode="auto">
            <a:xfrm>
              <a:off x="66198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9" name="Line 265"/>
            <p:cNvSpPr>
              <a:spLocks noChangeShapeType="1"/>
            </p:cNvSpPr>
            <p:nvPr/>
          </p:nvSpPr>
          <p:spPr bwMode="auto">
            <a:xfrm>
              <a:off x="66881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0" name="Line 266"/>
            <p:cNvSpPr>
              <a:spLocks noChangeShapeType="1"/>
            </p:cNvSpPr>
            <p:nvPr/>
          </p:nvSpPr>
          <p:spPr bwMode="auto">
            <a:xfrm>
              <a:off x="67579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1" name="Line 267"/>
            <p:cNvSpPr>
              <a:spLocks noChangeShapeType="1"/>
            </p:cNvSpPr>
            <p:nvPr/>
          </p:nvSpPr>
          <p:spPr bwMode="auto">
            <a:xfrm>
              <a:off x="68262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2" name="Line 268"/>
            <p:cNvSpPr>
              <a:spLocks noChangeShapeType="1"/>
            </p:cNvSpPr>
            <p:nvPr/>
          </p:nvSpPr>
          <p:spPr bwMode="auto">
            <a:xfrm>
              <a:off x="69643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3" name="Line 269"/>
            <p:cNvSpPr>
              <a:spLocks noChangeShapeType="1"/>
            </p:cNvSpPr>
            <p:nvPr/>
          </p:nvSpPr>
          <p:spPr bwMode="auto">
            <a:xfrm>
              <a:off x="70326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4" name="Line 270"/>
            <p:cNvSpPr>
              <a:spLocks noChangeShapeType="1"/>
            </p:cNvSpPr>
            <p:nvPr/>
          </p:nvSpPr>
          <p:spPr bwMode="auto">
            <a:xfrm>
              <a:off x="71008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5" name="Line 271"/>
            <p:cNvSpPr>
              <a:spLocks noChangeShapeType="1"/>
            </p:cNvSpPr>
            <p:nvPr/>
          </p:nvSpPr>
          <p:spPr bwMode="auto">
            <a:xfrm>
              <a:off x="71707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6" name="Line 272"/>
            <p:cNvSpPr>
              <a:spLocks noChangeShapeType="1"/>
            </p:cNvSpPr>
            <p:nvPr/>
          </p:nvSpPr>
          <p:spPr bwMode="auto">
            <a:xfrm>
              <a:off x="73072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7" name="Line 273"/>
            <p:cNvSpPr>
              <a:spLocks noChangeShapeType="1"/>
            </p:cNvSpPr>
            <p:nvPr/>
          </p:nvSpPr>
          <p:spPr bwMode="auto">
            <a:xfrm>
              <a:off x="73755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8" name="Line 274"/>
            <p:cNvSpPr>
              <a:spLocks noChangeShapeType="1"/>
            </p:cNvSpPr>
            <p:nvPr/>
          </p:nvSpPr>
          <p:spPr bwMode="auto">
            <a:xfrm>
              <a:off x="74453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9" name="Line 275"/>
            <p:cNvSpPr>
              <a:spLocks noChangeShapeType="1"/>
            </p:cNvSpPr>
            <p:nvPr/>
          </p:nvSpPr>
          <p:spPr bwMode="auto">
            <a:xfrm>
              <a:off x="75136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0" name="Line 276"/>
            <p:cNvSpPr>
              <a:spLocks noChangeShapeType="1"/>
            </p:cNvSpPr>
            <p:nvPr/>
          </p:nvSpPr>
          <p:spPr bwMode="auto">
            <a:xfrm>
              <a:off x="76517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1" name="Line 277"/>
            <p:cNvSpPr>
              <a:spLocks noChangeShapeType="1"/>
            </p:cNvSpPr>
            <p:nvPr/>
          </p:nvSpPr>
          <p:spPr bwMode="auto">
            <a:xfrm>
              <a:off x="77200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2" name="Line 278"/>
            <p:cNvSpPr>
              <a:spLocks noChangeShapeType="1"/>
            </p:cNvSpPr>
            <p:nvPr/>
          </p:nvSpPr>
          <p:spPr bwMode="auto">
            <a:xfrm>
              <a:off x="77882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3" name="Line 279"/>
            <p:cNvSpPr>
              <a:spLocks noChangeShapeType="1"/>
            </p:cNvSpPr>
            <p:nvPr/>
          </p:nvSpPr>
          <p:spPr bwMode="auto">
            <a:xfrm>
              <a:off x="78581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4" name="Line 280"/>
            <p:cNvSpPr>
              <a:spLocks noChangeShapeType="1"/>
            </p:cNvSpPr>
            <p:nvPr/>
          </p:nvSpPr>
          <p:spPr bwMode="auto">
            <a:xfrm>
              <a:off x="79946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5" name="Line 281"/>
            <p:cNvSpPr>
              <a:spLocks noChangeShapeType="1"/>
            </p:cNvSpPr>
            <p:nvPr/>
          </p:nvSpPr>
          <p:spPr bwMode="auto">
            <a:xfrm>
              <a:off x="80645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6" name="Line 282"/>
            <p:cNvSpPr>
              <a:spLocks noChangeShapeType="1"/>
            </p:cNvSpPr>
            <p:nvPr/>
          </p:nvSpPr>
          <p:spPr bwMode="auto">
            <a:xfrm>
              <a:off x="81327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7" name="Line 283"/>
            <p:cNvSpPr>
              <a:spLocks noChangeShapeType="1"/>
            </p:cNvSpPr>
            <p:nvPr/>
          </p:nvSpPr>
          <p:spPr bwMode="auto">
            <a:xfrm>
              <a:off x="82010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8" name="Line 284"/>
            <p:cNvSpPr>
              <a:spLocks noChangeShapeType="1"/>
            </p:cNvSpPr>
            <p:nvPr/>
          </p:nvSpPr>
          <p:spPr bwMode="auto">
            <a:xfrm>
              <a:off x="83391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9" name="Line 285"/>
            <p:cNvSpPr>
              <a:spLocks noChangeShapeType="1"/>
            </p:cNvSpPr>
            <p:nvPr/>
          </p:nvSpPr>
          <p:spPr bwMode="auto">
            <a:xfrm>
              <a:off x="84074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0" name="Line 286"/>
            <p:cNvSpPr>
              <a:spLocks noChangeShapeType="1"/>
            </p:cNvSpPr>
            <p:nvPr/>
          </p:nvSpPr>
          <p:spPr bwMode="auto">
            <a:xfrm>
              <a:off x="84756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1" name="Line 287"/>
            <p:cNvSpPr>
              <a:spLocks noChangeShapeType="1"/>
            </p:cNvSpPr>
            <p:nvPr/>
          </p:nvSpPr>
          <p:spPr bwMode="auto">
            <a:xfrm>
              <a:off x="85455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2" name="Line 288"/>
            <p:cNvSpPr>
              <a:spLocks noChangeShapeType="1"/>
            </p:cNvSpPr>
            <p:nvPr/>
          </p:nvSpPr>
          <p:spPr bwMode="auto">
            <a:xfrm>
              <a:off x="86820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3" name="Line 289"/>
            <p:cNvSpPr>
              <a:spLocks noChangeShapeType="1"/>
            </p:cNvSpPr>
            <p:nvPr/>
          </p:nvSpPr>
          <p:spPr bwMode="auto">
            <a:xfrm>
              <a:off x="87518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4" name="Line 290"/>
            <p:cNvSpPr>
              <a:spLocks noChangeShapeType="1"/>
            </p:cNvSpPr>
            <p:nvPr/>
          </p:nvSpPr>
          <p:spPr bwMode="auto">
            <a:xfrm>
              <a:off x="88201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5" name="Line 291"/>
            <p:cNvSpPr>
              <a:spLocks noChangeShapeType="1"/>
            </p:cNvSpPr>
            <p:nvPr/>
          </p:nvSpPr>
          <p:spPr bwMode="auto">
            <a:xfrm>
              <a:off x="88884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6" name="Line 292"/>
            <p:cNvSpPr>
              <a:spLocks noChangeShapeType="1"/>
            </p:cNvSpPr>
            <p:nvPr/>
          </p:nvSpPr>
          <p:spPr bwMode="auto">
            <a:xfrm>
              <a:off x="90265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7" name="Line 293"/>
            <p:cNvSpPr>
              <a:spLocks noChangeShapeType="1"/>
            </p:cNvSpPr>
            <p:nvPr/>
          </p:nvSpPr>
          <p:spPr bwMode="auto">
            <a:xfrm>
              <a:off x="90947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8" name="Line 294"/>
            <p:cNvSpPr>
              <a:spLocks noChangeShapeType="1"/>
            </p:cNvSpPr>
            <p:nvPr/>
          </p:nvSpPr>
          <p:spPr bwMode="auto">
            <a:xfrm>
              <a:off x="91630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9" name="Line 295"/>
            <p:cNvSpPr>
              <a:spLocks noChangeShapeType="1"/>
            </p:cNvSpPr>
            <p:nvPr/>
          </p:nvSpPr>
          <p:spPr bwMode="auto">
            <a:xfrm>
              <a:off x="92329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0" name="Line 296"/>
            <p:cNvSpPr>
              <a:spLocks noChangeShapeType="1"/>
            </p:cNvSpPr>
            <p:nvPr/>
          </p:nvSpPr>
          <p:spPr bwMode="auto">
            <a:xfrm>
              <a:off x="93694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1" name="Line 297"/>
            <p:cNvSpPr>
              <a:spLocks noChangeShapeType="1"/>
            </p:cNvSpPr>
            <p:nvPr/>
          </p:nvSpPr>
          <p:spPr bwMode="auto">
            <a:xfrm>
              <a:off x="94392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2" name="Line 298"/>
            <p:cNvSpPr>
              <a:spLocks noChangeShapeType="1"/>
            </p:cNvSpPr>
            <p:nvPr/>
          </p:nvSpPr>
          <p:spPr bwMode="auto">
            <a:xfrm>
              <a:off x="95075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3" name="Line 299"/>
            <p:cNvSpPr>
              <a:spLocks noChangeShapeType="1"/>
            </p:cNvSpPr>
            <p:nvPr/>
          </p:nvSpPr>
          <p:spPr bwMode="auto">
            <a:xfrm>
              <a:off x="95758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4" name="Line 300"/>
            <p:cNvSpPr>
              <a:spLocks noChangeShapeType="1"/>
            </p:cNvSpPr>
            <p:nvPr/>
          </p:nvSpPr>
          <p:spPr bwMode="auto">
            <a:xfrm>
              <a:off x="97139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5" name="Line 301"/>
            <p:cNvSpPr>
              <a:spLocks noChangeShapeType="1"/>
            </p:cNvSpPr>
            <p:nvPr/>
          </p:nvSpPr>
          <p:spPr bwMode="auto">
            <a:xfrm>
              <a:off x="97821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6" name="Line 302"/>
            <p:cNvSpPr>
              <a:spLocks noChangeShapeType="1"/>
            </p:cNvSpPr>
            <p:nvPr/>
          </p:nvSpPr>
          <p:spPr bwMode="auto">
            <a:xfrm>
              <a:off x="98504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7" name="Line 303"/>
            <p:cNvSpPr>
              <a:spLocks noChangeShapeType="1"/>
            </p:cNvSpPr>
            <p:nvPr/>
          </p:nvSpPr>
          <p:spPr bwMode="auto">
            <a:xfrm>
              <a:off x="99202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8" name="Line 304"/>
            <p:cNvSpPr>
              <a:spLocks noChangeShapeType="1"/>
            </p:cNvSpPr>
            <p:nvPr/>
          </p:nvSpPr>
          <p:spPr bwMode="auto">
            <a:xfrm>
              <a:off x="100568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9" name="Line 305"/>
            <p:cNvSpPr>
              <a:spLocks noChangeShapeType="1"/>
            </p:cNvSpPr>
            <p:nvPr/>
          </p:nvSpPr>
          <p:spPr bwMode="auto">
            <a:xfrm>
              <a:off x="101266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0" name="Line 306"/>
            <p:cNvSpPr>
              <a:spLocks noChangeShapeType="1"/>
            </p:cNvSpPr>
            <p:nvPr/>
          </p:nvSpPr>
          <p:spPr bwMode="auto">
            <a:xfrm>
              <a:off x="101949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1" name="Line 307"/>
            <p:cNvSpPr>
              <a:spLocks noChangeShapeType="1"/>
            </p:cNvSpPr>
            <p:nvPr/>
          </p:nvSpPr>
          <p:spPr bwMode="auto">
            <a:xfrm>
              <a:off x="102631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2" name="Line 308"/>
            <p:cNvSpPr>
              <a:spLocks noChangeShapeType="1"/>
            </p:cNvSpPr>
            <p:nvPr/>
          </p:nvSpPr>
          <p:spPr bwMode="auto">
            <a:xfrm>
              <a:off x="104013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3" name="Line 309"/>
            <p:cNvSpPr>
              <a:spLocks noChangeShapeType="1"/>
            </p:cNvSpPr>
            <p:nvPr/>
          </p:nvSpPr>
          <p:spPr bwMode="auto">
            <a:xfrm>
              <a:off x="104695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4" name="Line 310"/>
            <p:cNvSpPr>
              <a:spLocks noChangeShapeType="1"/>
            </p:cNvSpPr>
            <p:nvPr/>
          </p:nvSpPr>
          <p:spPr bwMode="auto">
            <a:xfrm>
              <a:off x="1053782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5" name="Line 311"/>
            <p:cNvSpPr>
              <a:spLocks noChangeShapeType="1"/>
            </p:cNvSpPr>
            <p:nvPr/>
          </p:nvSpPr>
          <p:spPr bwMode="auto">
            <a:xfrm>
              <a:off x="106076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6" name="Line 312"/>
            <p:cNvSpPr>
              <a:spLocks noChangeShapeType="1"/>
            </p:cNvSpPr>
            <p:nvPr/>
          </p:nvSpPr>
          <p:spPr bwMode="auto">
            <a:xfrm>
              <a:off x="107442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7" name="Line 313"/>
            <p:cNvSpPr>
              <a:spLocks noChangeShapeType="1"/>
            </p:cNvSpPr>
            <p:nvPr/>
          </p:nvSpPr>
          <p:spPr bwMode="auto">
            <a:xfrm>
              <a:off x="108140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8" name="Line 314"/>
            <p:cNvSpPr>
              <a:spLocks noChangeShapeType="1"/>
            </p:cNvSpPr>
            <p:nvPr/>
          </p:nvSpPr>
          <p:spPr bwMode="auto">
            <a:xfrm>
              <a:off x="108823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9" name="Line 315"/>
            <p:cNvSpPr>
              <a:spLocks noChangeShapeType="1"/>
            </p:cNvSpPr>
            <p:nvPr/>
          </p:nvSpPr>
          <p:spPr bwMode="auto">
            <a:xfrm>
              <a:off x="109505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0" name="Line 316"/>
            <p:cNvSpPr>
              <a:spLocks noChangeShapeType="1"/>
            </p:cNvSpPr>
            <p:nvPr/>
          </p:nvSpPr>
          <p:spPr bwMode="auto">
            <a:xfrm>
              <a:off x="110886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1" name="Line 317"/>
            <p:cNvSpPr>
              <a:spLocks noChangeShapeType="1"/>
            </p:cNvSpPr>
            <p:nvPr/>
          </p:nvSpPr>
          <p:spPr bwMode="auto">
            <a:xfrm>
              <a:off x="111569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2" name="Line 318"/>
            <p:cNvSpPr>
              <a:spLocks noChangeShapeType="1"/>
            </p:cNvSpPr>
            <p:nvPr/>
          </p:nvSpPr>
          <p:spPr bwMode="auto">
            <a:xfrm>
              <a:off x="1122521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3" name="Line 319"/>
            <p:cNvSpPr>
              <a:spLocks noChangeShapeType="1"/>
            </p:cNvSpPr>
            <p:nvPr/>
          </p:nvSpPr>
          <p:spPr bwMode="auto">
            <a:xfrm>
              <a:off x="112950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4" name="Line 320"/>
            <p:cNvSpPr>
              <a:spLocks noChangeShapeType="1"/>
            </p:cNvSpPr>
            <p:nvPr/>
          </p:nvSpPr>
          <p:spPr bwMode="auto">
            <a:xfrm>
              <a:off x="1143158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5" name="Line 321"/>
            <p:cNvSpPr>
              <a:spLocks noChangeShapeType="1"/>
            </p:cNvSpPr>
            <p:nvPr/>
          </p:nvSpPr>
          <p:spPr bwMode="auto">
            <a:xfrm>
              <a:off x="115014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6" name="Line 322"/>
            <p:cNvSpPr>
              <a:spLocks noChangeShapeType="1"/>
            </p:cNvSpPr>
            <p:nvPr/>
          </p:nvSpPr>
          <p:spPr bwMode="auto">
            <a:xfrm>
              <a:off x="115697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7" name="Line 323"/>
            <p:cNvSpPr>
              <a:spLocks noChangeShapeType="1"/>
            </p:cNvSpPr>
            <p:nvPr/>
          </p:nvSpPr>
          <p:spPr bwMode="auto">
            <a:xfrm>
              <a:off x="11637964"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8" name="Line 324"/>
            <p:cNvSpPr>
              <a:spLocks noChangeShapeType="1"/>
            </p:cNvSpPr>
            <p:nvPr/>
          </p:nvSpPr>
          <p:spPr bwMode="auto">
            <a:xfrm>
              <a:off x="11776077"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9" name="Line 325"/>
            <p:cNvSpPr>
              <a:spLocks noChangeShapeType="1"/>
            </p:cNvSpPr>
            <p:nvPr/>
          </p:nvSpPr>
          <p:spPr bwMode="auto">
            <a:xfrm>
              <a:off x="11844339"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0" name="Line 326"/>
            <p:cNvSpPr>
              <a:spLocks noChangeShapeType="1"/>
            </p:cNvSpPr>
            <p:nvPr/>
          </p:nvSpPr>
          <p:spPr bwMode="auto">
            <a:xfrm>
              <a:off x="1191260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1" name="Line 327"/>
            <p:cNvSpPr>
              <a:spLocks noChangeShapeType="1"/>
            </p:cNvSpPr>
            <p:nvPr/>
          </p:nvSpPr>
          <p:spPr bwMode="auto">
            <a:xfrm>
              <a:off x="11982452" y="2951163"/>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2" name="Line 328"/>
            <p:cNvSpPr>
              <a:spLocks noChangeShapeType="1"/>
            </p:cNvSpPr>
            <p:nvPr/>
          </p:nvSpPr>
          <p:spPr bwMode="auto">
            <a:xfrm>
              <a:off x="357188"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3" name="Line 330"/>
            <p:cNvSpPr>
              <a:spLocks noChangeShapeType="1"/>
            </p:cNvSpPr>
            <p:nvPr/>
          </p:nvSpPr>
          <p:spPr bwMode="auto">
            <a:xfrm>
              <a:off x="701676"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4" name="Line 332"/>
            <p:cNvSpPr>
              <a:spLocks noChangeShapeType="1"/>
            </p:cNvSpPr>
            <p:nvPr/>
          </p:nvSpPr>
          <p:spPr bwMode="auto">
            <a:xfrm>
              <a:off x="1044576"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5" name="Line 334"/>
            <p:cNvSpPr>
              <a:spLocks noChangeShapeType="1"/>
            </p:cNvSpPr>
            <p:nvPr/>
          </p:nvSpPr>
          <p:spPr bwMode="auto">
            <a:xfrm>
              <a:off x="1389063"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6" name="Line 336"/>
            <p:cNvSpPr>
              <a:spLocks noChangeShapeType="1"/>
            </p:cNvSpPr>
            <p:nvPr/>
          </p:nvSpPr>
          <p:spPr bwMode="auto">
            <a:xfrm>
              <a:off x="1731963"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7" name="Rectangle 337"/>
            <p:cNvSpPr>
              <a:spLocks noChangeArrowheads="1"/>
            </p:cNvSpPr>
            <p:nvPr/>
          </p:nvSpPr>
          <p:spPr bwMode="auto">
            <a:xfrm>
              <a:off x="1649412" y="2998788"/>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500</a:t>
              </a:r>
              <a:endParaRPr lang="en-US" altLang="en-US" sz="1800"/>
            </a:p>
          </p:txBody>
        </p:sp>
        <p:sp>
          <p:nvSpPr>
            <p:cNvPr id="3188" name="Line 338"/>
            <p:cNvSpPr>
              <a:spLocks noChangeShapeType="1"/>
            </p:cNvSpPr>
            <p:nvPr/>
          </p:nvSpPr>
          <p:spPr bwMode="auto">
            <a:xfrm>
              <a:off x="2076451"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9" name="Line 340"/>
            <p:cNvSpPr>
              <a:spLocks noChangeShapeType="1"/>
            </p:cNvSpPr>
            <p:nvPr/>
          </p:nvSpPr>
          <p:spPr bwMode="auto">
            <a:xfrm>
              <a:off x="2419351"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0" name="Line 342"/>
            <p:cNvSpPr>
              <a:spLocks noChangeShapeType="1"/>
            </p:cNvSpPr>
            <p:nvPr/>
          </p:nvSpPr>
          <p:spPr bwMode="auto">
            <a:xfrm>
              <a:off x="2763838"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1" name="Line 344"/>
            <p:cNvSpPr>
              <a:spLocks noChangeShapeType="1"/>
            </p:cNvSpPr>
            <p:nvPr/>
          </p:nvSpPr>
          <p:spPr bwMode="auto">
            <a:xfrm>
              <a:off x="3106738"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2" name="Line 346"/>
            <p:cNvSpPr>
              <a:spLocks noChangeShapeType="1"/>
            </p:cNvSpPr>
            <p:nvPr/>
          </p:nvSpPr>
          <p:spPr bwMode="auto">
            <a:xfrm>
              <a:off x="3451226"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3" name="Line 348"/>
            <p:cNvSpPr>
              <a:spLocks noChangeShapeType="1"/>
            </p:cNvSpPr>
            <p:nvPr/>
          </p:nvSpPr>
          <p:spPr bwMode="auto">
            <a:xfrm>
              <a:off x="3794126"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4" name="Line 350"/>
            <p:cNvSpPr>
              <a:spLocks noChangeShapeType="1"/>
            </p:cNvSpPr>
            <p:nvPr/>
          </p:nvSpPr>
          <p:spPr bwMode="auto">
            <a:xfrm>
              <a:off x="4138613"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5" name="Line 352"/>
            <p:cNvSpPr>
              <a:spLocks noChangeShapeType="1"/>
            </p:cNvSpPr>
            <p:nvPr/>
          </p:nvSpPr>
          <p:spPr bwMode="auto">
            <a:xfrm>
              <a:off x="4481513"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6" name="Line 354"/>
            <p:cNvSpPr>
              <a:spLocks noChangeShapeType="1"/>
            </p:cNvSpPr>
            <p:nvPr/>
          </p:nvSpPr>
          <p:spPr bwMode="auto">
            <a:xfrm>
              <a:off x="4826001"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7" name="Line 356"/>
            <p:cNvSpPr>
              <a:spLocks noChangeShapeType="1"/>
            </p:cNvSpPr>
            <p:nvPr/>
          </p:nvSpPr>
          <p:spPr bwMode="auto">
            <a:xfrm>
              <a:off x="5168901"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8" name="Rectangle 357"/>
            <p:cNvSpPr>
              <a:spLocks noChangeArrowheads="1"/>
            </p:cNvSpPr>
            <p:nvPr/>
          </p:nvSpPr>
          <p:spPr bwMode="auto">
            <a:xfrm>
              <a:off x="5065712" y="2998788"/>
              <a:ext cx="32173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1000</a:t>
              </a:r>
              <a:endParaRPr lang="en-US" altLang="en-US" sz="1800"/>
            </a:p>
          </p:txBody>
        </p:sp>
        <p:sp>
          <p:nvSpPr>
            <p:cNvPr id="3199" name="Line 358"/>
            <p:cNvSpPr>
              <a:spLocks noChangeShapeType="1"/>
            </p:cNvSpPr>
            <p:nvPr/>
          </p:nvSpPr>
          <p:spPr bwMode="auto">
            <a:xfrm>
              <a:off x="5513388"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0" name="Line 360"/>
            <p:cNvSpPr>
              <a:spLocks noChangeShapeType="1"/>
            </p:cNvSpPr>
            <p:nvPr/>
          </p:nvSpPr>
          <p:spPr bwMode="auto">
            <a:xfrm>
              <a:off x="5856288"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1" name="Line 362"/>
            <p:cNvSpPr>
              <a:spLocks noChangeShapeType="1"/>
            </p:cNvSpPr>
            <p:nvPr/>
          </p:nvSpPr>
          <p:spPr bwMode="auto">
            <a:xfrm>
              <a:off x="6207127"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2" name="Line 364"/>
            <p:cNvSpPr>
              <a:spLocks noChangeShapeType="1"/>
            </p:cNvSpPr>
            <p:nvPr/>
          </p:nvSpPr>
          <p:spPr bwMode="auto">
            <a:xfrm>
              <a:off x="6551614"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3" name="Line 366"/>
            <p:cNvSpPr>
              <a:spLocks noChangeShapeType="1"/>
            </p:cNvSpPr>
            <p:nvPr/>
          </p:nvSpPr>
          <p:spPr bwMode="auto">
            <a:xfrm>
              <a:off x="6894514"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4" name="Line 368"/>
            <p:cNvSpPr>
              <a:spLocks noChangeShapeType="1"/>
            </p:cNvSpPr>
            <p:nvPr/>
          </p:nvSpPr>
          <p:spPr bwMode="auto">
            <a:xfrm>
              <a:off x="7239002"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5" name="Line 370"/>
            <p:cNvSpPr>
              <a:spLocks noChangeShapeType="1"/>
            </p:cNvSpPr>
            <p:nvPr/>
          </p:nvSpPr>
          <p:spPr bwMode="auto">
            <a:xfrm>
              <a:off x="7581902"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6" name="Line 372"/>
            <p:cNvSpPr>
              <a:spLocks noChangeShapeType="1"/>
            </p:cNvSpPr>
            <p:nvPr/>
          </p:nvSpPr>
          <p:spPr bwMode="auto">
            <a:xfrm>
              <a:off x="7926389"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7" name="Line 374"/>
            <p:cNvSpPr>
              <a:spLocks noChangeShapeType="1"/>
            </p:cNvSpPr>
            <p:nvPr/>
          </p:nvSpPr>
          <p:spPr bwMode="auto">
            <a:xfrm>
              <a:off x="8269289"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8" name="Line 376"/>
            <p:cNvSpPr>
              <a:spLocks noChangeShapeType="1"/>
            </p:cNvSpPr>
            <p:nvPr/>
          </p:nvSpPr>
          <p:spPr bwMode="auto">
            <a:xfrm>
              <a:off x="8613777"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9" name="Rectangle 377"/>
            <p:cNvSpPr>
              <a:spLocks noChangeArrowheads="1"/>
            </p:cNvSpPr>
            <p:nvPr/>
          </p:nvSpPr>
          <p:spPr bwMode="auto">
            <a:xfrm>
              <a:off x="8510589" y="2998788"/>
              <a:ext cx="32173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1500</a:t>
              </a:r>
              <a:endParaRPr lang="en-US" altLang="en-US" sz="1800"/>
            </a:p>
          </p:txBody>
        </p:sp>
        <p:sp>
          <p:nvSpPr>
            <p:cNvPr id="3210" name="Line 378"/>
            <p:cNvSpPr>
              <a:spLocks noChangeShapeType="1"/>
            </p:cNvSpPr>
            <p:nvPr/>
          </p:nvSpPr>
          <p:spPr bwMode="auto">
            <a:xfrm>
              <a:off x="8956677"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1" name="Line 380"/>
            <p:cNvSpPr>
              <a:spLocks noChangeShapeType="1"/>
            </p:cNvSpPr>
            <p:nvPr/>
          </p:nvSpPr>
          <p:spPr bwMode="auto">
            <a:xfrm>
              <a:off x="9301164"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2" name="Line 382"/>
            <p:cNvSpPr>
              <a:spLocks noChangeShapeType="1"/>
            </p:cNvSpPr>
            <p:nvPr/>
          </p:nvSpPr>
          <p:spPr bwMode="auto">
            <a:xfrm>
              <a:off x="9644064"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3" name="Line 384"/>
            <p:cNvSpPr>
              <a:spLocks noChangeShapeType="1"/>
            </p:cNvSpPr>
            <p:nvPr/>
          </p:nvSpPr>
          <p:spPr bwMode="auto">
            <a:xfrm>
              <a:off x="9988552"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4" name="Line 386"/>
            <p:cNvSpPr>
              <a:spLocks noChangeShapeType="1"/>
            </p:cNvSpPr>
            <p:nvPr/>
          </p:nvSpPr>
          <p:spPr bwMode="auto">
            <a:xfrm>
              <a:off x="10333039"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5" name="Line 388"/>
            <p:cNvSpPr>
              <a:spLocks noChangeShapeType="1"/>
            </p:cNvSpPr>
            <p:nvPr/>
          </p:nvSpPr>
          <p:spPr bwMode="auto">
            <a:xfrm>
              <a:off x="10675939"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6" name="Line 390"/>
            <p:cNvSpPr>
              <a:spLocks noChangeShapeType="1"/>
            </p:cNvSpPr>
            <p:nvPr/>
          </p:nvSpPr>
          <p:spPr bwMode="auto">
            <a:xfrm>
              <a:off x="11020427"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7" name="Line 392"/>
            <p:cNvSpPr>
              <a:spLocks noChangeShapeType="1"/>
            </p:cNvSpPr>
            <p:nvPr/>
          </p:nvSpPr>
          <p:spPr bwMode="auto">
            <a:xfrm>
              <a:off x="11363327"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8" name="Line 394"/>
            <p:cNvSpPr>
              <a:spLocks noChangeShapeType="1"/>
            </p:cNvSpPr>
            <p:nvPr/>
          </p:nvSpPr>
          <p:spPr bwMode="auto">
            <a:xfrm>
              <a:off x="11707814"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9" name="Line 396"/>
            <p:cNvSpPr>
              <a:spLocks noChangeShapeType="1"/>
            </p:cNvSpPr>
            <p:nvPr/>
          </p:nvSpPr>
          <p:spPr bwMode="auto">
            <a:xfrm>
              <a:off x="12057064" y="2951163"/>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0" name="Rectangle 397"/>
            <p:cNvSpPr>
              <a:spLocks noChangeArrowheads="1"/>
            </p:cNvSpPr>
            <p:nvPr/>
          </p:nvSpPr>
          <p:spPr bwMode="auto">
            <a:xfrm>
              <a:off x="11953878" y="2998788"/>
              <a:ext cx="32173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2000</a:t>
              </a:r>
              <a:endParaRPr lang="en-US" altLang="en-US" sz="1800"/>
            </a:p>
          </p:txBody>
        </p:sp>
        <p:sp>
          <p:nvSpPr>
            <p:cNvPr id="3221" name="Rectangle 398"/>
            <p:cNvSpPr>
              <a:spLocks noChangeArrowheads="1"/>
            </p:cNvSpPr>
            <p:nvPr/>
          </p:nvSpPr>
          <p:spPr bwMode="auto">
            <a:xfrm>
              <a:off x="6107112" y="3101976"/>
              <a:ext cx="233992"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m/z</a:t>
              </a:r>
              <a:endParaRPr lang="en-US" altLang="en-US" sz="1800"/>
            </a:p>
          </p:txBody>
        </p:sp>
        <p:sp>
          <p:nvSpPr>
            <p:cNvPr id="3222" name="Line 399"/>
            <p:cNvSpPr>
              <a:spLocks noChangeShapeType="1"/>
            </p:cNvSpPr>
            <p:nvPr/>
          </p:nvSpPr>
          <p:spPr bwMode="auto">
            <a:xfrm flipV="1">
              <a:off x="323851" y="2090738"/>
              <a:ext cx="0" cy="8524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3" name="Line 400"/>
            <p:cNvSpPr>
              <a:spLocks noChangeShapeType="1"/>
            </p:cNvSpPr>
            <p:nvPr/>
          </p:nvSpPr>
          <p:spPr bwMode="auto">
            <a:xfrm flipH="1">
              <a:off x="288926" y="290195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4" name="Line 401"/>
            <p:cNvSpPr>
              <a:spLocks noChangeShapeType="1"/>
            </p:cNvSpPr>
            <p:nvPr/>
          </p:nvSpPr>
          <p:spPr bwMode="auto">
            <a:xfrm flipH="1">
              <a:off x="288926" y="28606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5" name="Line 402"/>
            <p:cNvSpPr>
              <a:spLocks noChangeShapeType="1"/>
            </p:cNvSpPr>
            <p:nvPr/>
          </p:nvSpPr>
          <p:spPr bwMode="auto">
            <a:xfrm flipH="1">
              <a:off x="288926" y="281940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6" name="Line 403"/>
            <p:cNvSpPr>
              <a:spLocks noChangeShapeType="1"/>
            </p:cNvSpPr>
            <p:nvPr/>
          </p:nvSpPr>
          <p:spPr bwMode="auto">
            <a:xfrm flipH="1">
              <a:off x="288926" y="273050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7" name="Line 404"/>
            <p:cNvSpPr>
              <a:spLocks noChangeShapeType="1"/>
            </p:cNvSpPr>
            <p:nvPr/>
          </p:nvSpPr>
          <p:spPr bwMode="auto">
            <a:xfrm flipH="1">
              <a:off x="288926" y="268922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8" name="Line 405"/>
            <p:cNvSpPr>
              <a:spLocks noChangeShapeType="1"/>
            </p:cNvSpPr>
            <p:nvPr/>
          </p:nvSpPr>
          <p:spPr bwMode="auto">
            <a:xfrm flipH="1">
              <a:off x="288926" y="264795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9" name="Line 407"/>
            <p:cNvSpPr>
              <a:spLocks noChangeShapeType="1"/>
            </p:cNvSpPr>
            <p:nvPr/>
          </p:nvSpPr>
          <p:spPr bwMode="auto">
            <a:xfrm flipH="1">
              <a:off x="288925" y="256540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0" name="Line 408"/>
            <p:cNvSpPr>
              <a:spLocks noChangeShapeType="1"/>
            </p:cNvSpPr>
            <p:nvPr/>
          </p:nvSpPr>
          <p:spPr bwMode="auto">
            <a:xfrm flipH="1">
              <a:off x="288925" y="25177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1" name="Line 409"/>
            <p:cNvSpPr>
              <a:spLocks noChangeShapeType="1"/>
            </p:cNvSpPr>
            <p:nvPr/>
          </p:nvSpPr>
          <p:spPr bwMode="auto">
            <a:xfrm flipH="1">
              <a:off x="288925" y="247650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2" name="Line 410"/>
            <p:cNvSpPr>
              <a:spLocks noChangeShapeType="1"/>
            </p:cNvSpPr>
            <p:nvPr/>
          </p:nvSpPr>
          <p:spPr bwMode="auto">
            <a:xfrm flipH="1">
              <a:off x="288925" y="239395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3" name="Line 411"/>
            <p:cNvSpPr>
              <a:spLocks noChangeShapeType="1"/>
            </p:cNvSpPr>
            <p:nvPr/>
          </p:nvSpPr>
          <p:spPr bwMode="auto">
            <a:xfrm flipH="1">
              <a:off x="288925" y="23526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4" name="Line 412"/>
            <p:cNvSpPr>
              <a:spLocks noChangeShapeType="1"/>
            </p:cNvSpPr>
            <p:nvPr/>
          </p:nvSpPr>
          <p:spPr bwMode="auto">
            <a:xfrm flipH="1">
              <a:off x="288925" y="23034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5" name="Line 413"/>
            <p:cNvSpPr>
              <a:spLocks noChangeShapeType="1"/>
            </p:cNvSpPr>
            <p:nvPr/>
          </p:nvSpPr>
          <p:spPr bwMode="auto">
            <a:xfrm flipH="1">
              <a:off x="288925" y="222091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6" name="Line 414"/>
            <p:cNvSpPr>
              <a:spLocks noChangeShapeType="1"/>
            </p:cNvSpPr>
            <p:nvPr/>
          </p:nvSpPr>
          <p:spPr bwMode="auto">
            <a:xfrm flipH="1">
              <a:off x="288925" y="21796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7" name="Line 415"/>
            <p:cNvSpPr>
              <a:spLocks noChangeShapeType="1"/>
            </p:cNvSpPr>
            <p:nvPr/>
          </p:nvSpPr>
          <p:spPr bwMode="auto">
            <a:xfrm flipH="1">
              <a:off x="288925" y="21383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8" name="Line 416"/>
            <p:cNvSpPr>
              <a:spLocks noChangeShapeType="1"/>
            </p:cNvSpPr>
            <p:nvPr/>
          </p:nvSpPr>
          <p:spPr bwMode="auto">
            <a:xfrm flipH="1">
              <a:off x="274638" y="2943226"/>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9" name="Rectangle 417"/>
            <p:cNvSpPr>
              <a:spLocks noChangeArrowheads="1"/>
            </p:cNvSpPr>
            <p:nvPr/>
          </p:nvSpPr>
          <p:spPr bwMode="auto">
            <a:xfrm>
              <a:off x="198439" y="2909888"/>
              <a:ext cx="80435"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3240" name="Line 418"/>
            <p:cNvSpPr>
              <a:spLocks noChangeShapeType="1"/>
            </p:cNvSpPr>
            <p:nvPr/>
          </p:nvSpPr>
          <p:spPr bwMode="auto">
            <a:xfrm flipH="1">
              <a:off x="274638" y="2778126"/>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41" name="Rectangle 419"/>
            <p:cNvSpPr>
              <a:spLocks noChangeArrowheads="1"/>
            </p:cNvSpPr>
            <p:nvPr/>
          </p:nvSpPr>
          <p:spPr bwMode="auto">
            <a:xfrm>
              <a:off x="157163" y="2744788"/>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a:t>
              </a:r>
              <a:endParaRPr lang="en-US" altLang="en-US" sz="1800"/>
            </a:p>
          </p:txBody>
        </p:sp>
        <p:sp>
          <p:nvSpPr>
            <p:cNvPr id="3242" name="Line 420"/>
            <p:cNvSpPr>
              <a:spLocks noChangeShapeType="1"/>
            </p:cNvSpPr>
            <p:nvPr/>
          </p:nvSpPr>
          <p:spPr bwMode="auto">
            <a:xfrm flipH="1">
              <a:off x="274638" y="2606676"/>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43" name="Rectangle 421"/>
            <p:cNvSpPr>
              <a:spLocks noChangeArrowheads="1"/>
            </p:cNvSpPr>
            <p:nvPr/>
          </p:nvSpPr>
          <p:spPr bwMode="auto">
            <a:xfrm>
              <a:off x="157163" y="2571751"/>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40</a:t>
              </a:r>
              <a:endParaRPr lang="en-US" altLang="en-US" sz="1800"/>
            </a:p>
          </p:txBody>
        </p:sp>
        <p:sp>
          <p:nvSpPr>
            <p:cNvPr id="3244" name="Line 422"/>
            <p:cNvSpPr>
              <a:spLocks noChangeShapeType="1"/>
            </p:cNvSpPr>
            <p:nvPr/>
          </p:nvSpPr>
          <p:spPr bwMode="auto">
            <a:xfrm flipH="1">
              <a:off x="274638" y="2435226"/>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45" name="Rectangle 423"/>
            <p:cNvSpPr>
              <a:spLocks noChangeArrowheads="1"/>
            </p:cNvSpPr>
            <p:nvPr/>
          </p:nvSpPr>
          <p:spPr bwMode="auto">
            <a:xfrm>
              <a:off x="157163" y="2400301"/>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60</a:t>
              </a:r>
              <a:endParaRPr lang="en-US" altLang="en-US" sz="1800"/>
            </a:p>
          </p:txBody>
        </p:sp>
        <p:sp>
          <p:nvSpPr>
            <p:cNvPr id="3246" name="Line 424"/>
            <p:cNvSpPr>
              <a:spLocks noChangeShapeType="1"/>
            </p:cNvSpPr>
            <p:nvPr/>
          </p:nvSpPr>
          <p:spPr bwMode="auto">
            <a:xfrm flipH="1">
              <a:off x="274638" y="2262188"/>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47" name="Rectangle 425"/>
            <p:cNvSpPr>
              <a:spLocks noChangeArrowheads="1"/>
            </p:cNvSpPr>
            <p:nvPr/>
          </p:nvSpPr>
          <p:spPr bwMode="auto">
            <a:xfrm>
              <a:off x="157163" y="2228851"/>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80</a:t>
              </a:r>
              <a:endParaRPr lang="en-US" altLang="en-US" sz="1800"/>
            </a:p>
          </p:txBody>
        </p:sp>
        <p:sp>
          <p:nvSpPr>
            <p:cNvPr id="3248" name="Line 426"/>
            <p:cNvSpPr>
              <a:spLocks noChangeShapeType="1"/>
            </p:cNvSpPr>
            <p:nvPr/>
          </p:nvSpPr>
          <p:spPr bwMode="auto">
            <a:xfrm flipH="1">
              <a:off x="274638" y="2090738"/>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49" name="Rectangle 427"/>
            <p:cNvSpPr>
              <a:spLocks noChangeArrowheads="1"/>
            </p:cNvSpPr>
            <p:nvPr/>
          </p:nvSpPr>
          <p:spPr bwMode="auto">
            <a:xfrm>
              <a:off x="109538" y="2055813"/>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3250" name="Rectangle 428"/>
            <p:cNvSpPr>
              <a:spLocks noChangeArrowheads="1"/>
            </p:cNvSpPr>
            <p:nvPr/>
          </p:nvSpPr>
          <p:spPr bwMode="auto">
            <a:xfrm rot="16200000">
              <a:off x="-124143" y="2429235"/>
              <a:ext cx="483238" cy="175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Relative Abundance</a:t>
              </a:r>
              <a:endParaRPr lang="en-US" altLang="en-US" sz="1800"/>
            </a:p>
          </p:txBody>
        </p:sp>
        <p:sp>
          <p:nvSpPr>
            <p:cNvPr id="3251" name="Line 429"/>
            <p:cNvSpPr>
              <a:spLocks noChangeShapeType="1"/>
            </p:cNvSpPr>
            <p:nvPr/>
          </p:nvSpPr>
          <p:spPr bwMode="auto">
            <a:xfrm flipV="1">
              <a:off x="900113" y="28956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2" name="Line 430"/>
            <p:cNvSpPr>
              <a:spLocks noChangeShapeType="1"/>
            </p:cNvSpPr>
            <p:nvPr/>
          </p:nvSpPr>
          <p:spPr bwMode="auto">
            <a:xfrm flipV="1">
              <a:off x="2419350" y="2840038"/>
              <a:ext cx="0" cy="1031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3" name="Line 431"/>
            <p:cNvSpPr>
              <a:spLocks noChangeShapeType="1"/>
            </p:cNvSpPr>
            <p:nvPr/>
          </p:nvSpPr>
          <p:spPr bwMode="auto">
            <a:xfrm flipV="1">
              <a:off x="2646363" y="2916238"/>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4" name="Line 432"/>
            <p:cNvSpPr>
              <a:spLocks noChangeShapeType="1"/>
            </p:cNvSpPr>
            <p:nvPr/>
          </p:nvSpPr>
          <p:spPr bwMode="auto">
            <a:xfrm flipV="1">
              <a:off x="2908300" y="2847976"/>
              <a:ext cx="0" cy="952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5" name="Line 433"/>
            <p:cNvSpPr>
              <a:spLocks noChangeShapeType="1"/>
            </p:cNvSpPr>
            <p:nvPr/>
          </p:nvSpPr>
          <p:spPr bwMode="auto">
            <a:xfrm flipV="1">
              <a:off x="3478213" y="28956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6" name="Line 434"/>
            <p:cNvSpPr>
              <a:spLocks noChangeShapeType="1"/>
            </p:cNvSpPr>
            <p:nvPr/>
          </p:nvSpPr>
          <p:spPr bwMode="auto">
            <a:xfrm flipV="1">
              <a:off x="3492500" y="2813051"/>
              <a:ext cx="0" cy="1301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7" name="Line 435"/>
            <p:cNvSpPr>
              <a:spLocks noChangeShapeType="1"/>
            </p:cNvSpPr>
            <p:nvPr/>
          </p:nvSpPr>
          <p:spPr bwMode="auto">
            <a:xfrm flipV="1">
              <a:off x="3560763" y="2909888"/>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8" name="Line 436"/>
            <p:cNvSpPr>
              <a:spLocks noChangeShapeType="1"/>
            </p:cNvSpPr>
            <p:nvPr/>
          </p:nvSpPr>
          <p:spPr bwMode="auto">
            <a:xfrm flipV="1">
              <a:off x="3808413" y="2881313"/>
              <a:ext cx="0" cy="619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9" name="Line 437"/>
            <p:cNvSpPr>
              <a:spLocks noChangeShapeType="1"/>
            </p:cNvSpPr>
            <p:nvPr/>
          </p:nvSpPr>
          <p:spPr bwMode="auto">
            <a:xfrm flipV="1">
              <a:off x="3938588" y="2833688"/>
              <a:ext cx="0" cy="1095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0" name="Line 438"/>
            <p:cNvSpPr>
              <a:spLocks noChangeShapeType="1"/>
            </p:cNvSpPr>
            <p:nvPr/>
          </p:nvSpPr>
          <p:spPr bwMode="auto">
            <a:xfrm flipV="1">
              <a:off x="4111625" y="2798763"/>
              <a:ext cx="0" cy="1444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1" name="Line 439"/>
            <p:cNvSpPr>
              <a:spLocks noChangeShapeType="1"/>
            </p:cNvSpPr>
            <p:nvPr/>
          </p:nvSpPr>
          <p:spPr bwMode="auto">
            <a:xfrm flipV="1">
              <a:off x="4194175" y="2840038"/>
              <a:ext cx="0" cy="1031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2" name="Line 440"/>
            <p:cNvSpPr>
              <a:spLocks noChangeShapeType="1"/>
            </p:cNvSpPr>
            <p:nvPr/>
          </p:nvSpPr>
          <p:spPr bwMode="auto">
            <a:xfrm flipV="1">
              <a:off x="4502150" y="2909888"/>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3" name="Line 441"/>
            <p:cNvSpPr>
              <a:spLocks noChangeShapeType="1"/>
            </p:cNvSpPr>
            <p:nvPr/>
          </p:nvSpPr>
          <p:spPr bwMode="auto">
            <a:xfrm flipV="1">
              <a:off x="4510088" y="2847976"/>
              <a:ext cx="0" cy="952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4" name="Line 442"/>
            <p:cNvSpPr>
              <a:spLocks noChangeShapeType="1"/>
            </p:cNvSpPr>
            <p:nvPr/>
          </p:nvSpPr>
          <p:spPr bwMode="auto">
            <a:xfrm flipV="1">
              <a:off x="4757738" y="2757488"/>
              <a:ext cx="0" cy="1857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5" name="Line 443"/>
            <p:cNvSpPr>
              <a:spLocks noChangeShapeType="1"/>
            </p:cNvSpPr>
            <p:nvPr/>
          </p:nvSpPr>
          <p:spPr bwMode="auto">
            <a:xfrm flipV="1">
              <a:off x="4805363" y="2724151"/>
              <a:ext cx="0" cy="2190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6" name="Line 444"/>
            <p:cNvSpPr>
              <a:spLocks noChangeShapeType="1"/>
            </p:cNvSpPr>
            <p:nvPr/>
          </p:nvSpPr>
          <p:spPr bwMode="auto">
            <a:xfrm flipV="1">
              <a:off x="4943475" y="2827338"/>
              <a:ext cx="0" cy="1158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7" name="Line 445"/>
            <p:cNvSpPr>
              <a:spLocks noChangeShapeType="1"/>
            </p:cNvSpPr>
            <p:nvPr/>
          </p:nvSpPr>
          <p:spPr bwMode="auto">
            <a:xfrm flipV="1">
              <a:off x="4976813" y="2709863"/>
              <a:ext cx="0" cy="2333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8" name="Line 446"/>
            <p:cNvSpPr>
              <a:spLocks noChangeShapeType="1"/>
            </p:cNvSpPr>
            <p:nvPr/>
          </p:nvSpPr>
          <p:spPr bwMode="auto">
            <a:xfrm flipV="1">
              <a:off x="5065713" y="2868613"/>
              <a:ext cx="0" cy="746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9" name="Line 447"/>
            <p:cNvSpPr>
              <a:spLocks noChangeShapeType="1"/>
            </p:cNvSpPr>
            <p:nvPr/>
          </p:nvSpPr>
          <p:spPr bwMode="auto">
            <a:xfrm flipV="1">
              <a:off x="5086350" y="2571751"/>
              <a:ext cx="0" cy="371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0" name="Line 448"/>
            <p:cNvSpPr>
              <a:spLocks noChangeShapeType="1"/>
            </p:cNvSpPr>
            <p:nvPr/>
          </p:nvSpPr>
          <p:spPr bwMode="auto">
            <a:xfrm flipV="1">
              <a:off x="5189538" y="2847976"/>
              <a:ext cx="0" cy="952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1" name="Line 449"/>
            <p:cNvSpPr>
              <a:spLocks noChangeShapeType="1"/>
            </p:cNvSpPr>
            <p:nvPr/>
          </p:nvSpPr>
          <p:spPr bwMode="auto">
            <a:xfrm flipV="1">
              <a:off x="5245100" y="2600326"/>
              <a:ext cx="0" cy="3429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2" name="Line 450"/>
            <p:cNvSpPr>
              <a:spLocks noChangeShapeType="1"/>
            </p:cNvSpPr>
            <p:nvPr/>
          </p:nvSpPr>
          <p:spPr bwMode="auto">
            <a:xfrm flipV="1">
              <a:off x="5259388" y="2662238"/>
              <a:ext cx="0" cy="280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3" name="Line 451"/>
            <p:cNvSpPr>
              <a:spLocks noChangeShapeType="1"/>
            </p:cNvSpPr>
            <p:nvPr/>
          </p:nvSpPr>
          <p:spPr bwMode="auto">
            <a:xfrm flipV="1">
              <a:off x="5272088" y="2847976"/>
              <a:ext cx="0" cy="952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4" name="Line 452"/>
            <p:cNvSpPr>
              <a:spLocks noChangeShapeType="1"/>
            </p:cNvSpPr>
            <p:nvPr/>
          </p:nvSpPr>
          <p:spPr bwMode="auto">
            <a:xfrm flipV="1">
              <a:off x="5307013" y="2084388"/>
              <a:ext cx="0" cy="8588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5" name="Line 453"/>
            <p:cNvSpPr>
              <a:spLocks noChangeShapeType="1"/>
            </p:cNvSpPr>
            <p:nvPr/>
          </p:nvSpPr>
          <p:spPr bwMode="auto">
            <a:xfrm flipV="1">
              <a:off x="5341938" y="2806701"/>
              <a:ext cx="0" cy="1365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6" name="Line 454"/>
            <p:cNvSpPr>
              <a:spLocks noChangeShapeType="1"/>
            </p:cNvSpPr>
            <p:nvPr/>
          </p:nvSpPr>
          <p:spPr bwMode="auto">
            <a:xfrm flipV="1">
              <a:off x="5368925" y="2833688"/>
              <a:ext cx="0" cy="1095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7" name="Line 455"/>
            <p:cNvSpPr>
              <a:spLocks noChangeShapeType="1"/>
            </p:cNvSpPr>
            <p:nvPr/>
          </p:nvSpPr>
          <p:spPr bwMode="auto">
            <a:xfrm flipV="1">
              <a:off x="5430838" y="2138363"/>
              <a:ext cx="0" cy="8048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8" name="Line 456"/>
            <p:cNvSpPr>
              <a:spLocks noChangeShapeType="1"/>
            </p:cNvSpPr>
            <p:nvPr/>
          </p:nvSpPr>
          <p:spPr bwMode="auto">
            <a:xfrm flipV="1">
              <a:off x="5527675" y="2262188"/>
              <a:ext cx="0" cy="6810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9" name="Line 457"/>
            <p:cNvSpPr>
              <a:spLocks noChangeShapeType="1"/>
            </p:cNvSpPr>
            <p:nvPr/>
          </p:nvSpPr>
          <p:spPr bwMode="auto">
            <a:xfrm flipV="1">
              <a:off x="5548313" y="2840038"/>
              <a:ext cx="0" cy="1031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0" name="Line 458"/>
            <p:cNvSpPr>
              <a:spLocks noChangeShapeType="1"/>
            </p:cNvSpPr>
            <p:nvPr/>
          </p:nvSpPr>
          <p:spPr bwMode="auto">
            <a:xfrm flipV="1">
              <a:off x="5561013" y="2641601"/>
              <a:ext cx="0" cy="301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1" name="Line 459"/>
            <p:cNvSpPr>
              <a:spLocks noChangeShapeType="1"/>
            </p:cNvSpPr>
            <p:nvPr/>
          </p:nvSpPr>
          <p:spPr bwMode="auto">
            <a:xfrm flipV="1">
              <a:off x="5581650" y="2682876"/>
              <a:ext cx="0" cy="260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2" name="Line 460"/>
            <p:cNvSpPr>
              <a:spLocks noChangeShapeType="1"/>
            </p:cNvSpPr>
            <p:nvPr/>
          </p:nvSpPr>
          <p:spPr bwMode="auto">
            <a:xfrm flipV="1">
              <a:off x="5672138" y="2786063"/>
              <a:ext cx="0" cy="157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3" name="Line 461"/>
            <p:cNvSpPr>
              <a:spLocks noChangeShapeType="1"/>
            </p:cNvSpPr>
            <p:nvPr/>
          </p:nvSpPr>
          <p:spPr bwMode="auto">
            <a:xfrm flipV="1">
              <a:off x="5740400" y="2806701"/>
              <a:ext cx="0" cy="1365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4" name="Line 462"/>
            <p:cNvSpPr>
              <a:spLocks noChangeShapeType="1"/>
            </p:cNvSpPr>
            <p:nvPr/>
          </p:nvSpPr>
          <p:spPr bwMode="auto">
            <a:xfrm flipV="1">
              <a:off x="5802313" y="2901951"/>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5" name="Line 463"/>
            <p:cNvSpPr>
              <a:spLocks noChangeShapeType="1"/>
            </p:cNvSpPr>
            <p:nvPr/>
          </p:nvSpPr>
          <p:spPr bwMode="auto">
            <a:xfrm flipV="1">
              <a:off x="6392864" y="2868613"/>
              <a:ext cx="0" cy="746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6" name="Line 464"/>
            <p:cNvSpPr>
              <a:spLocks noChangeShapeType="1"/>
            </p:cNvSpPr>
            <p:nvPr/>
          </p:nvSpPr>
          <p:spPr bwMode="auto">
            <a:xfrm flipV="1">
              <a:off x="6861176" y="2786063"/>
              <a:ext cx="0" cy="157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7" name="Line 465"/>
            <p:cNvSpPr>
              <a:spLocks noChangeShapeType="1"/>
            </p:cNvSpPr>
            <p:nvPr/>
          </p:nvSpPr>
          <p:spPr bwMode="auto">
            <a:xfrm flipV="1">
              <a:off x="7232651" y="2786063"/>
              <a:ext cx="0" cy="157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8" name="Line 466"/>
            <p:cNvSpPr>
              <a:spLocks noChangeShapeType="1"/>
            </p:cNvSpPr>
            <p:nvPr/>
          </p:nvSpPr>
          <p:spPr bwMode="auto">
            <a:xfrm flipV="1">
              <a:off x="7775576" y="2689226"/>
              <a:ext cx="0" cy="2540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9" name="Line 467"/>
            <p:cNvSpPr>
              <a:spLocks noChangeShapeType="1"/>
            </p:cNvSpPr>
            <p:nvPr/>
          </p:nvSpPr>
          <p:spPr bwMode="auto">
            <a:xfrm flipV="1">
              <a:off x="8008939" y="2668588"/>
              <a:ext cx="0" cy="274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0" name="Line 468"/>
            <p:cNvSpPr>
              <a:spLocks noChangeShapeType="1"/>
            </p:cNvSpPr>
            <p:nvPr/>
          </p:nvSpPr>
          <p:spPr bwMode="auto">
            <a:xfrm flipV="1">
              <a:off x="8634414" y="2565401"/>
              <a:ext cx="0" cy="3778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1" name="Line 469"/>
            <p:cNvSpPr>
              <a:spLocks noChangeShapeType="1"/>
            </p:cNvSpPr>
            <p:nvPr/>
          </p:nvSpPr>
          <p:spPr bwMode="auto">
            <a:xfrm flipV="1">
              <a:off x="9018589" y="2868613"/>
              <a:ext cx="0" cy="746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2" name="Line 470"/>
            <p:cNvSpPr>
              <a:spLocks noChangeShapeType="1"/>
            </p:cNvSpPr>
            <p:nvPr/>
          </p:nvSpPr>
          <p:spPr bwMode="auto">
            <a:xfrm flipV="1">
              <a:off x="9101139" y="2827338"/>
              <a:ext cx="0" cy="1158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3" name="Line 471"/>
            <p:cNvSpPr>
              <a:spLocks noChangeShapeType="1"/>
            </p:cNvSpPr>
            <p:nvPr/>
          </p:nvSpPr>
          <p:spPr bwMode="auto">
            <a:xfrm flipV="1">
              <a:off x="9109076" y="2771776"/>
              <a:ext cx="0" cy="1714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4" name="Line 472"/>
            <p:cNvSpPr>
              <a:spLocks noChangeShapeType="1"/>
            </p:cNvSpPr>
            <p:nvPr/>
          </p:nvSpPr>
          <p:spPr bwMode="auto">
            <a:xfrm flipV="1">
              <a:off x="9837739" y="2833688"/>
              <a:ext cx="0" cy="1095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5" name="Rectangle 473"/>
            <p:cNvSpPr>
              <a:spLocks noChangeArrowheads="1"/>
            </p:cNvSpPr>
            <p:nvPr/>
          </p:nvSpPr>
          <p:spPr bwMode="auto">
            <a:xfrm>
              <a:off x="5153023" y="200183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1019.97</a:t>
              </a:r>
              <a:endParaRPr lang="en-US" altLang="en-US" sz="1800"/>
            </a:p>
          </p:txBody>
        </p:sp>
        <p:sp>
          <p:nvSpPr>
            <p:cNvPr id="3296" name="Rectangle 474"/>
            <p:cNvSpPr>
              <a:spLocks noChangeArrowheads="1"/>
            </p:cNvSpPr>
            <p:nvPr/>
          </p:nvSpPr>
          <p:spPr bwMode="auto">
            <a:xfrm>
              <a:off x="5435601" y="217963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1051.83</a:t>
              </a:r>
              <a:endParaRPr lang="en-US" altLang="en-US" sz="1800"/>
            </a:p>
          </p:txBody>
        </p:sp>
        <p:sp>
          <p:nvSpPr>
            <p:cNvPr id="3297" name="Line 475"/>
            <p:cNvSpPr>
              <a:spLocks noChangeShapeType="1"/>
            </p:cNvSpPr>
            <p:nvPr/>
          </p:nvSpPr>
          <p:spPr bwMode="auto">
            <a:xfrm flipV="1">
              <a:off x="5527675" y="2249488"/>
              <a:ext cx="619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8" name="Rectangle 476"/>
            <p:cNvSpPr>
              <a:spLocks noChangeArrowheads="1"/>
            </p:cNvSpPr>
            <p:nvPr/>
          </p:nvSpPr>
          <p:spPr bwMode="auto">
            <a:xfrm>
              <a:off x="8480427" y="2482851"/>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1502.85</a:t>
              </a:r>
              <a:endParaRPr lang="en-US" altLang="en-US" sz="1800"/>
            </a:p>
          </p:txBody>
        </p:sp>
        <p:sp>
          <p:nvSpPr>
            <p:cNvPr id="3299" name="Rectangle 477"/>
            <p:cNvSpPr>
              <a:spLocks noChangeArrowheads="1"/>
            </p:cNvSpPr>
            <p:nvPr/>
          </p:nvSpPr>
          <p:spPr bwMode="auto">
            <a:xfrm>
              <a:off x="4952999" y="2489201"/>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987.93</a:t>
              </a:r>
              <a:endParaRPr lang="en-US" altLang="en-US" sz="1800"/>
            </a:p>
          </p:txBody>
        </p:sp>
        <p:sp>
          <p:nvSpPr>
            <p:cNvPr id="3300" name="Rectangle 478"/>
            <p:cNvSpPr>
              <a:spLocks noChangeArrowheads="1"/>
            </p:cNvSpPr>
            <p:nvPr/>
          </p:nvSpPr>
          <p:spPr bwMode="auto">
            <a:xfrm>
              <a:off x="5530850" y="2559051"/>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1056.91</a:t>
              </a:r>
              <a:endParaRPr lang="en-US" altLang="en-US" sz="1800"/>
            </a:p>
          </p:txBody>
        </p:sp>
        <p:sp>
          <p:nvSpPr>
            <p:cNvPr id="3301" name="Line 479"/>
            <p:cNvSpPr>
              <a:spLocks noChangeShapeType="1"/>
            </p:cNvSpPr>
            <p:nvPr/>
          </p:nvSpPr>
          <p:spPr bwMode="auto">
            <a:xfrm flipV="1">
              <a:off x="5561013" y="2627313"/>
              <a:ext cx="123825"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02" name="Rectangle 480"/>
            <p:cNvSpPr>
              <a:spLocks noChangeArrowheads="1"/>
            </p:cNvSpPr>
            <p:nvPr/>
          </p:nvSpPr>
          <p:spPr bwMode="auto">
            <a:xfrm>
              <a:off x="7854952" y="258603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1411.97</a:t>
              </a:r>
              <a:endParaRPr lang="en-US" altLang="en-US" sz="1800"/>
            </a:p>
          </p:txBody>
        </p:sp>
        <p:sp>
          <p:nvSpPr>
            <p:cNvPr id="3303" name="Rectangle 481"/>
            <p:cNvSpPr>
              <a:spLocks noChangeArrowheads="1"/>
            </p:cNvSpPr>
            <p:nvPr/>
          </p:nvSpPr>
          <p:spPr bwMode="auto">
            <a:xfrm>
              <a:off x="7539038" y="2606676"/>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1377.89</a:t>
              </a:r>
              <a:endParaRPr lang="en-US" altLang="en-US" sz="1800"/>
            </a:p>
          </p:txBody>
        </p:sp>
        <p:sp>
          <p:nvSpPr>
            <p:cNvPr id="3304" name="Line 482"/>
            <p:cNvSpPr>
              <a:spLocks noChangeShapeType="1"/>
            </p:cNvSpPr>
            <p:nvPr/>
          </p:nvSpPr>
          <p:spPr bwMode="auto">
            <a:xfrm flipH="1" flipV="1">
              <a:off x="7693026" y="2674938"/>
              <a:ext cx="82550"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05" name="Rectangle 483"/>
            <p:cNvSpPr>
              <a:spLocks noChangeArrowheads="1"/>
            </p:cNvSpPr>
            <p:nvPr/>
          </p:nvSpPr>
          <p:spPr bwMode="auto">
            <a:xfrm>
              <a:off x="4802188" y="262731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971.41</a:t>
              </a:r>
              <a:endParaRPr lang="en-US" altLang="en-US" sz="1800"/>
            </a:p>
          </p:txBody>
        </p:sp>
        <p:sp>
          <p:nvSpPr>
            <p:cNvPr id="3306" name="Line 484"/>
            <p:cNvSpPr>
              <a:spLocks noChangeShapeType="1"/>
            </p:cNvSpPr>
            <p:nvPr/>
          </p:nvSpPr>
          <p:spPr bwMode="auto">
            <a:xfrm flipH="1" flipV="1">
              <a:off x="4935538" y="2695576"/>
              <a:ext cx="41275"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07" name="Rectangle 485"/>
            <p:cNvSpPr>
              <a:spLocks noChangeArrowheads="1"/>
            </p:cNvSpPr>
            <p:nvPr/>
          </p:nvSpPr>
          <p:spPr bwMode="auto">
            <a:xfrm>
              <a:off x="4521198" y="2674938"/>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939.44</a:t>
              </a:r>
              <a:endParaRPr lang="en-US" altLang="en-US" sz="1800"/>
            </a:p>
          </p:txBody>
        </p:sp>
        <p:sp>
          <p:nvSpPr>
            <p:cNvPr id="3308" name="Line 486"/>
            <p:cNvSpPr>
              <a:spLocks noChangeShapeType="1"/>
            </p:cNvSpPr>
            <p:nvPr/>
          </p:nvSpPr>
          <p:spPr bwMode="auto">
            <a:xfrm flipH="1" flipV="1">
              <a:off x="4654550" y="2744788"/>
              <a:ext cx="103188"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09" name="Rectangle 487"/>
            <p:cNvSpPr>
              <a:spLocks noChangeArrowheads="1"/>
            </p:cNvSpPr>
            <p:nvPr/>
          </p:nvSpPr>
          <p:spPr bwMode="auto">
            <a:xfrm>
              <a:off x="8955087" y="2689226"/>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1572.12</a:t>
              </a:r>
              <a:endParaRPr lang="en-US" altLang="en-US" sz="1800"/>
            </a:p>
          </p:txBody>
        </p:sp>
        <p:sp>
          <p:nvSpPr>
            <p:cNvPr id="3310" name="Rectangle 488"/>
            <p:cNvSpPr>
              <a:spLocks noChangeArrowheads="1"/>
            </p:cNvSpPr>
            <p:nvPr/>
          </p:nvSpPr>
          <p:spPr bwMode="auto">
            <a:xfrm>
              <a:off x="7078665" y="270351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1298.86</a:t>
              </a:r>
              <a:endParaRPr lang="en-US" altLang="en-US" sz="1800"/>
            </a:p>
          </p:txBody>
        </p:sp>
        <p:sp>
          <p:nvSpPr>
            <p:cNvPr id="3311" name="Rectangle 489"/>
            <p:cNvSpPr>
              <a:spLocks noChangeArrowheads="1"/>
            </p:cNvSpPr>
            <p:nvPr/>
          </p:nvSpPr>
          <p:spPr bwMode="auto">
            <a:xfrm>
              <a:off x="6707189" y="270351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1244.98</a:t>
              </a:r>
              <a:endParaRPr lang="en-US" altLang="en-US" sz="1800"/>
            </a:p>
          </p:txBody>
        </p:sp>
        <p:sp>
          <p:nvSpPr>
            <p:cNvPr id="3312" name="Rectangle 490"/>
            <p:cNvSpPr>
              <a:spLocks noChangeArrowheads="1"/>
            </p:cNvSpPr>
            <p:nvPr/>
          </p:nvSpPr>
          <p:spPr bwMode="auto">
            <a:xfrm>
              <a:off x="5600701" y="270351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1072.83</a:t>
              </a:r>
              <a:endParaRPr lang="en-US" altLang="en-US" sz="1800"/>
            </a:p>
          </p:txBody>
        </p:sp>
        <p:sp>
          <p:nvSpPr>
            <p:cNvPr id="3313" name="Line 491"/>
            <p:cNvSpPr>
              <a:spLocks noChangeShapeType="1"/>
            </p:cNvSpPr>
            <p:nvPr/>
          </p:nvSpPr>
          <p:spPr bwMode="auto">
            <a:xfrm flipV="1">
              <a:off x="5672138" y="2771776"/>
              <a:ext cx="825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14" name="Rectangle 492"/>
            <p:cNvSpPr>
              <a:spLocks noChangeArrowheads="1"/>
            </p:cNvSpPr>
            <p:nvPr/>
          </p:nvSpPr>
          <p:spPr bwMode="auto">
            <a:xfrm>
              <a:off x="3978276" y="271621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845.98</a:t>
              </a:r>
              <a:endParaRPr lang="en-US" altLang="en-US" sz="1800"/>
            </a:p>
          </p:txBody>
        </p:sp>
        <p:sp>
          <p:nvSpPr>
            <p:cNvPr id="3315" name="Rectangle 493"/>
            <p:cNvSpPr>
              <a:spLocks noChangeArrowheads="1"/>
            </p:cNvSpPr>
            <p:nvPr/>
          </p:nvSpPr>
          <p:spPr bwMode="auto">
            <a:xfrm>
              <a:off x="3359150" y="2730501"/>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755.99</a:t>
              </a:r>
              <a:endParaRPr lang="en-US" altLang="en-US" sz="1800"/>
            </a:p>
          </p:txBody>
        </p:sp>
        <p:sp>
          <p:nvSpPr>
            <p:cNvPr id="3316" name="Rectangle 494"/>
            <p:cNvSpPr>
              <a:spLocks noChangeArrowheads="1"/>
            </p:cNvSpPr>
            <p:nvPr/>
          </p:nvSpPr>
          <p:spPr bwMode="auto">
            <a:xfrm>
              <a:off x="3702051" y="2751138"/>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820.58</a:t>
              </a:r>
              <a:endParaRPr lang="en-US" altLang="en-US" sz="1800"/>
            </a:p>
          </p:txBody>
        </p:sp>
        <p:sp>
          <p:nvSpPr>
            <p:cNvPr id="3317" name="Line 495"/>
            <p:cNvSpPr>
              <a:spLocks noChangeShapeType="1"/>
            </p:cNvSpPr>
            <p:nvPr/>
          </p:nvSpPr>
          <p:spPr bwMode="auto">
            <a:xfrm flipH="1" flipV="1">
              <a:off x="3835400" y="2819401"/>
              <a:ext cx="103188"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18" name="Rectangle 496"/>
            <p:cNvSpPr>
              <a:spLocks noChangeArrowheads="1"/>
            </p:cNvSpPr>
            <p:nvPr/>
          </p:nvSpPr>
          <p:spPr bwMode="auto">
            <a:xfrm>
              <a:off x="9683751" y="275113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1678.14</a:t>
              </a:r>
              <a:endParaRPr lang="en-US" altLang="en-US" sz="1800"/>
            </a:p>
          </p:txBody>
        </p:sp>
        <p:sp>
          <p:nvSpPr>
            <p:cNvPr id="3319" name="Rectangle 497"/>
            <p:cNvSpPr>
              <a:spLocks noChangeArrowheads="1"/>
            </p:cNvSpPr>
            <p:nvPr/>
          </p:nvSpPr>
          <p:spPr bwMode="auto">
            <a:xfrm>
              <a:off x="2285999" y="2757488"/>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600.45</a:t>
              </a:r>
              <a:endParaRPr lang="en-US" altLang="en-US" sz="1800"/>
            </a:p>
          </p:txBody>
        </p:sp>
        <p:sp>
          <p:nvSpPr>
            <p:cNvPr id="3320" name="Rectangle 498"/>
            <p:cNvSpPr>
              <a:spLocks noChangeArrowheads="1"/>
            </p:cNvSpPr>
            <p:nvPr/>
          </p:nvSpPr>
          <p:spPr bwMode="auto">
            <a:xfrm>
              <a:off x="2774948" y="2765426"/>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671.30</a:t>
              </a:r>
              <a:endParaRPr lang="en-US" altLang="en-US" sz="1800"/>
            </a:p>
          </p:txBody>
        </p:sp>
        <p:sp>
          <p:nvSpPr>
            <p:cNvPr id="3321" name="Rectangle 499"/>
            <p:cNvSpPr>
              <a:spLocks noChangeArrowheads="1"/>
            </p:cNvSpPr>
            <p:nvPr/>
          </p:nvSpPr>
          <p:spPr bwMode="auto">
            <a:xfrm>
              <a:off x="4376737" y="2765426"/>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903.88</a:t>
              </a:r>
              <a:endParaRPr lang="en-US" altLang="en-US" sz="1800"/>
            </a:p>
          </p:txBody>
        </p:sp>
        <p:sp>
          <p:nvSpPr>
            <p:cNvPr id="3322" name="Rectangle 500"/>
            <p:cNvSpPr>
              <a:spLocks noChangeArrowheads="1"/>
            </p:cNvSpPr>
            <p:nvPr/>
          </p:nvSpPr>
          <p:spPr bwMode="auto">
            <a:xfrm>
              <a:off x="6238876" y="278606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1177.67</a:t>
              </a:r>
              <a:endParaRPr lang="en-US" altLang="en-US" sz="1800"/>
            </a:p>
          </p:txBody>
        </p:sp>
        <p:sp>
          <p:nvSpPr>
            <p:cNvPr id="3323" name="Rectangle 501"/>
            <p:cNvSpPr>
              <a:spLocks noChangeArrowheads="1"/>
            </p:cNvSpPr>
            <p:nvPr/>
          </p:nvSpPr>
          <p:spPr bwMode="auto">
            <a:xfrm>
              <a:off x="8782052" y="278606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1559.21</a:t>
              </a:r>
              <a:endParaRPr lang="en-US" altLang="en-US" sz="1800"/>
            </a:p>
          </p:txBody>
        </p:sp>
        <p:sp>
          <p:nvSpPr>
            <p:cNvPr id="3324" name="Line 502"/>
            <p:cNvSpPr>
              <a:spLocks noChangeShapeType="1"/>
            </p:cNvSpPr>
            <p:nvPr/>
          </p:nvSpPr>
          <p:spPr bwMode="auto">
            <a:xfrm flipH="1" flipV="1">
              <a:off x="8936039" y="2854326"/>
              <a:ext cx="825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25" name="Rectangle 503"/>
            <p:cNvSpPr>
              <a:spLocks noChangeArrowheads="1"/>
            </p:cNvSpPr>
            <p:nvPr/>
          </p:nvSpPr>
          <p:spPr bwMode="auto">
            <a:xfrm>
              <a:off x="766762" y="2813051"/>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379.26</a:t>
              </a:r>
              <a:endParaRPr lang="en-US" altLang="en-US" sz="1800"/>
            </a:p>
          </p:txBody>
        </p:sp>
        <p:sp>
          <p:nvSpPr>
            <p:cNvPr id="3326" name="Rectangle 504"/>
            <p:cNvSpPr>
              <a:spLocks noChangeArrowheads="1"/>
            </p:cNvSpPr>
            <p:nvPr/>
          </p:nvSpPr>
          <p:spPr bwMode="auto">
            <a:xfrm>
              <a:off x="5751513" y="2819401"/>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1091.86</a:t>
              </a:r>
              <a:endParaRPr lang="en-US" altLang="en-US" sz="1800"/>
            </a:p>
          </p:txBody>
        </p:sp>
        <p:sp>
          <p:nvSpPr>
            <p:cNvPr id="3327" name="Line 505"/>
            <p:cNvSpPr>
              <a:spLocks noChangeShapeType="1"/>
            </p:cNvSpPr>
            <p:nvPr/>
          </p:nvSpPr>
          <p:spPr bwMode="auto">
            <a:xfrm flipV="1">
              <a:off x="5802313" y="2889251"/>
              <a:ext cx="103188"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28" name="Line 510"/>
            <p:cNvSpPr>
              <a:spLocks noChangeShapeType="1"/>
            </p:cNvSpPr>
            <p:nvPr/>
          </p:nvSpPr>
          <p:spPr bwMode="auto">
            <a:xfrm>
              <a:off x="323850" y="4457701"/>
              <a:ext cx="106473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29" name="Line 511"/>
            <p:cNvSpPr>
              <a:spLocks noChangeShapeType="1"/>
            </p:cNvSpPr>
            <p:nvPr/>
          </p:nvSpPr>
          <p:spPr bwMode="auto">
            <a:xfrm>
              <a:off x="43973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0" name="Line 512"/>
            <p:cNvSpPr>
              <a:spLocks noChangeShapeType="1"/>
            </p:cNvSpPr>
            <p:nvPr/>
          </p:nvSpPr>
          <p:spPr bwMode="auto">
            <a:xfrm>
              <a:off x="56991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1" name="Line 513"/>
            <p:cNvSpPr>
              <a:spLocks noChangeShapeType="1"/>
            </p:cNvSpPr>
            <p:nvPr/>
          </p:nvSpPr>
          <p:spPr bwMode="auto">
            <a:xfrm>
              <a:off x="70802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2" name="Line 514"/>
            <p:cNvSpPr>
              <a:spLocks noChangeShapeType="1"/>
            </p:cNvSpPr>
            <p:nvPr/>
          </p:nvSpPr>
          <p:spPr bwMode="auto">
            <a:xfrm>
              <a:off x="96996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3" name="Line 515"/>
            <p:cNvSpPr>
              <a:spLocks noChangeShapeType="1"/>
            </p:cNvSpPr>
            <p:nvPr/>
          </p:nvSpPr>
          <p:spPr bwMode="auto">
            <a:xfrm>
              <a:off x="110648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4" name="Line 516"/>
            <p:cNvSpPr>
              <a:spLocks noChangeShapeType="1"/>
            </p:cNvSpPr>
            <p:nvPr/>
          </p:nvSpPr>
          <p:spPr bwMode="auto">
            <a:xfrm>
              <a:off x="123666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5" name="Line 517"/>
            <p:cNvSpPr>
              <a:spLocks noChangeShapeType="1"/>
            </p:cNvSpPr>
            <p:nvPr/>
          </p:nvSpPr>
          <p:spPr bwMode="auto">
            <a:xfrm>
              <a:off x="136842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6" name="Line 518"/>
            <p:cNvSpPr>
              <a:spLocks noChangeShapeType="1"/>
            </p:cNvSpPr>
            <p:nvPr/>
          </p:nvSpPr>
          <p:spPr bwMode="auto">
            <a:xfrm>
              <a:off x="163671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7" name="Line 519"/>
            <p:cNvSpPr>
              <a:spLocks noChangeShapeType="1"/>
            </p:cNvSpPr>
            <p:nvPr/>
          </p:nvSpPr>
          <p:spPr bwMode="auto">
            <a:xfrm>
              <a:off x="177323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8" name="Line 520"/>
            <p:cNvSpPr>
              <a:spLocks noChangeShapeType="1"/>
            </p:cNvSpPr>
            <p:nvPr/>
          </p:nvSpPr>
          <p:spPr bwMode="auto">
            <a:xfrm>
              <a:off x="1905000"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9" name="Line 521"/>
            <p:cNvSpPr>
              <a:spLocks noChangeShapeType="1"/>
            </p:cNvSpPr>
            <p:nvPr/>
          </p:nvSpPr>
          <p:spPr bwMode="auto">
            <a:xfrm>
              <a:off x="203517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0" name="Line 522"/>
            <p:cNvSpPr>
              <a:spLocks noChangeShapeType="1"/>
            </p:cNvSpPr>
            <p:nvPr/>
          </p:nvSpPr>
          <p:spPr bwMode="auto">
            <a:xfrm>
              <a:off x="230346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1" name="Line 523"/>
            <p:cNvSpPr>
              <a:spLocks noChangeShapeType="1"/>
            </p:cNvSpPr>
            <p:nvPr/>
          </p:nvSpPr>
          <p:spPr bwMode="auto">
            <a:xfrm>
              <a:off x="243363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2" name="Line 524"/>
            <p:cNvSpPr>
              <a:spLocks noChangeShapeType="1"/>
            </p:cNvSpPr>
            <p:nvPr/>
          </p:nvSpPr>
          <p:spPr bwMode="auto">
            <a:xfrm>
              <a:off x="2571750"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3" name="Line 525"/>
            <p:cNvSpPr>
              <a:spLocks noChangeShapeType="1"/>
            </p:cNvSpPr>
            <p:nvPr/>
          </p:nvSpPr>
          <p:spPr bwMode="auto">
            <a:xfrm>
              <a:off x="270192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4" name="Line 526"/>
            <p:cNvSpPr>
              <a:spLocks noChangeShapeType="1"/>
            </p:cNvSpPr>
            <p:nvPr/>
          </p:nvSpPr>
          <p:spPr bwMode="auto">
            <a:xfrm>
              <a:off x="297021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5" name="Line 527"/>
            <p:cNvSpPr>
              <a:spLocks noChangeShapeType="1"/>
            </p:cNvSpPr>
            <p:nvPr/>
          </p:nvSpPr>
          <p:spPr bwMode="auto">
            <a:xfrm>
              <a:off x="310038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6" name="Line 528"/>
            <p:cNvSpPr>
              <a:spLocks noChangeShapeType="1"/>
            </p:cNvSpPr>
            <p:nvPr/>
          </p:nvSpPr>
          <p:spPr bwMode="auto">
            <a:xfrm>
              <a:off x="3238500"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7" name="Line 529"/>
            <p:cNvSpPr>
              <a:spLocks noChangeShapeType="1"/>
            </p:cNvSpPr>
            <p:nvPr/>
          </p:nvSpPr>
          <p:spPr bwMode="auto">
            <a:xfrm>
              <a:off x="336867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8" name="Line 530"/>
            <p:cNvSpPr>
              <a:spLocks noChangeShapeType="1"/>
            </p:cNvSpPr>
            <p:nvPr/>
          </p:nvSpPr>
          <p:spPr bwMode="auto">
            <a:xfrm>
              <a:off x="363696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9" name="Line 531"/>
            <p:cNvSpPr>
              <a:spLocks noChangeShapeType="1"/>
            </p:cNvSpPr>
            <p:nvPr/>
          </p:nvSpPr>
          <p:spPr bwMode="auto">
            <a:xfrm>
              <a:off x="376713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0" name="Line 532"/>
            <p:cNvSpPr>
              <a:spLocks noChangeShapeType="1"/>
            </p:cNvSpPr>
            <p:nvPr/>
          </p:nvSpPr>
          <p:spPr bwMode="auto">
            <a:xfrm>
              <a:off x="389731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1" name="Line 533"/>
            <p:cNvSpPr>
              <a:spLocks noChangeShapeType="1"/>
            </p:cNvSpPr>
            <p:nvPr/>
          </p:nvSpPr>
          <p:spPr bwMode="auto">
            <a:xfrm>
              <a:off x="403542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2" name="Line 534"/>
            <p:cNvSpPr>
              <a:spLocks noChangeShapeType="1"/>
            </p:cNvSpPr>
            <p:nvPr/>
          </p:nvSpPr>
          <p:spPr bwMode="auto">
            <a:xfrm>
              <a:off x="429577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3" name="Line 535"/>
            <p:cNvSpPr>
              <a:spLocks noChangeShapeType="1"/>
            </p:cNvSpPr>
            <p:nvPr/>
          </p:nvSpPr>
          <p:spPr bwMode="auto">
            <a:xfrm>
              <a:off x="443388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4" name="Line 536"/>
            <p:cNvSpPr>
              <a:spLocks noChangeShapeType="1"/>
            </p:cNvSpPr>
            <p:nvPr/>
          </p:nvSpPr>
          <p:spPr bwMode="auto">
            <a:xfrm>
              <a:off x="456406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5" name="Line 537"/>
            <p:cNvSpPr>
              <a:spLocks noChangeShapeType="1"/>
            </p:cNvSpPr>
            <p:nvPr/>
          </p:nvSpPr>
          <p:spPr bwMode="auto">
            <a:xfrm>
              <a:off x="470217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6" name="Line 538"/>
            <p:cNvSpPr>
              <a:spLocks noChangeShapeType="1"/>
            </p:cNvSpPr>
            <p:nvPr/>
          </p:nvSpPr>
          <p:spPr bwMode="auto">
            <a:xfrm>
              <a:off x="496411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7" name="Line 539"/>
            <p:cNvSpPr>
              <a:spLocks noChangeShapeType="1"/>
            </p:cNvSpPr>
            <p:nvPr/>
          </p:nvSpPr>
          <p:spPr bwMode="auto">
            <a:xfrm>
              <a:off x="510063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8" name="Line 540"/>
            <p:cNvSpPr>
              <a:spLocks noChangeShapeType="1"/>
            </p:cNvSpPr>
            <p:nvPr/>
          </p:nvSpPr>
          <p:spPr bwMode="auto">
            <a:xfrm>
              <a:off x="523081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9" name="Line 541"/>
            <p:cNvSpPr>
              <a:spLocks noChangeShapeType="1"/>
            </p:cNvSpPr>
            <p:nvPr/>
          </p:nvSpPr>
          <p:spPr bwMode="auto">
            <a:xfrm>
              <a:off x="536257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0" name="Line 542"/>
            <p:cNvSpPr>
              <a:spLocks noChangeShapeType="1"/>
            </p:cNvSpPr>
            <p:nvPr/>
          </p:nvSpPr>
          <p:spPr bwMode="auto">
            <a:xfrm>
              <a:off x="563086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1" name="Line 543"/>
            <p:cNvSpPr>
              <a:spLocks noChangeShapeType="1"/>
            </p:cNvSpPr>
            <p:nvPr/>
          </p:nvSpPr>
          <p:spPr bwMode="auto">
            <a:xfrm>
              <a:off x="5761038"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2" name="Line 544"/>
            <p:cNvSpPr>
              <a:spLocks noChangeShapeType="1"/>
            </p:cNvSpPr>
            <p:nvPr/>
          </p:nvSpPr>
          <p:spPr bwMode="auto">
            <a:xfrm>
              <a:off x="5897563"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3" name="Line 545"/>
            <p:cNvSpPr>
              <a:spLocks noChangeShapeType="1"/>
            </p:cNvSpPr>
            <p:nvPr/>
          </p:nvSpPr>
          <p:spPr bwMode="auto">
            <a:xfrm>
              <a:off x="6029325"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4" name="Line 546"/>
            <p:cNvSpPr>
              <a:spLocks noChangeShapeType="1"/>
            </p:cNvSpPr>
            <p:nvPr/>
          </p:nvSpPr>
          <p:spPr bwMode="auto">
            <a:xfrm>
              <a:off x="62976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5" name="Line 547"/>
            <p:cNvSpPr>
              <a:spLocks noChangeShapeType="1"/>
            </p:cNvSpPr>
            <p:nvPr/>
          </p:nvSpPr>
          <p:spPr bwMode="auto">
            <a:xfrm>
              <a:off x="6427789"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6" name="Line 548"/>
            <p:cNvSpPr>
              <a:spLocks noChangeShapeType="1"/>
            </p:cNvSpPr>
            <p:nvPr/>
          </p:nvSpPr>
          <p:spPr bwMode="auto">
            <a:xfrm>
              <a:off x="65643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7" name="Line 549"/>
            <p:cNvSpPr>
              <a:spLocks noChangeShapeType="1"/>
            </p:cNvSpPr>
            <p:nvPr/>
          </p:nvSpPr>
          <p:spPr bwMode="auto">
            <a:xfrm>
              <a:off x="669607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8" name="Line 550"/>
            <p:cNvSpPr>
              <a:spLocks noChangeShapeType="1"/>
            </p:cNvSpPr>
            <p:nvPr/>
          </p:nvSpPr>
          <p:spPr bwMode="auto">
            <a:xfrm>
              <a:off x="696436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9" name="Line 551"/>
            <p:cNvSpPr>
              <a:spLocks noChangeShapeType="1"/>
            </p:cNvSpPr>
            <p:nvPr/>
          </p:nvSpPr>
          <p:spPr bwMode="auto">
            <a:xfrm>
              <a:off x="7094539"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0" name="Line 552"/>
            <p:cNvSpPr>
              <a:spLocks noChangeShapeType="1"/>
            </p:cNvSpPr>
            <p:nvPr/>
          </p:nvSpPr>
          <p:spPr bwMode="auto">
            <a:xfrm>
              <a:off x="72247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1" name="Line 553"/>
            <p:cNvSpPr>
              <a:spLocks noChangeShapeType="1"/>
            </p:cNvSpPr>
            <p:nvPr/>
          </p:nvSpPr>
          <p:spPr bwMode="auto">
            <a:xfrm>
              <a:off x="736282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2" name="Line 554"/>
            <p:cNvSpPr>
              <a:spLocks noChangeShapeType="1"/>
            </p:cNvSpPr>
            <p:nvPr/>
          </p:nvSpPr>
          <p:spPr bwMode="auto">
            <a:xfrm>
              <a:off x="76311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3" name="Line 555"/>
            <p:cNvSpPr>
              <a:spLocks noChangeShapeType="1"/>
            </p:cNvSpPr>
            <p:nvPr/>
          </p:nvSpPr>
          <p:spPr bwMode="auto">
            <a:xfrm>
              <a:off x="7761289"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4" name="Line 556"/>
            <p:cNvSpPr>
              <a:spLocks noChangeShapeType="1"/>
            </p:cNvSpPr>
            <p:nvPr/>
          </p:nvSpPr>
          <p:spPr bwMode="auto">
            <a:xfrm>
              <a:off x="789146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5" name="Line 557"/>
            <p:cNvSpPr>
              <a:spLocks noChangeShapeType="1"/>
            </p:cNvSpPr>
            <p:nvPr/>
          </p:nvSpPr>
          <p:spPr bwMode="auto">
            <a:xfrm>
              <a:off x="802957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6" name="Line 558"/>
            <p:cNvSpPr>
              <a:spLocks noChangeShapeType="1"/>
            </p:cNvSpPr>
            <p:nvPr/>
          </p:nvSpPr>
          <p:spPr bwMode="auto">
            <a:xfrm>
              <a:off x="828992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7" name="Line 559"/>
            <p:cNvSpPr>
              <a:spLocks noChangeShapeType="1"/>
            </p:cNvSpPr>
            <p:nvPr/>
          </p:nvSpPr>
          <p:spPr bwMode="auto">
            <a:xfrm>
              <a:off x="8428039"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8" name="Line 560"/>
            <p:cNvSpPr>
              <a:spLocks noChangeShapeType="1"/>
            </p:cNvSpPr>
            <p:nvPr/>
          </p:nvSpPr>
          <p:spPr bwMode="auto">
            <a:xfrm>
              <a:off x="85582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9" name="Line 561"/>
            <p:cNvSpPr>
              <a:spLocks noChangeShapeType="1"/>
            </p:cNvSpPr>
            <p:nvPr/>
          </p:nvSpPr>
          <p:spPr bwMode="auto">
            <a:xfrm>
              <a:off x="868997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0" name="Line 562"/>
            <p:cNvSpPr>
              <a:spLocks noChangeShapeType="1"/>
            </p:cNvSpPr>
            <p:nvPr/>
          </p:nvSpPr>
          <p:spPr bwMode="auto">
            <a:xfrm>
              <a:off x="895667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1" name="Line 563"/>
            <p:cNvSpPr>
              <a:spLocks noChangeShapeType="1"/>
            </p:cNvSpPr>
            <p:nvPr/>
          </p:nvSpPr>
          <p:spPr bwMode="auto">
            <a:xfrm>
              <a:off x="9088439"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2" name="Line 564"/>
            <p:cNvSpPr>
              <a:spLocks noChangeShapeType="1"/>
            </p:cNvSpPr>
            <p:nvPr/>
          </p:nvSpPr>
          <p:spPr bwMode="auto">
            <a:xfrm>
              <a:off x="922496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3" name="Line 565"/>
            <p:cNvSpPr>
              <a:spLocks noChangeShapeType="1"/>
            </p:cNvSpPr>
            <p:nvPr/>
          </p:nvSpPr>
          <p:spPr bwMode="auto">
            <a:xfrm>
              <a:off x="935672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4" name="Line 566"/>
            <p:cNvSpPr>
              <a:spLocks noChangeShapeType="1"/>
            </p:cNvSpPr>
            <p:nvPr/>
          </p:nvSpPr>
          <p:spPr bwMode="auto">
            <a:xfrm>
              <a:off x="962342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5" name="Line 567"/>
            <p:cNvSpPr>
              <a:spLocks noChangeShapeType="1"/>
            </p:cNvSpPr>
            <p:nvPr/>
          </p:nvSpPr>
          <p:spPr bwMode="auto">
            <a:xfrm>
              <a:off x="9755189"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6" name="Line 568"/>
            <p:cNvSpPr>
              <a:spLocks noChangeShapeType="1"/>
            </p:cNvSpPr>
            <p:nvPr/>
          </p:nvSpPr>
          <p:spPr bwMode="auto">
            <a:xfrm>
              <a:off x="98917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7" name="Line 569"/>
            <p:cNvSpPr>
              <a:spLocks noChangeShapeType="1"/>
            </p:cNvSpPr>
            <p:nvPr/>
          </p:nvSpPr>
          <p:spPr bwMode="auto">
            <a:xfrm>
              <a:off x="1002347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8" name="Line 570"/>
            <p:cNvSpPr>
              <a:spLocks noChangeShapeType="1"/>
            </p:cNvSpPr>
            <p:nvPr/>
          </p:nvSpPr>
          <p:spPr bwMode="auto">
            <a:xfrm>
              <a:off x="1029176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89" name="Line 571"/>
            <p:cNvSpPr>
              <a:spLocks noChangeShapeType="1"/>
            </p:cNvSpPr>
            <p:nvPr/>
          </p:nvSpPr>
          <p:spPr bwMode="auto">
            <a:xfrm>
              <a:off x="10421939"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0" name="Line 572"/>
            <p:cNvSpPr>
              <a:spLocks noChangeShapeType="1"/>
            </p:cNvSpPr>
            <p:nvPr/>
          </p:nvSpPr>
          <p:spPr bwMode="auto">
            <a:xfrm>
              <a:off x="105521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1" name="Line 573"/>
            <p:cNvSpPr>
              <a:spLocks noChangeShapeType="1"/>
            </p:cNvSpPr>
            <p:nvPr/>
          </p:nvSpPr>
          <p:spPr bwMode="auto">
            <a:xfrm>
              <a:off x="10690226"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2" name="Line 574"/>
            <p:cNvSpPr>
              <a:spLocks noChangeShapeType="1"/>
            </p:cNvSpPr>
            <p:nvPr/>
          </p:nvSpPr>
          <p:spPr bwMode="auto">
            <a:xfrm>
              <a:off x="10958514" y="4457701"/>
              <a:ext cx="0" cy="333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3" name="Line 575"/>
            <p:cNvSpPr>
              <a:spLocks noChangeShapeType="1"/>
            </p:cNvSpPr>
            <p:nvPr/>
          </p:nvSpPr>
          <p:spPr bwMode="auto">
            <a:xfrm>
              <a:off x="83820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4" name="Rectangle 576"/>
            <p:cNvSpPr>
              <a:spLocks noChangeArrowheads="1"/>
            </p:cNvSpPr>
            <p:nvPr/>
          </p:nvSpPr>
          <p:spPr bwMode="auto">
            <a:xfrm>
              <a:off x="746125"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14.0</a:t>
              </a:r>
              <a:endParaRPr lang="en-US" altLang="en-US" sz="1800"/>
            </a:p>
          </p:txBody>
        </p:sp>
        <p:sp>
          <p:nvSpPr>
            <p:cNvPr id="3395" name="Line 577"/>
            <p:cNvSpPr>
              <a:spLocks noChangeShapeType="1"/>
            </p:cNvSpPr>
            <p:nvPr/>
          </p:nvSpPr>
          <p:spPr bwMode="auto">
            <a:xfrm>
              <a:off x="150495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6" name="Rectangle 578"/>
            <p:cNvSpPr>
              <a:spLocks noChangeArrowheads="1"/>
            </p:cNvSpPr>
            <p:nvPr/>
          </p:nvSpPr>
          <p:spPr bwMode="auto">
            <a:xfrm>
              <a:off x="1412877"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14.5</a:t>
              </a:r>
              <a:endParaRPr lang="en-US" altLang="en-US" sz="1800"/>
            </a:p>
          </p:txBody>
        </p:sp>
        <p:sp>
          <p:nvSpPr>
            <p:cNvPr id="3397" name="Line 579"/>
            <p:cNvSpPr>
              <a:spLocks noChangeShapeType="1"/>
            </p:cNvSpPr>
            <p:nvPr/>
          </p:nvSpPr>
          <p:spPr bwMode="auto">
            <a:xfrm>
              <a:off x="217170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8" name="Rectangle 580"/>
            <p:cNvSpPr>
              <a:spLocks noChangeArrowheads="1"/>
            </p:cNvSpPr>
            <p:nvPr/>
          </p:nvSpPr>
          <p:spPr bwMode="auto">
            <a:xfrm>
              <a:off x="2079625"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a:t>
              </a:r>
              <a:endParaRPr lang="en-US" altLang="en-US" sz="1800"/>
            </a:p>
          </p:txBody>
        </p:sp>
        <p:sp>
          <p:nvSpPr>
            <p:cNvPr id="3399" name="Line 581"/>
            <p:cNvSpPr>
              <a:spLocks noChangeShapeType="1"/>
            </p:cNvSpPr>
            <p:nvPr/>
          </p:nvSpPr>
          <p:spPr bwMode="auto">
            <a:xfrm>
              <a:off x="283210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00" name="Rectangle 582"/>
            <p:cNvSpPr>
              <a:spLocks noChangeArrowheads="1"/>
            </p:cNvSpPr>
            <p:nvPr/>
          </p:nvSpPr>
          <p:spPr bwMode="auto">
            <a:xfrm>
              <a:off x="2740025"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15.5</a:t>
              </a:r>
              <a:endParaRPr lang="en-US" altLang="en-US" sz="1800"/>
            </a:p>
          </p:txBody>
        </p:sp>
        <p:sp>
          <p:nvSpPr>
            <p:cNvPr id="3401" name="Line 583"/>
            <p:cNvSpPr>
              <a:spLocks noChangeShapeType="1"/>
            </p:cNvSpPr>
            <p:nvPr/>
          </p:nvSpPr>
          <p:spPr bwMode="auto">
            <a:xfrm>
              <a:off x="349885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02" name="Rectangle 584"/>
            <p:cNvSpPr>
              <a:spLocks noChangeArrowheads="1"/>
            </p:cNvSpPr>
            <p:nvPr/>
          </p:nvSpPr>
          <p:spPr bwMode="auto">
            <a:xfrm>
              <a:off x="3406776"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16.0</a:t>
              </a:r>
              <a:endParaRPr lang="en-US" altLang="en-US" sz="1800"/>
            </a:p>
          </p:txBody>
        </p:sp>
        <p:sp>
          <p:nvSpPr>
            <p:cNvPr id="3403" name="Line 585"/>
            <p:cNvSpPr>
              <a:spLocks noChangeShapeType="1"/>
            </p:cNvSpPr>
            <p:nvPr/>
          </p:nvSpPr>
          <p:spPr bwMode="auto">
            <a:xfrm>
              <a:off x="416560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04" name="Rectangle 586"/>
            <p:cNvSpPr>
              <a:spLocks noChangeArrowheads="1"/>
            </p:cNvSpPr>
            <p:nvPr/>
          </p:nvSpPr>
          <p:spPr bwMode="auto">
            <a:xfrm>
              <a:off x="4073525"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16.5</a:t>
              </a:r>
              <a:endParaRPr lang="en-US" altLang="en-US" sz="1800"/>
            </a:p>
          </p:txBody>
        </p:sp>
        <p:sp>
          <p:nvSpPr>
            <p:cNvPr id="3405" name="Line 587"/>
            <p:cNvSpPr>
              <a:spLocks noChangeShapeType="1"/>
            </p:cNvSpPr>
            <p:nvPr/>
          </p:nvSpPr>
          <p:spPr bwMode="auto">
            <a:xfrm>
              <a:off x="483235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06" name="Rectangle 588"/>
            <p:cNvSpPr>
              <a:spLocks noChangeArrowheads="1"/>
            </p:cNvSpPr>
            <p:nvPr/>
          </p:nvSpPr>
          <p:spPr bwMode="auto">
            <a:xfrm>
              <a:off x="4740276"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17.0</a:t>
              </a:r>
              <a:endParaRPr lang="en-US" altLang="en-US" sz="1800"/>
            </a:p>
          </p:txBody>
        </p:sp>
        <p:sp>
          <p:nvSpPr>
            <p:cNvPr id="3407" name="Line 589"/>
            <p:cNvSpPr>
              <a:spLocks noChangeShapeType="1"/>
            </p:cNvSpPr>
            <p:nvPr/>
          </p:nvSpPr>
          <p:spPr bwMode="auto">
            <a:xfrm>
              <a:off x="5499100"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08" name="Rectangle 590"/>
            <p:cNvSpPr>
              <a:spLocks noChangeArrowheads="1"/>
            </p:cNvSpPr>
            <p:nvPr/>
          </p:nvSpPr>
          <p:spPr bwMode="auto">
            <a:xfrm>
              <a:off x="5407027"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17.5</a:t>
              </a:r>
              <a:endParaRPr lang="en-US" altLang="en-US" sz="1800"/>
            </a:p>
          </p:txBody>
        </p:sp>
        <p:sp>
          <p:nvSpPr>
            <p:cNvPr id="3409" name="Line 591"/>
            <p:cNvSpPr>
              <a:spLocks noChangeShapeType="1"/>
            </p:cNvSpPr>
            <p:nvPr/>
          </p:nvSpPr>
          <p:spPr bwMode="auto">
            <a:xfrm>
              <a:off x="616585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10" name="Rectangle 592"/>
            <p:cNvSpPr>
              <a:spLocks noChangeArrowheads="1"/>
            </p:cNvSpPr>
            <p:nvPr/>
          </p:nvSpPr>
          <p:spPr bwMode="auto">
            <a:xfrm>
              <a:off x="6073776"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a:t>
              </a:r>
              <a:endParaRPr lang="en-US" altLang="en-US" sz="1800"/>
            </a:p>
          </p:txBody>
        </p:sp>
        <p:sp>
          <p:nvSpPr>
            <p:cNvPr id="3411" name="Line 593"/>
            <p:cNvSpPr>
              <a:spLocks noChangeShapeType="1"/>
            </p:cNvSpPr>
            <p:nvPr/>
          </p:nvSpPr>
          <p:spPr bwMode="auto">
            <a:xfrm>
              <a:off x="682625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12" name="Rectangle 594"/>
            <p:cNvSpPr>
              <a:spLocks noChangeArrowheads="1"/>
            </p:cNvSpPr>
            <p:nvPr/>
          </p:nvSpPr>
          <p:spPr bwMode="auto">
            <a:xfrm>
              <a:off x="6734175"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18.5</a:t>
              </a:r>
              <a:endParaRPr lang="en-US" altLang="en-US" sz="1800"/>
            </a:p>
          </p:txBody>
        </p:sp>
        <p:sp>
          <p:nvSpPr>
            <p:cNvPr id="3413" name="Line 595"/>
            <p:cNvSpPr>
              <a:spLocks noChangeShapeType="1"/>
            </p:cNvSpPr>
            <p:nvPr/>
          </p:nvSpPr>
          <p:spPr bwMode="auto">
            <a:xfrm>
              <a:off x="749300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14" name="Rectangle 596"/>
            <p:cNvSpPr>
              <a:spLocks noChangeArrowheads="1"/>
            </p:cNvSpPr>
            <p:nvPr/>
          </p:nvSpPr>
          <p:spPr bwMode="auto">
            <a:xfrm>
              <a:off x="7400924"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19.0</a:t>
              </a:r>
              <a:endParaRPr lang="en-US" altLang="en-US" sz="1800"/>
            </a:p>
          </p:txBody>
        </p:sp>
        <p:sp>
          <p:nvSpPr>
            <p:cNvPr id="3415" name="Line 597"/>
            <p:cNvSpPr>
              <a:spLocks noChangeShapeType="1"/>
            </p:cNvSpPr>
            <p:nvPr/>
          </p:nvSpPr>
          <p:spPr bwMode="auto">
            <a:xfrm>
              <a:off x="815975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16" name="Rectangle 598"/>
            <p:cNvSpPr>
              <a:spLocks noChangeArrowheads="1"/>
            </p:cNvSpPr>
            <p:nvPr/>
          </p:nvSpPr>
          <p:spPr bwMode="auto">
            <a:xfrm>
              <a:off x="8067675"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19.5</a:t>
              </a:r>
              <a:endParaRPr lang="en-US" altLang="en-US" sz="1800"/>
            </a:p>
          </p:txBody>
        </p:sp>
        <p:sp>
          <p:nvSpPr>
            <p:cNvPr id="3417" name="Line 599"/>
            <p:cNvSpPr>
              <a:spLocks noChangeShapeType="1"/>
            </p:cNvSpPr>
            <p:nvPr/>
          </p:nvSpPr>
          <p:spPr bwMode="auto">
            <a:xfrm>
              <a:off x="882650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18" name="Rectangle 600"/>
            <p:cNvSpPr>
              <a:spLocks noChangeArrowheads="1"/>
            </p:cNvSpPr>
            <p:nvPr/>
          </p:nvSpPr>
          <p:spPr bwMode="auto">
            <a:xfrm>
              <a:off x="8734427"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a:t>
              </a:r>
              <a:endParaRPr lang="en-US" altLang="en-US" sz="1800"/>
            </a:p>
          </p:txBody>
        </p:sp>
        <p:sp>
          <p:nvSpPr>
            <p:cNvPr id="3419" name="Line 601"/>
            <p:cNvSpPr>
              <a:spLocks noChangeShapeType="1"/>
            </p:cNvSpPr>
            <p:nvPr/>
          </p:nvSpPr>
          <p:spPr bwMode="auto">
            <a:xfrm>
              <a:off x="949325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20" name="Rectangle 602"/>
            <p:cNvSpPr>
              <a:spLocks noChangeArrowheads="1"/>
            </p:cNvSpPr>
            <p:nvPr/>
          </p:nvSpPr>
          <p:spPr bwMode="auto">
            <a:xfrm>
              <a:off x="9401175"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20.5</a:t>
              </a:r>
              <a:endParaRPr lang="en-US" altLang="en-US" sz="1800"/>
            </a:p>
          </p:txBody>
        </p:sp>
        <p:sp>
          <p:nvSpPr>
            <p:cNvPr id="3421" name="Line 603"/>
            <p:cNvSpPr>
              <a:spLocks noChangeShapeType="1"/>
            </p:cNvSpPr>
            <p:nvPr/>
          </p:nvSpPr>
          <p:spPr bwMode="auto">
            <a:xfrm>
              <a:off x="1015365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22" name="Rectangle 604"/>
            <p:cNvSpPr>
              <a:spLocks noChangeArrowheads="1"/>
            </p:cNvSpPr>
            <p:nvPr/>
          </p:nvSpPr>
          <p:spPr bwMode="auto">
            <a:xfrm>
              <a:off x="10061577"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21.0</a:t>
              </a:r>
              <a:endParaRPr lang="en-US" altLang="en-US" sz="1800"/>
            </a:p>
          </p:txBody>
        </p:sp>
        <p:sp>
          <p:nvSpPr>
            <p:cNvPr id="3423" name="Line 605"/>
            <p:cNvSpPr>
              <a:spLocks noChangeShapeType="1"/>
            </p:cNvSpPr>
            <p:nvPr/>
          </p:nvSpPr>
          <p:spPr bwMode="auto">
            <a:xfrm>
              <a:off x="10820401" y="4457701"/>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24" name="Rectangle 606"/>
            <p:cNvSpPr>
              <a:spLocks noChangeArrowheads="1"/>
            </p:cNvSpPr>
            <p:nvPr/>
          </p:nvSpPr>
          <p:spPr bwMode="auto">
            <a:xfrm>
              <a:off x="10728326" y="4505326"/>
              <a:ext cx="28152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21.5</a:t>
              </a:r>
              <a:endParaRPr lang="en-US" altLang="en-US" sz="1800"/>
            </a:p>
          </p:txBody>
        </p:sp>
        <p:sp>
          <p:nvSpPr>
            <p:cNvPr id="3425" name="Rectangle 608"/>
            <p:cNvSpPr>
              <a:spLocks noChangeArrowheads="1"/>
            </p:cNvSpPr>
            <p:nvPr/>
          </p:nvSpPr>
          <p:spPr bwMode="auto">
            <a:xfrm>
              <a:off x="5448301" y="4608513"/>
              <a:ext cx="691010"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Time (min)</a:t>
              </a:r>
              <a:endParaRPr lang="en-US" altLang="en-US" sz="1800"/>
            </a:p>
          </p:txBody>
        </p:sp>
        <p:sp>
          <p:nvSpPr>
            <p:cNvPr id="3426" name="Line 609"/>
            <p:cNvSpPr>
              <a:spLocks noChangeShapeType="1"/>
            </p:cNvSpPr>
            <p:nvPr/>
          </p:nvSpPr>
          <p:spPr bwMode="auto">
            <a:xfrm flipV="1">
              <a:off x="323850" y="4030663"/>
              <a:ext cx="0" cy="419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27" name="Line 610"/>
            <p:cNvSpPr>
              <a:spLocks noChangeShapeType="1"/>
            </p:cNvSpPr>
            <p:nvPr/>
          </p:nvSpPr>
          <p:spPr bwMode="auto">
            <a:xfrm flipH="1">
              <a:off x="288925" y="440848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28" name="Line 611"/>
            <p:cNvSpPr>
              <a:spLocks noChangeShapeType="1"/>
            </p:cNvSpPr>
            <p:nvPr/>
          </p:nvSpPr>
          <p:spPr bwMode="auto">
            <a:xfrm flipH="1">
              <a:off x="288925" y="436721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29" name="Line 612"/>
            <p:cNvSpPr>
              <a:spLocks noChangeShapeType="1"/>
            </p:cNvSpPr>
            <p:nvPr/>
          </p:nvSpPr>
          <p:spPr bwMode="auto">
            <a:xfrm flipH="1">
              <a:off x="288925" y="43259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0" name="Line 613"/>
            <p:cNvSpPr>
              <a:spLocks noChangeShapeType="1"/>
            </p:cNvSpPr>
            <p:nvPr/>
          </p:nvSpPr>
          <p:spPr bwMode="auto">
            <a:xfrm flipH="1">
              <a:off x="288925" y="42846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1" name="Line 614"/>
            <p:cNvSpPr>
              <a:spLocks noChangeShapeType="1"/>
            </p:cNvSpPr>
            <p:nvPr/>
          </p:nvSpPr>
          <p:spPr bwMode="auto">
            <a:xfrm flipH="1">
              <a:off x="288925" y="420211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2" name="Line 615"/>
            <p:cNvSpPr>
              <a:spLocks noChangeShapeType="1"/>
            </p:cNvSpPr>
            <p:nvPr/>
          </p:nvSpPr>
          <p:spPr bwMode="auto">
            <a:xfrm flipH="1">
              <a:off x="288925" y="41608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3" name="Line 616"/>
            <p:cNvSpPr>
              <a:spLocks noChangeShapeType="1"/>
            </p:cNvSpPr>
            <p:nvPr/>
          </p:nvSpPr>
          <p:spPr bwMode="auto">
            <a:xfrm flipH="1">
              <a:off x="288925" y="41195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4" name="Line 617"/>
            <p:cNvSpPr>
              <a:spLocks noChangeShapeType="1"/>
            </p:cNvSpPr>
            <p:nvPr/>
          </p:nvSpPr>
          <p:spPr bwMode="auto">
            <a:xfrm flipH="1">
              <a:off x="288925" y="407828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5" name="Line 618"/>
            <p:cNvSpPr>
              <a:spLocks noChangeShapeType="1"/>
            </p:cNvSpPr>
            <p:nvPr/>
          </p:nvSpPr>
          <p:spPr bwMode="auto">
            <a:xfrm flipH="1">
              <a:off x="274638" y="4449763"/>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6" name="Rectangle 619"/>
            <p:cNvSpPr>
              <a:spLocks noChangeArrowheads="1"/>
            </p:cNvSpPr>
            <p:nvPr/>
          </p:nvSpPr>
          <p:spPr bwMode="auto">
            <a:xfrm>
              <a:off x="198439" y="4416426"/>
              <a:ext cx="80435"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3437" name="Line 620"/>
            <p:cNvSpPr>
              <a:spLocks noChangeShapeType="1"/>
            </p:cNvSpPr>
            <p:nvPr/>
          </p:nvSpPr>
          <p:spPr bwMode="auto">
            <a:xfrm flipH="1">
              <a:off x="274638" y="4243388"/>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8" name="Rectangle 621"/>
            <p:cNvSpPr>
              <a:spLocks noChangeArrowheads="1"/>
            </p:cNvSpPr>
            <p:nvPr/>
          </p:nvSpPr>
          <p:spPr bwMode="auto">
            <a:xfrm>
              <a:off x="157163" y="4210051"/>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3439" name="Line 622"/>
            <p:cNvSpPr>
              <a:spLocks noChangeShapeType="1"/>
            </p:cNvSpPr>
            <p:nvPr/>
          </p:nvSpPr>
          <p:spPr bwMode="auto">
            <a:xfrm flipH="1">
              <a:off x="274638" y="4030663"/>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0" name="Rectangle 623"/>
            <p:cNvSpPr>
              <a:spLocks noChangeArrowheads="1"/>
            </p:cNvSpPr>
            <p:nvPr/>
          </p:nvSpPr>
          <p:spPr bwMode="auto">
            <a:xfrm>
              <a:off x="109538" y="3995738"/>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3441" name="Line 624"/>
            <p:cNvSpPr>
              <a:spLocks noChangeShapeType="1"/>
            </p:cNvSpPr>
            <p:nvPr/>
          </p:nvSpPr>
          <p:spPr bwMode="auto">
            <a:xfrm flipV="1">
              <a:off x="323850" y="3514726"/>
              <a:ext cx="0" cy="419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2" name="Line 625"/>
            <p:cNvSpPr>
              <a:spLocks noChangeShapeType="1"/>
            </p:cNvSpPr>
            <p:nvPr/>
          </p:nvSpPr>
          <p:spPr bwMode="auto">
            <a:xfrm flipH="1">
              <a:off x="288925" y="389255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3" name="Line 626"/>
            <p:cNvSpPr>
              <a:spLocks noChangeShapeType="1"/>
            </p:cNvSpPr>
            <p:nvPr/>
          </p:nvSpPr>
          <p:spPr bwMode="auto">
            <a:xfrm flipH="1">
              <a:off x="288925" y="38512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4" name="Line 627"/>
            <p:cNvSpPr>
              <a:spLocks noChangeShapeType="1"/>
            </p:cNvSpPr>
            <p:nvPr/>
          </p:nvSpPr>
          <p:spPr bwMode="auto">
            <a:xfrm flipH="1">
              <a:off x="288925" y="381000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5" name="Line 628"/>
            <p:cNvSpPr>
              <a:spLocks noChangeShapeType="1"/>
            </p:cNvSpPr>
            <p:nvPr/>
          </p:nvSpPr>
          <p:spPr bwMode="auto">
            <a:xfrm flipH="1">
              <a:off x="288925" y="376872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6" name="Line 629"/>
            <p:cNvSpPr>
              <a:spLocks noChangeShapeType="1"/>
            </p:cNvSpPr>
            <p:nvPr/>
          </p:nvSpPr>
          <p:spPr bwMode="auto">
            <a:xfrm flipH="1">
              <a:off x="288925" y="36861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7" name="Line 630"/>
            <p:cNvSpPr>
              <a:spLocks noChangeShapeType="1"/>
            </p:cNvSpPr>
            <p:nvPr/>
          </p:nvSpPr>
          <p:spPr bwMode="auto">
            <a:xfrm flipH="1">
              <a:off x="288925" y="364490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8" name="Line 631"/>
            <p:cNvSpPr>
              <a:spLocks noChangeShapeType="1"/>
            </p:cNvSpPr>
            <p:nvPr/>
          </p:nvSpPr>
          <p:spPr bwMode="auto">
            <a:xfrm flipH="1">
              <a:off x="288925" y="360362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49" name="Line 632"/>
            <p:cNvSpPr>
              <a:spLocks noChangeShapeType="1"/>
            </p:cNvSpPr>
            <p:nvPr/>
          </p:nvSpPr>
          <p:spPr bwMode="auto">
            <a:xfrm flipH="1">
              <a:off x="288925" y="356235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50" name="Line 633"/>
            <p:cNvSpPr>
              <a:spLocks noChangeShapeType="1"/>
            </p:cNvSpPr>
            <p:nvPr/>
          </p:nvSpPr>
          <p:spPr bwMode="auto">
            <a:xfrm flipH="1">
              <a:off x="274638" y="3933826"/>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51" name="Rectangle 634"/>
            <p:cNvSpPr>
              <a:spLocks noChangeArrowheads="1"/>
            </p:cNvSpPr>
            <p:nvPr/>
          </p:nvSpPr>
          <p:spPr bwMode="auto">
            <a:xfrm>
              <a:off x="198439" y="3900488"/>
              <a:ext cx="80435"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3452" name="Line 635"/>
            <p:cNvSpPr>
              <a:spLocks noChangeShapeType="1"/>
            </p:cNvSpPr>
            <p:nvPr/>
          </p:nvSpPr>
          <p:spPr bwMode="auto">
            <a:xfrm flipH="1">
              <a:off x="274638" y="3727451"/>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53" name="Rectangle 636"/>
            <p:cNvSpPr>
              <a:spLocks noChangeArrowheads="1"/>
            </p:cNvSpPr>
            <p:nvPr/>
          </p:nvSpPr>
          <p:spPr bwMode="auto">
            <a:xfrm>
              <a:off x="157163" y="3694113"/>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3454" name="Line 637"/>
            <p:cNvSpPr>
              <a:spLocks noChangeShapeType="1"/>
            </p:cNvSpPr>
            <p:nvPr/>
          </p:nvSpPr>
          <p:spPr bwMode="auto">
            <a:xfrm flipH="1">
              <a:off x="274638" y="3514726"/>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55" name="Rectangle 638"/>
            <p:cNvSpPr>
              <a:spLocks noChangeArrowheads="1"/>
            </p:cNvSpPr>
            <p:nvPr/>
          </p:nvSpPr>
          <p:spPr bwMode="auto">
            <a:xfrm>
              <a:off x="109538" y="3479801"/>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3456" name="Rectangle 639"/>
            <p:cNvSpPr>
              <a:spLocks noChangeArrowheads="1"/>
            </p:cNvSpPr>
            <p:nvPr/>
          </p:nvSpPr>
          <p:spPr bwMode="auto">
            <a:xfrm rot="16200000">
              <a:off x="-124145" y="3632560"/>
              <a:ext cx="483238" cy="175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Relative Abundance</a:t>
              </a:r>
              <a:endParaRPr lang="en-US" altLang="en-US" sz="1800"/>
            </a:p>
          </p:txBody>
        </p:sp>
        <p:sp>
          <p:nvSpPr>
            <p:cNvPr id="3457" name="Line 640"/>
            <p:cNvSpPr>
              <a:spLocks noChangeShapeType="1"/>
            </p:cNvSpPr>
            <p:nvPr/>
          </p:nvSpPr>
          <p:spPr bwMode="auto">
            <a:xfrm>
              <a:off x="323850" y="3941763"/>
              <a:ext cx="106473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58" name="Freeform 641"/>
            <p:cNvSpPr>
              <a:spLocks/>
            </p:cNvSpPr>
            <p:nvPr/>
          </p:nvSpPr>
          <p:spPr bwMode="auto">
            <a:xfrm>
              <a:off x="323850" y="3514726"/>
              <a:ext cx="10647364" cy="419100"/>
            </a:xfrm>
            <a:custGeom>
              <a:avLst/>
              <a:gdLst>
                <a:gd name="T0" fmla="*/ 16 w 1549"/>
                <a:gd name="T1" fmla="*/ 61 h 61"/>
                <a:gd name="T2" fmla="*/ 43 w 1549"/>
                <a:gd name="T3" fmla="*/ 61 h 61"/>
                <a:gd name="T4" fmla="*/ 70 w 1549"/>
                <a:gd name="T5" fmla="*/ 61 h 61"/>
                <a:gd name="T6" fmla="*/ 96 w 1549"/>
                <a:gd name="T7" fmla="*/ 61 h 61"/>
                <a:gd name="T8" fmla="*/ 123 w 1549"/>
                <a:gd name="T9" fmla="*/ 61 h 61"/>
                <a:gd name="T10" fmla="*/ 150 w 1549"/>
                <a:gd name="T11" fmla="*/ 61 h 61"/>
                <a:gd name="T12" fmla="*/ 176 w 1549"/>
                <a:gd name="T13" fmla="*/ 61 h 61"/>
                <a:gd name="T14" fmla="*/ 203 w 1549"/>
                <a:gd name="T15" fmla="*/ 61 h 61"/>
                <a:gd name="T16" fmla="*/ 230 w 1549"/>
                <a:gd name="T17" fmla="*/ 61 h 61"/>
                <a:gd name="T18" fmla="*/ 257 w 1549"/>
                <a:gd name="T19" fmla="*/ 61 h 61"/>
                <a:gd name="T20" fmla="*/ 283 w 1549"/>
                <a:gd name="T21" fmla="*/ 61 h 61"/>
                <a:gd name="T22" fmla="*/ 310 w 1549"/>
                <a:gd name="T23" fmla="*/ 61 h 61"/>
                <a:gd name="T24" fmla="*/ 337 w 1549"/>
                <a:gd name="T25" fmla="*/ 61 h 61"/>
                <a:gd name="T26" fmla="*/ 363 w 1549"/>
                <a:gd name="T27" fmla="*/ 61 h 61"/>
                <a:gd name="T28" fmla="*/ 390 w 1549"/>
                <a:gd name="T29" fmla="*/ 61 h 61"/>
                <a:gd name="T30" fmla="*/ 417 w 1549"/>
                <a:gd name="T31" fmla="*/ 61 h 61"/>
                <a:gd name="T32" fmla="*/ 444 w 1549"/>
                <a:gd name="T33" fmla="*/ 61 h 61"/>
                <a:gd name="T34" fmla="*/ 470 w 1549"/>
                <a:gd name="T35" fmla="*/ 61 h 61"/>
                <a:gd name="T36" fmla="*/ 497 w 1549"/>
                <a:gd name="T37" fmla="*/ 60 h 61"/>
                <a:gd name="T38" fmla="*/ 524 w 1549"/>
                <a:gd name="T39" fmla="*/ 60 h 61"/>
                <a:gd name="T40" fmla="*/ 550 w 1549"/>
                <a:gd name="T41" fmla="*/ 59 h 61"/>
                <a:gd name="T42" fmla="*/ 577 w 1549"/>
                <a:gd name="T43" fmla="*/ 59 h 61"/>
                <a:gd name="T44" fmla="*/ 604 w 1549"/>
                <a:gd name="T45" fmla="*/ 60 h 61"/>
                <a:gd name="T46" fmla="*/ 630 w 1549"/>
                <a:gd name="T47" fmla="*/ 60 h 61"/>
                <a:gd name="T48" fmla="*/ 657 w 1549"/>
                <a:gd name="T49" fmla="*/ 60 h 61"/>
                <a:gd name="T50" fmla="*/ 684 w 1549"/>
                <a:gd name="T51" fmla="*/ 60 h 61"/>
                <a:gd name="T52" fmla="*/ 710 w 1549"/>
                <a:gd name="T53" fmla="*/ 59 h 61"/>
                <a:gd name="T54" fmla="*/ 737 w 1549"/>
                <a:gd name="T55" fmla="*/ 59 h 61"/>
                <a:gd name="T56" fmla="*/ 763 w 1549"/>
                <a:gd name="T57" fmla="*/ 59 h 61"/>
                <a:gd name="T58" fmla="*/ 790 w 1549"/>
                <a:gd name="T59" fmla="*/ 59 h 61"/>
                <a:gd name="T60" fmla="*/ 817 w 1549"/>
                <a:gd name="T61" fmla="*/ 53 h 61"/>
                <a:gd name="T62" fmla="*/ 843 w 1549"/>
                <a:gd name="T63" fmla="*/ 23 h 61"/>
                <a:gd name="T64" fmla="*/ 865 w 1549"/>
                <a:gd name="T65" fmla="*/ 0 h 61"/>
                <a:gd name="T66" fmla="*/ 887 w 1549"/>
                <a:gd name="T67" fmla="*/ 28 h 61"/>
                <a:gd name="T68" fmla="*/ 910 w 1549"/>
                <a:gd name="T69" fmla="*/ 52 h 61"/>
                <a:gd name="T70" fmla="*/ 935 w 1549"/>
                <a:gd name="T71" fmla="*/ 58 h 61"/>
                <a:gd name="T72" fmla="*/ 962 w 1549"/>
                <a:gd name="T73" fmla="*/ 60 h 61"/>
                <a:gd name="T74" fmla="*/ 989 w 1549"/>
                <a:gd name="T75" fmla="*/ 60 h 61"/>
                <a:gd name="T76" fmla="*/ 1015 w 1549"/>
                <a:gd name="T77" fmla="*/ 60 h 61"/>
                <a:gd name="T78" fmla="*/ 1042 w 1549"/>
                <a:gd name="T79" fmla="*/ 61 h 61"/>
                <a:gd name="T80" fmla="*/ 1069 w 1549"/>
                <a:gd name="T81" fmla="*/ 61 h 61"/>
                <a:gd name="T82" fmla="*/ 1095 w 1549"/>
                <a:gd name="T83" fmla="*/ 61 h 61"/>
                <a:gd name="T84" fmla="*/ 1122 w 1549"/>
                <a:gd name="T85" fmla="*/ 61 h 61"/>
                <a:gd name="T86" fmla="*/ 1149 w 1549"/>
                <a:gd name="T87" fmla="*/ 61 h 61"/>
                <a:gd name="T88" fmla="*/ 1176 w 1549"/>
                <a:gd name="T89" fmla="*/ 61 h 61"/>
                <a:gd name="T90" fmla="*/ 1202 w 1549"/>
                <a:gd name="T91" fmla="*/ 61 h 61"/>
                <a:gd name="T92" fmla="*/ 1229 w 1549"/>
                <a:gd name="T93" fmla="*/ 61 h 61"/>
                <a:gd name="T94" fmla="*/ 1256 w 1549"/>
                <a:gd name="T95" fmla="*/ 61 h 61"/>
                <a:gd name="T96" fmla="*/ 1282 w 1549"/>
                <a:gd name="T97" fmla="*/ 61 h 61"/>
                <a:gd name="T98" fmla="*/ 1309 w 1549"/>
                <a:gd name="T99" fmla="*/ 61 h 61"/>
                <a:gd name="T100" fmla="*/ 1336 w 1549"/>
                <a:gd name="T101" fmla="*/ 61 h 61"/>
                <a:gd name="T102" fmla="*/ 1363 w 1549"/>
                <a:gd name="T103" fmla="*/ 61 h 61"/>
                <a:gd name="T104" fmla="*/ 1389 w 1549"/>
                <a:gd name="T105" fmla="*/ 61 h 61"/>
                <a:gd name="T106" fmla="*/ 1416 w 1549"/>
                <a:gd name="T107" fmla="*/ 61 h 61"/>
                <a:gd name="T108" fmla="*/ 1443 w 1549"/>
                <a:gd name="T109" fmla="*/ 61 h 61"/>
                <a:gd name="T110" fmla="*/ 1469 w 1549"/>
                <a:gd name="T111" fmla="*/ 61 h 61"/>
                <a:gd name="T112" fmla="*/ 1496 w 1549"/>
                <a:gd name="T113" fmla="*/ 61 h 61"/>
                <a:gd name="T114" fmla="*/ 1523 w 1549"/>
                <a:gd name="T115" fmla="*/ 61 h 61"/>
                <a:gd name="T116" fmla="*/ 1549 w 1549"/>
                <a:gd name="T11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49" h="61">
                  <a:moveTo>
                    <a:pt x="0" y="61"/>
                  </a:moveTo>
                  <a:lnTo>
                    <a:pt x="3" y="61"/>
                  </a:lnTo>
                  <a:lnTo>
                    <a:pt x="9" y="61"/>
                  </a:lnTo>
                  <a:lnTo>
                    <a:pt x="16" y="61"/>
                  </a:lnTo>
                  <a:lnTo>
                    <a:pt x="23" y="61"/>
                  </a:lnTo>
                  <a:lnTo>
                    <a:pt x="30" y="61"/>
                  </a:lnTo>
                  <a:lnTo>
                    <a:pt x="36" y="61"/>
                  </a:lnTo>
                  <a:lnTo>
                    <a:pt x="43" y="61"/>
                  </a:lnTo>
                  <a:lnTo>
                    <a:pt x="50" y="61"/>
                  </a:lnTo>
                  <a:lnTo>
                    <a:pt x="56" y="61"/>
                  </a:lnTo>
                  <a:lnTo>
                    <a:pt x="63" y="61"/>
                  </a:lnTo>
                  <a:lnTo>
                    <a:pt x="70" y="61"/>
                  </a:lnTo>
                  <a:lnTo>
                    <a:pt x="76" y="61"/>
                  </a:lnTo>
                  <a:lnTo>
                    <a:pt x="83" y="61"/>
                  </a:lnTo>
                  <a:lnTo>
                    <a:pt x="90" y="61"/>
                  </a:lnTo>
                  <a:lnTo>
                    <a:pt x="96" y="61"/>
                  </a:lnTo>
                  <a:lnTo>
                    <a:pt x="103" y="61"/>
                  </a:lnTo>
                  <a:lnTo>
                    <a:pt x="110" y="61"/>
                  </a:lnTo>
                  <a:lnTo>
                    <a:pt x="116" y="61"/>
                  </a:lnTo>
                  <a:lnTo>
                    <a:pt x="123" y="61"/>
                  </a:lnTo>
                  <a:lnTo>
                    <a:pt x="130" y="61"/>
                  </a:lnTo>
                  <a:lnTo>
                    <a:pt x="136" y="61"/>
                  </a:lnTo>
                  <a:lnTo>
                    <a:pt x="143" y="61"/>
                  </a:lnTo>
                  <a:lnTo>
                    <a:pt x="150" y="61"/>
                  </a:lnTo>
                  <a:lnTo>
                    <a:pt x="156" y="61"/>
                  </a:lnTo>
                  <a:lnTo>
                    <a:pt x="163" y="61"/>
                  </a:lnTo>
                  <a:lnTo>
                    <a:pt x="170" y="61"/>
                  </a:lnTo>
                  <a:lnTo>
                    <a:pt x="176" y="61"/>
                  </a:lnTo>
                  <a:lnTo>
                    <a:pt x="183" y="61"/>
                  </a:lnTo>
                  <a:lnTo>
                    <a:pt x="190" y="61"/>
                  </a:lnTo>
                  <a:lnTo>
                    <a:pt x="196" y="61"/>
                  </a:lnTo>
                  <a:lnTo>
                    <a:pt x="203" y="61"/>
                  </a:lnTo>
                  <a:lnTo>
                    <a:pt x="210" y="61"/>
                  </a:lnTo>
                  <a:lnTo>
                    <a:pt x="216" y="61"/>
                  </a:lnTo>
                  <a:lnTo>
                    <a:pt x="223" y="61"/>
                  </a:lnTo>
                  <a:lnTo>
                    <a:pt x="230" y="61"/>
                  </a:lnTo>
                  <a:lnTo>
                    <a:pt x="237" y="61"/>
                  </a:lnTo>
                  <a:lnTo>
                    <a:pt x="243" y="61"/>
                  </a:lnTo>
                  <a:lnTo>
                    <a:pt x="250" y="61"/>
                  </a:lnTo>
                  <a:lnTo>
                    <a:pt x="257" y="61"/>
                  </a:lnTo>
                  <a:lnTo>
                    <a:pt x="263" y="61"/>
                  </a:lnTo>
                  <a:lnTo>
                    <a:pt x="270" y="61"/>
                  </a:lnTo>
                  <a:lnTo>
                    <a:pt x="277" y="61"/>
                  </a:lnTo>
                  <a:lnTo>
                    <a:pt x="283" y="61"/>
                  </a:lnTo>
                  <a:lnTo>
                    <a:pt x="290" y="61"/>
                  </a:lnTo>
                  <a:lnTo>
                    <a:pt x="297" y="61"/>
                  </a:lnTo>
                  <a:lnTo>
                    <a:pt x="303" y="61"/>
                  </a:lnTo>
                  <a:lnTo>
                    <a:pt x="310" y="61"/>
                  </a:lnTo>
                  <a:lnTo>
                    <a:pt x="317" y="61"/>
                  </a:lnTo>
                  <a:lnTo>
                    <a:pt x="323" y="61"/>
                  </a:lnTo>
                  <a:lnTo>
                    <a:pt x="330" y="61"/>
                  </a:lnTo>
                  <a:lnTo>
                    <a:pt x="337" y="61"/>
                  </a:lnTo>
                  <a:lnTo>
                    <a:pt x="343" y="61"/>
                  </a:lnTo>
                  <a:lnTo>
                    <a:pt x="350" y="61"/>
                  </a:lnTo>
                  <a:lnTo>
                    <a:pt x="357" y="61"/>
                  </a:lnTo>
                  <a:lnTo>
                    <a:pt x="363" y="61"/>
                  </a:lnTo>
                  <a:lnTo>
                    <a:pt x="370" y="61"/>
                  </a:lnTo>
                  <a:lnTo>
                    <a:pt x="377" y="61"/>
                  </a:lnTo>
                  <a:lnTo>
                    <a:pt x="383" y="61"/>
                  </a:lnTo>
                  <a:lnTo>
                    <a:pt x="390" y="61"/>
                  </a:lnTo>
                  <a:lnTo>
                    <a:pt x="397" y="61"/>
                  </a:lnTo>
                  <a:lnTo>
                    <a:pt x="403" y="61"/>
                  </a:lnTo>
                  <a:lnTo>
                    <a:pt x="410" y="61"/>
                  </a:lnTo>
                  <a:lnTo>
                    <a:pt x="417" y="61"/>
                  </a:lnTo>
                  <a:lnTo>
                    <a:pt x="423" y="61"/>
                  </a:lnTo>
                  <a:lnTo>
                    <a:pt x="430" y="61"/>
                  </a:lnTo>
                  <a:lnTo>
                    <a:pt x="437" y="61"/>
                  </a:lnTo>
                  <a:lnTo>
                    <a:pt x="444" y="61"/>
                  </a:lnTo>
                  <a:lnTo>
                    <a:pt x="450" y="61"/>
                  </a:lnTo>
                  <a:lnTo>
                    <a:pt x="457" y="61"/>
                  </a:lnTo>
                  <a:lnTo>
                    <a:pt x="463" y="61"/>
                  </a:lnTo>
                  <a:lnTo>
                    <a:pt x="470" y="61"/>
                  </a:lnTo>
                  <a:lnTo>
                    <a:pt x="477" y="61"/>
                  </a:lnTo>
                  <a:lnTo>
                    <a:pt x="484" y="60"/>
                  </a:lnTo>
                  <a:lnTo>
                    <a:pt x="490" y="60"/>
                  </a:lnTo>
                  <a:lnTo>
                    <a:pt x="497" y="60"/>
                  </a:lnTo>
                  <a:lnTo>
                    <a:pt x="504" y="60"/>
                  </a:lnTo>
                  <a:lnTo>
                    <a:pt x="510" y="60"/>
                  </a:lnTo>
                  <a:lnTo>
                    <a:pt x="517" y="60"/>
                  </a:lnTo>
                  <a:lnTo>
                    <a:pt x="524" y="60"/>
                  </a:lnTo>
                  <a:lnTo>
                    <a:pt x="530" y="59"/>
                  </a:lnTo>
                  <a:lnTo>
                    <a:pt x="537" y="59"/>
                  </a:lnTo>
                  <a:lnTo>
                    <a:pt x="544" y="59"/>
                  </a:lnTo>
                  <a:lnTo>
                    <a:pt x="550" y="59"/>
                  </a:lnTo>
                  <a:lnTo>
                    <a:pt x="557" y="59"/>
                  </a:lnTo>
                  <a:lnTo>
                    <a:pt x="564" y="59"/>
                  </a:lnTo>
                  <a:lnTo>
                    <a:pt x="570" y="59"/>
                  </a:lnTo>
                  <a:lnTo>
                    <a:pt x="577" y="59"/>
                  </a:lnTo>
                  <a:lnTo>
                    <a:pt x="584" y="59"/>
                  </a:lnTo>
                  <a:lnTo>
                    <a:pt x="590" y="60"/>
                  </a:lnTo>
                  <a:lnTo>
                    <a:pt x="597" y="60"/>
                  </a:lnTo>
                  <a:lnTo>
                    <a:pt x="604" y="60"/>
                  </a:lnTo>
                  <a:lnTo>
                    <a:pt x="610" y="60"/>
                  </a:lnTo>
                  <a:lnTo>
                    <a:pt x="617" y="60"/>
                  </a:lnTo>
                  <a:lnTo>
                    <a:pt x="624" y="60"/>
                  </a:lnTo>
                  <a:lnTo>
                    <a:pt x="630" y="60"/>
                  </a:lnTo>
                  <a:lnTo>
                    <a:pt x="637" y="60"/>
                  </a:lnTo>
                  <a:lnTo>
                    <a:pt x="644" y="60"/>
                  </a:lnTo>
                  <a:lnTo>
                    <a:pt x="650" y="60"/>
                  </a:lnTo>
                  <a:lnTo>
                    <a:pt x="657" y="60"/>
                  </a:lnTo>
                  <a:lnTo>
                    <a:pt x="664" y="60"/>
                  </a:lnTo>
                  <a:lnTo>
                    <a:pt x="670" y="60"/>
                  </a:lnTo>
                  <a:lnTo>
                    <a:pt x="677" y="60"/>
                  </a:lnTo>
                  <a:lnTo>
                    <a:pt x="684" y="60"/>
                  </a:lnTo>
                  <a:lnTo>
                    <a:pt x="690" y="59"/>
                  </a:lnTo>
                  <a:lnTo>
                    <a:pt x="697" y="59"/>
                  </a:lnTo>
                  <a:lnTo>
                    <a:pt x="704" y="59"/>
                  </a:lnTo>
                  <a:lnTo>
                    <a:pt x="710" y="59"/>
                  </a:lnTo>
                  <a:lnTo>
                    <a:pt x="717" y="59"/>
                  </a:lnTo>
                  <a:lnTo>
                    <a:pt x="723" y="59"/>
                  </a:lnTo>
                  <a:lnTo>
                    <a:pt x="730" y="59"/>
                  </a:lnTo>
                  <a:lnTo>
                    <a:pt x="737" y="59"/>
                  </a:lnTo>
                  <a:lnTo>
                    <a:pt x="743" y="59"/>
                  </a:lnTo>
                  <a:lnTo>
                    <a:pt x="750" y="59"/>
                  </a:lnTo>
                  <a:lnTo>
                    <a:pt x="757" y="59"/>
                  </a:lnTo>
                  <a:lnTo>
                    <a:pt x="763" y="59"/>
                  </a:lnTo>
                  <a:lnTo>
                    <a:pt x="770" y="59"/>
                  </a:lnTo>
                  <a:lnTo>
                    <a:pt x="777" y="59"/>
                  </a:lnTo>
                  <a:lnTo>
                    <a:pt x="783" y="59"/>
                  </a:lnTo>
                  <a:lnTo>
                    <a:pt x="790" y="59"/>
                  </a:lnTo>
                  <a:lnTo>
                    <a:pt x="797" y="59"/>
                  </a:lnTo>
                  <a:lnTo>
                    <a:pt x="803" y="58"/>
                  </a:lnTo>
                  <a:lnTo>
                    <a:pt x="810" y="56"/>
                  </a:lnTo>
                  <a:lnTo>
                    <a:pt x="817" y="53"/>
                  </a:lnTo>
                  <a:lnTo>
                    <a:pt x="823" y="49"/>
                  </a:lnTo>
                  <a:lnTo>
                    <a:pt x="830" y="42"/>
                  </a:lnTo>
                  <a:lnTo>
                    <a:pt x="836" y="33"/>
                  </a:lnTo>
                  <a:lnTo>
                    <a:pt x="843" y="23"/>
                  </a:lnTo>
                  <a:lnTo>
                    <a:pt x="848" y="13"/>
                  </a:lnTo>
                  <a:lnTo>
                    <a:pt x="854" y="5"/>
                  </a:lnTo>
                  <a:lnTo>
                    <a:pt x="859" y="1"/>
                  </a:lnTo>
                  <a:lnTo>
                    <a:pt x="865" y="0"/>
                  </a:lnTo>
                  <a:lnTo>
                    <a:pt x="870" y="4"/>
                  </a:lnTo>
                  <a:lnTo>
                    <a:pt x="875" y="11"/>
                  </a:lnTo>
                  <a:lnTo>
                    <a:pt x="881" y="19"/>
                  </a:lnTo>
                  <a:lnTo>
                    <a:pt x="887" y="28"/>
                  </a:lnTo>
                  <a:lnTo>
                    <a:pt x="892" y="36"/>
                  </a:lnTo>
                  <a:lnTo>
                    <a:pt x="898" y="43"/>
                  </a:lnTo>
                  <a:lnTo>
                    <a:pt x="904" y="48"/>
                  </a:lnTo>
                  <a:lnTo>
                    <a:pt x="910" y="52"/>
                  </a:lnTo>
                  <a:lnTo>
                    <a:pt x="916" y="55"/>
                  </a:lnTo>
                  <a:lnTo>
                    <a:pt x="922" y="56"/>
                  </a:lnTo>
                  <a:lnTo>
                    <a:pt x="929" y="58"/>
                  </a:lnTo>
                  <a:lnTo>
                    <a:pt x="935" y="58"/>
                  </a:lnTo>
                  <a:lnTo>
                    <a:pt x="942" y="59"/>
                  </a:lnTo>
                  <a:lnTo>
                    <a:pt x="949" y="59"/>
                  </a:lnTo>
                  <a:lnTo>
                    <a:pt x="955" y="59"/>
                  </a:lnTo>
                  <a:lnTo>
                    <a:pt x="962" y="60"/>
                  </a:lnTo>
                  <a:lnTo>
                    <a:pt x="969" y="60"/>
                  </a:lnTo>
                  <a:lnTo>
                    <a:pt x="975" y="60"/>
                  </a:lnTo>
                  <a:lnTo>
                    <a:pt x="982" y="60"/>
                  </a:lnTo>
                  <a:lnTo>
                    <a:pt x="989" y="60"/>
                  </a:lnTo>
                  <a:lnTo>
                    <a:pt x="995" y="60"/>
                  </a:lnTo>
                  <a:lnTo>
                    <a:pt x="1002" y="60"/>
                  </a:lnTo>
                  <a:lnTo>
                    <a:pt x="1009" y="60"/>
                  </a:lnTo>
                  <a:lnTo>
                    <a:pt x="1015" y="60"/>
                  </a:lnTo>
                  <a:lnTo>
                    <a:pt x="1022" y="61"/>
                  </a:lnTo>
                  <a:lnTo>
                    <a:pt x="1029" y="61"/>
                  </a:lnTo>
                  <a:lnTo>
                    <a:pt x="1035" y="61"/>
                  </a:lnTo>
                  <a:lnTo>
                    <a:pt x="1042" y="61"/>
                  </a:lnTo>
                  <a:lnTo>
                    <a:pt x="1049" y="61"/>
                  </a:lnTo>
                  <a:lnTo>
                    <a:pt x="1055" y="61"/>
                  </a:lnTo>
                  <a:lnTo>
                    <a:pt x="1062" y="61"/>
                  </a:lnTo>
                  <a:lnTo>
                    <a:pt x="1069" y="61"/>
                  </a:lnTo>
                  <a:lnTo>
                    <a:pt x="1075" y="61"/>
                  </a:lnTo>
                  <a:lnTo>
                    <a:pt x="1082" y="61"/>
                  </a:lnTo>
                  <a:lnTo>
                    <a:pt x="1089" y="61"/>
                  </a:lnTo>
                  <a:lnTo>
                    <a:pt x="1095" y="61"/>
                  </a:lnTo>
                  <a:lnTo>
                    <a:pt x="1102" y="61"/>
                  </a:lnTo>
                  <a:lnTo>
                    <a:pt x="1109" y="61"/>
                  </a:lnTo>
                  <a:lnTo>
                    <a:pt x="1116" y="61"/>
                  </a:lnTo>
                  <a:lnTo>
                    <a:pt x="1122" y="61"/>
                  </a:lnTo>
                  <a:lnTo>
                    <a:pt x="1129" y="61"/>
                  </a:lnTo>
                  <a:lnTo>
                    <a:pt x="1136" y="61"/>
                  </a:lnTo>
                  <a:lnTo>
                    <a:pt x="1142" y="61"/>
                  </a:lnTo>
                  <a:lnTo>
                    <a:pt x="1149" y="61"/>
                  </a:lnTo>
                  <a:lnTo>
                    <a:pt x="1156" y="61"/>
                  </a:lnTo>
                  <a:lnTo>
                    <a:pt x="1162" y="61"/>
                  </a:lnTo>
                  <a:lnTo>
                    <a:pt x="1169" y="61"/>
                  </a:lnTo>
                  <a:lnTo>
                    <a:pt x="1176" y="61"/>
                  </a:lnTo>
                  <a:lnTo>
                    <a:pt x="1182" y="61"/>
                  </a:lnTo>
                  <a:lnTo>
                    <a:pt x="1189" y="61"/>
                  </a:lnTo>
                  <a:lnTo>
                    <a:pt x="1196" y="61"/>
                  </a:lnTo>
                  <a:lnTo>
                    <a:pt x="1202" y="61"/>
                  </a:lnTo>
                  <a:lnTo>
                    <a:pt x="1209" y="61"/>
                  </a:lnTo>
                  <a:lnTo>
                    <a:pt x="1216" y="61"/>
                  </a:lnTo>
                  <a:lnTo>
                    <a:pt x="1222" y="61"/>
                  </a:lnTo>
                  <a:lnTo>
                    <a:pt x="1229" y="61"/>
                  </a:lnTo>
                  <a:lnTo>
                    <a:pt x="1236" y="61"/>
                  </a:lnTo>
                  <a:lnTo>
                    <a:pt x="1242" y="61"/>
                  </a:lnTo>
                  <a:lnTo>
                    <a:pt x="1249" y="61"/>
                  </a:lnTo>
                  <a:lnTo>
                    <a:pt x="1256" y="61"/>
                  </a:lnTo>
                  <a:lnTo>
                    <a:pt x="1262" y="61"/>
                  </a:lnTo>
                  <a:lnTo>
                    <a:pt x="1269" y="61"/>
                  </a:lnTo>
                  <a:lnTo>
                    <a:pt x="1276" y="61"/>
                  </a:lnTo>
                  <a:lnTo>
                    <a:pt x="1282" y="61"/>
                  </a:lnTo>
                  <a:lnTo>
                    <a:pt x="1289" y="61"/>
                  </a:lnTo>
                  <a:lnTo>
                    <a:pt x="1296" y="61"/>
                  </a:lnTo>
                  <a:lnTo>
                    <a:pt x="1303" y="61"/>
                  </a:lnTo>
                  <a:lnTo>
                    <a:pt x="1309" y="61"/>
                  </a:lnTo>
                  <a:lnTo>
                    <a:pt x="1316" y="61"/>
                  </a:lnTo>
                  <a:lnTo>
                    <a:pt x="1323" y="61"/>
                  </a:lnTo>
                  <a:lnTo>
                    <a:pt x="1329" y="61"/>
                  </a:lnTo>
                  <a:lnTo>
                    <a:pt x="1336" y="61"/>
                  </a:lnTo>
                  <a:lnTo>
                    <a:pt x="1343" y="61"/>
                  </a:lnTo>
                  <a:lnTo>
                    <a:pt x="1349" y="61"/>
                  </a:lnTo>
                  <a:lnTo>
                    <a:pt x="1356" y="61"/>
                  </a:lnTo>
                  <a:lnTo>
                    <a:pt x="1363" y="61"/>
                  </a:lnTo>
                  <a:lnTo>
                    <a:pt x="1369" y="61"/>
                  </a:lnTo>
                  <a:lnTo>
                    <a:pt x="1376" y="61"/>
                  </a:lnTo>
                  <a:lnTo>
                    <a:pt x="1383" y="61"/>
                  </a:lnTo>
                  <a:lnTo>
                    <a:pt x="1389" y="61"/>
                  </a:lnTo>
                  <a:lnTo>
                    <a:pt x="1396" y="61"/>
                  </a:lnTo>
                  <a:lnTo>
                    <a:pt x="1403" y="61"/>
                  </a:lnTo>
                  <a:lnTo>
                    <a:pt x="1409" y="61"/>
                  </a:lnTo>
                  <a:lnTo>
                    <a:pt x="1416" y="61"/>
                  </a:lnTo>
                  <a:lnTo>
                    <a:pt x="1423" y="61"/>
                  </a:lnTo>
                  <a:lnTo>
                    <a:pt x="1429" y="61"/>
                  </a:lnTo>
                  <a:lnTo>
                    <a:pt x="1436" y="61"/>
                  </a:lnTo>
                  <a:lnTo>
                    <a:pt x="1443" y="61"/>
                  </a:lnTo>
                  <a:lnTo>
                    <a:pt x="1449" y="61"/>
                  </a:lnTo>
                  <a:lnTo>
                    <a:pt x="1456" y="61"/>
                  </a:lnTo>
                  <a:lnTo>
                    <a:pt x="1463" y="61"/>
                  </a:lnTo>
                  <a:lnTo>
                    <a:pt x="1469" y="61"/>
                  </a:lnTo>
                  <a:lnTo>
                    <a:pt x="1476" y="61"/>
                  </a:lnTo>
                  <a:lnTo>
                    <a:pt x="1483" y="61"/>
                  </a:lnTo>
                  <a:lnTo>
                    <a:pt x="1489" y="61"/>
                  </a:lnTo>
                  <a:lnTo>
                    <a:pt x="1496" y="61"/>
                  </a:lnTo>
                  <a:lnTo>
                    <a:pt x="1503" y="61"/>
                  </a:lnTo>
                  <a:lnTo>
                    <a:pt x="1509" y="61"/>
                  </a:lnTo>
                  <a:lnTo>
                    <a:pt x="1516" y="61"/>
                  </a:lnTo>
                  <a:lnTo>
                    <a:pt x="1523" y="61"/>
                  </a:lnTo>
                  <a:lnTo>
                    <a:pt x="1529" y="61"/>
                  </a:lnTo>
                  <a:lnTo>
                    <a:pt x="1536" y="61"/>
                  </a:lnTo>
                  <a:lnTo>
                    <a:pt x="1543" y="61"/>
                  </a:lnTo>
                  <a:lnTo>
                    <a:pt x="1549" y="61"/>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59" name="Rectangle 642"/>
            <p:cNvSpPr>
              <a:spLocks noChangeArrowheads="1"/>
            </p:cNvSpPr>
            <p:nvPr/>
          </p:nvSpPr>
          <p:spPr bwMode="auto">
            <a:xfrm>
              <a:off x="6156327" y="3425826"/>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18.08</a:t>
              </a:r>
              <a:endParaRPr lang="en-US" altLang="en-US" sz="1800"/>
            </a:p>
          </p:txBody>
        </p:sp>
        <p:sp>
          <p:nvSpPr>
            <p:cNvPr id="3460" name="Rectangle 643"/>
            <p:cNvSpPr>
              <a:spLocks noChangeArrowheads="1"/>
            </p:cNvSpPr>
            <p:nvPr/>
          </p:nvSpPr>
          <p:spPr bwMode="auto">
            <a:xfrm>
              <a:off x="5365751" y="3830638"/>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17.49</a:t>
              </a:r>
              <a:endParaRPr lang="en-US" altLang="en-US" sz="1800"/>
            </a:p>
          </p:txBody>
        </p:sp>
        <p:sp>
          <p:nvSpPr>
            <p:cNvPr id="3461" name="Rectangle 644"/>
            <p:cNvSpPr>
              <a:spLocks noChangeArrowheads="1"/>
            </p:cNvSpPr>
            <p:nvPr/>
          </p:nvSpPr>
          <p:spPr bwMode="auto">
            <a:xfrm>
              <a:off x="4040189" y="3830638"/>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16.49</a:t>
              </a:r>
              <a:endParaRPr lang="en-US" altLang="en-US" sz="1800"/>
            </a:p>
          </p:txBody>
        </p:sp>
        <p:sp>
          <p:nvSpPr>
            <p:cNvPr id="3462" name="Rectangle 645"/>
            <p:cNvSpPr>
              <a:spLocks noChangeArrowheads="1"/>
            </p:cNvSpPr>
            <p:nvPr/>
          </p:nvSpPr>
          <p:spPr bwMode="auto">
            <a:xfrm>
              <a:off x="2940049" y="3844926"/>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15.66</a:t>
              </a:r>
              <a:endParaRPr lang="en-US" altLang="en-US" sz="1800"/>
            </a:p>
          </p:txBody>
        </p:sp>
        <p:sp>
          <p:nvSpPr>
            <p:cNvPr id="3463" name="Rectangle 646"/>
            <p:cNvSpPr>
              <a:spLocks noChangeArrowheads="1"/>
            </p:cNvSpPr>
            <p:nvPr/>
          </p:nvSpPr>
          <p:spPr bwMode="auto">
            <a:xfrm>
              <a:off x="8108951" y="3844926"/>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19.55</a:t>
              </a:r>
              <a:endParaRPr lang="en-US" altLang="en-US" sz="1800"/>
            </a:p>
          </p:txBody>
        </p:sp>
        <p:sp>
          <p:nvSpPr>
            <p:cNvPr id="3464" name="Rectangle 647"/>
            <p:cNvSpPr>
              <a:spLocks noChangeArrowheads="1"/>
            </p:cNvSpPr>
            <p:nvPr/>
          </p:nvSpPr>
          <p:spPr bwMode="auto">
            <a:xfrm>
              <a:off x="9305925" y="3844926"/>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20.44</a:t>
              </a:r>
              <a:endParaRPr lang="en-US" altLang="en-US" sz="1800"/>
            </a:p>
          </p:txBody>
        </p:sp>
        <p:sp>
          <p:nvSpPr>
            <p:cNvPr id="3465" name="Rectangle 648"/>
            <p:cNvSpPr>
              <a:spLocks noChangeArrowheads="1"/>
            </p:cNvSpPr>
            <p:nvPr/>
          </p:nvSpPr>
          <p:spPr bwMode="auto">
            <a:xfrm>
              <a:off x="9944102" y="3844926"/>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20.93</a:t>
              </a:r>
              <a:endParaRPr lang="en-US" altLang="en-US" sz="1800"/>
            </a:p>
          </p:txBody>
        </p:sp>
        <p:sp>
          <p:nvSpPr>
            <p:cNvPr id="3466" name="Rectangle 649"/>
            <p:cNvSpPr>
              <a:spLocks noChangeArrowheads="1"/>
            </p:cNvSpPr>
            <p:nvPr/>
          </p:nvSpPr>
          <p:spPr bwMode="auto">
            <a:xfrm>
              <a:off x="10404475" y="3844926"/>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21.27</a:t>
              </a:r>
              <a:endParaRPr lang="en-US" altLang="en-US" sz="1800"/>
            </a:p>
          </p:txBody>
        </p:sp>
        <p:sp>
          <p:nvSpPr>
            <p:cNvPr id="3467" name="Rectangle 650"/>
            <p:cNvSpPr>
              <a:spLocks noChangeArrowheads="1"/>
            </p:cNvSpPr>
            <p:nvPr/>
          </p:nvSpPr>
          <p:spPr bwMode="auto">
            <a:xfrm>
              <a:off x="642937" y="3844926"/>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13.94</a:t>
              </a:r>
              <a:endParaRPr lang="en-US" altLang="en-US" sz="1800"/>
            </a:p>
          </p:txBody>
        </p:sp>
        <p:sp>
          <p:nvSpPr>
            <p:cNvPr id="3468" name="Freeform 651"/>
            <p:cNvSpPr>
              <a:spLocks/>
            </p:cNvSpPr>
            <p:nvPr/>
          </p:nvSpPr>
          <p:spPr bwMode="auto">
            <a:xfrm>
              <a:off x="323850" y="4030663"/>
              <a:ext cx="10647364" cy="419100"/>
            </a:xfrm>
            <a:custGeom>
              <a:avLst/>
              <a:gdLst>
                <a:gd name="T0" fmla="*/ 13 w 1549"/>
                <a:gd name="T1" fmla="*/ 61 h 61"/>
                <a:gd name="T2" fmla="*/ 40 w 1549"/>
                <a:gd name="T3" fmla="*/ 61 h 61"/>
                <a:gd name="T4" fmla="*/ 66 w 1549"/>
                <a:gd name="T5" fmla="*/ 61 h 61"/>
                <a:gd name="T6" fmla="*/ 93 w 1549"/>
                <a:gd name="T7" fmla="*/ 61 h 61"/>
                <a:gd name="T8" fmla="*/ 120 w 1549"/>
                <a:gd name="T9" fmla="*/ 61 h 61"/>
                <a:gd name="T10" fmla="*/ 146 w 1549"/>
                <a:gd name="T11" fmla="*/ 61 h 61"/>
                <a:gd name="T12" fmla="*/ 173 w 1549"/>
                <a:gd name="T13" fmla="*/ 61 h 61"/>
                <a:gd name="T14" fmla="*/ 200 w 1549"/>
                <a:gd name="T15" fmla="*/ 61 h 61"/>
                <a:gd name="T16" fmla="*/ 227 w 1549"/>
                <a:gd name="T17" fmla="*/ 61 h 61"/>
                <a:gd name="T18" fmla="*/ 253 w 1549"/>
                <a:gd name="T19" fmla="*/ 61 h 61"/>
                <a:gd name="T20" fmla="*/ 280 w 1549"/>
                <a:gd name="T21" fmla="*/ 61 h 61"/>
                <a:gd name="T22" fmla="*/ 307 w 1549"/>
                <a:gd name="T23" fmla="*/ 61 h 61"/>
                <a:gd name="T24" fmla="*/ 333 w 1549"/>
                <a:gd name="T25" fmla="*/ 61 h 61"/>
                <a:gd name="T26" fmla="*/ 360 w 1549"/>
                <a:gd name="T27" fmla="*/ 61 h 61"/>
                <a:gd name="T28" fmla="*/ 387 w 1549"/>
                <a:gd name="T29" fmla="*/ 61 h 61"/>
                <a:gd name="T30" fmla="*/ 413 w 1549"/>
                <a:gd name="T31" fmla="*/ 61 h 61"/>
                <a:gd name="T32" fmla="*/ 440 w 1549"/>
                <a:gd name="T33" fmla="*/ 61 h 61"/>
                <a:gd name="T34" fmla="*/ 467 w 1549"/>
                <a:gd name="T35" fmla="*/ 61 h 61"/>
                <a:gd name="T36" fmla="*/ 494 w 1549"/>
                <a:gd name="T37" fmla="*/ 61 h 61"/>
                <a:gd name="T38" fmla="*/ 520 w 1549"/>
                <a:gd name="T39" fmla="*/ 61 h 61"/>
                <a:gd name="T40" fmla="*/ 547 w 1549"/>
                <a:gd name="T41" fmla="*/ 61 h 61"/>
                <a:gd name="T42" fmla="*/ 574 w 1549"/>
                <a:gd name="T43" fmla="*/ 61 h 61"/>
                <a:gd name="T44" fmla="*/ 600 w 1549"/>
                <a:gd name="T45" fmla="*/ 61 h 61"/>
                <a:gd name="T46" fmla="*/ 627 w 1549"/>
                <a:gd name="T47" fmla="*/ 61 h 61"/>
                <a:gd name="T48" fmla="*/ 654 w 1549"/>
                <a:gd name="T49" fmla="*/ 61 h 61"/>
                <a:gd name="T50" fmla="*/ 680 w 1549"/>
                <a:gd name="T51" fmla="*/ 61 h 61"/>
                <a:gd name="T52" fmla="*/ 707 w 1549"/>
                <a:gd name="T53" fmla="*/ 61 h 61"/>
                <a:gd name="T54" fmla="*/ 734 w 1549"/>
                <a:gd name="T55" fmla="*/ 61 h 61"/>
                <a:gd name="T56" fmla="*/ 760 w 1549"/>
                <a:gd name="T57" fmla="*/ 61 h 61"/>
                <a:gd name="T58" fmla="*/ 787 w 1549"/>
                <a:gd name="T59" fmla="*/ 61 h 61"/>
                <a:gd name="T60" fmla="*/ 813 w 1549"/>
                <a:gd name="T61" fmla="*/ 57 h 61"/>
                <a:gd name="T62" fmla="*/ 840 w 1549"/>
                <a:gd name="T63" fmla="*/ 29 h 61"/>
                <a:gd name="T64" fmla="*/ 862 w 1549"/>
                <a:gd name="T65" fmla="*/ 0 h 61"/>
                <a:gd name="T66" fmla="*/ 884 w 1549"/>
                <a:gd name="T67" fmla="*/ 25 h 61"/>
                <a:gd name="T68" fmla="*/ 907 w 1549"/>
                <a:gd name="T69" fmla="*/ 52 h 61"/>
                <a:gd name="T70" fmla="*/ 932 w 1549"/>
                <a:gd name="T71" fmla="*/ 59 h 61"/>
                <a:gd name="T72" fmla="*/ 959 w 1549"/>
                <a:gd name="T73" fmla="*/ 61 h 61"/>
                <a:gd name="T74" fmla="*/ 985 w 1549"/>
                <a:gd name="T75" fmla="*/ 61 h 61"/>
                <a:gd name="T76" fmla="*/ 1012 w 1549"/>
                <a:gd name="T77" fmla="*/ 61 h 61"/>
                <a:gd name="T78" fmla="*/ 1039 w 1549"/>
                <a:gd name="T79" fmla="*/ 61 h 61"/>
                <a:gd name="T80" fmla="*/ 1065 w 1549"/>
                <a:gd name="T81" fmla="*/ 61 h 61"/>
                <a:gd name="T82" fmla="*/ 1092 w 1549"/>
                <a:gd name="T83" fmla="*/ 61 h 61"/>
                <a:gd name="T84" fmla="*/ 1119 w 1549"/>
                <a:gd name="T85" fmla="*/ 61 h 61"/>
                <a:gd name="T86" fmla="*/ 1146 w 1549"/>
                <a:gd name="T87" fmla="*/ 61 h 61"/>
                <a:gd name="T88" fmla="*/ 1172 w 1549"/>
                <a:gd name="T89" fmla="*/ 61 h 61"/>
                <a:gd name="T90" fmla="*/ 1199 w 1549"/>
                <a:gd name="T91" fmla="*/ 61 h 61"/>
                <a:gd name="T92" fmla="*/ 1226 w 1549"/>
                <a:gd name="T93" fmla="*/ 61 h 61"/>
                <a:gd name="T94" fmla="*/ 1252 w 1549"/>
                <a:gd name="T95" fmla="*/ 61 h 61"/>
                <a:gd name="T96" fmla="*/ 1279 w 1549"/>
                <a:gd name="T97" fmla="*/ 61 h 61"/>
                <a:gd name="T98" fmla="*/ 1306 w 1549"/>
                <a:gd name="T99" fmla="*/ 61 h 61"/>
                <a:gd name="T100" fmla="*/ 1333 w 1549"/>
                <a:gd name="T101" fmla="*/ 61 h 61"/>
                <a:gd name="T102" fmla="*/ 1359 w 1549"/>
                <a:gd name="T103" fmla="*/ 61 h 61"/>
                <a:gd name="T104" fmla="*/ 1386 w 1549"/>
                <a:gd name="T105" fmla="*/ 61 h 61"/>
                <a:gd name="T106" fmla="*/ 1413 w 1549"/>
                <a:gd name="T107" fmla="*/ 61 h 61"/>
                <a:gd name="T108" fmla="*/ 1439 w 1549"/>
                <a:gd name="T109" fmla="*/ 61 h 61"/>
                <a:gd name="T110" fmla="*/ 1466 w 1549"/>
                <a:gd name="T111" fmla="*/ 61 h 61"/>
                <a:gd name="T112" fmla="*/ 1493 w 1549"/>
                <a:gd name="T113" fmla="*/ 61 h 61"/>
                <a:gd name="T114" fmla="*/ 1519 w 1549"/>
                <a:gd name="T115" fmla="*/ 61 h 61"/>
                <a:gd name="T116" fmla="*/ 1546 w 1549"/>
                <a:gd name="T11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49" h="61">
                  <a:moveTo>
                    <a:pt x="0" y="61"/>
                  </a:moveTo>
                  <a:lnTo>
                    <a:pt x="0" y="61"/>
                  </a:lnTo>
                  <a:lnTo>
                    <a:pt x="6" y="61"/>
                  </a:lnTo>
                  <a:lnTo>
                    <a:pt x="13" y="61"/>
                  </a:lnTo>
                  <a:lnTo>
                    <a:pt x="20" y="61"/>
                  </a:lnTo>
                  <a:lnTo>
                    <a:pt x="26" y="61"/>
                  </a:lnTo>
                  <a:lnTo>
                    <a:pt x="33" y="61"/>
                  </a:lnTo>
                  <a:lnTo>
                    <a:pt x="40" y="61"/>
                  </a:lnTo>
                  <a:lnTo>
                    <a:pt x="46" y="61"/>
                  </a:lnTo>
                  <a:lnTo>
                    <a:pt x="53" y="61"/>
                  </a:lnTo>
                  <a:lnTo>
                    <a:pt x="60" y="61"/>
                  </a:lnTo>
                  <a:lnTo>
                    <a:pt x="66" y="61"/>
                  </a:lnTo>
                  <a:lnTo>
                    <a:pt x="73" y="61"/>
                  </a:lnTo>
                  <a:lnTo>
                    <a:pt x="80" y="61"/>
                  </a:lnTo>
                  <a:lnTo>
                    <a:pt x="86" y="61"/>
                  </a:lnTo>
                  <a:lnTo>
                    <a:pt x="93" y="61"/>
                  </a:lnTo>
                  <a:lnTo>
                    <a:pt x="100" y="61"/>
                  </a:lnTo>
                  <a:lnTo>
                    <a:pt x="106" y="61"/>
                  </a:lnTo>
                  <a:lnTo>
                    <a:pt x="113" y="61"/>
                  </a:lnTo>
                  <a:lnTo>
                    <a:pt x="120" y="61"/>
                  </a:lnTo>
                  <a:lnTo>
                    <a:pt x="126" y="61"/>
                  </a:lnTo>
                  <a:lnTo>
                    <a:pt x="133" y="61"/>
                  </a:lnTo>
                  <a:lnTo>
                    <a:pt x="140" y="61"/>
                  </a:lnTo>
                  <a:lnTo>
                    <a:pt x="146" y="61"/>
                  </a:lnTo>
                  <a:lnTo>
                    <a:pt x="153" y="61"/>
                  </a:lnTo>
                  <a:lnTo>
                    <a:pt x="160" y="61"/>
                  </a:lnTo>
                  <a:lnTo>
                    <a:pt x="166" y="61"/>
                  </a:lnTo>
                  <a:lnTo>
                    <a:pt x="173" y="61"/>
                  </a:lnTo>
                  <a:lnTo>
                    <a:pt x="180" y="61"/>
                  </a:lnTo>
                  <a:lnTo>
                    <a:pt x="186" y="61"/>
                  </a:lnTo>
                  <a:lnTo>
                    <a:pt x="193" y="61"/>
                  </a:lnTo>
                  <a:lnTo>
                    <a:pt x="200" y="61"/>
                  </a:lnTo>
                  <a:lnTo>
                    <a:pt x="206" y="61"/>
                  </a:lnTo>
                  <a:lnTo>
                    <a:pt x="213" y="61"/>
                  </a:lnTo>
                  <a:lnTo>
                    <a:pt x="220" y="61"/>
                  </a:lnTo>
                  <a:lnTo>
                    <a:pt x="227" y="61"/>
                  </a:lnTo>
                  <a:lnTo>
                    <a:pt x="233" y="61"/>
                  </a:lnTo>
                  <a:lnTo>
                    <a:pt x="240" y="61"/>
                  </a:lnTo>
                  <a:lnTo>
                    <a:pt x="247" y="61"/>
                  </a:lnTo>
                  <a:lnTo>
                    <a:pt x="253" y="61"/>
                  </a:lnTo>
                  <a:lnTo>
                    <a:pt x="260" y="61"/>
                  </a:lnTo>
                  <a:lnTo>
                    <a:pt x="267" y="61"/>
                  </a:lnTo>
                  <a:lnTo>
                    <a:pt x="273" y="61"/>
                  </a:lnTo>
                  <a:lnTo>
                    <a:pt x="280" y="61"/>
                  </a:lnTo>
                  <a:lnTo>
                    <a:pt x="287" y="61"/>
                  </a:lnTo>
                  <a:lnTo>
                    <a:pt x="293" y="61"/>
                  </a:lnTo>
                  <a:lnTo>
                    <a:pt x="300" y="61"/>
                  </a:lnTo>
                  <a:lnTo>
                    <a:pt x="307" y="61"/>
                  </a:lnTo>
                  <a:lnTo>
                    <a:pt x="313" y="61"/>
                  </a:lnTo>
                  <a:lnTo>
                    <a:pt x="320" y="61"/>
                  </a:lnTo>
                  <a:lnTo>
                    <a:pt x="327" y="61"/>
                  </a:lnTo>
                  <a:lnTo>
                    <a:pt x="333" y="61"/>
                  </a:lnTo>
                  <a:lnTo>
                    <a:pt x="340" y="61"/>
                  </a:lnTo>
                  <a:lnTo>
                    <a:pt x="347" y="61"/>
                  </a:lnTo>
                  <a:lnTo>
                    <a:pt x="353" y="61"/>
                  </a:lnTo>
                  <a:lnTo>
                    <a:pt x="360" y="61"/>
                  </a:lnTo>
                  <a:lnTo>
                    <a:pt x="367" y="61"/>
                  </a:lnTo>
                  <a:lnTo>
                    <a:pt x="373" y="61"/>
                  </a:lnTo>
                  <a:lnTo>
                    <a:pt x="380" y="61"/>
                  </a:lnTo>
                  <a:lnTo>
                    <a:pt x="387" y="61"/>
                  </a:lnTo>
                  <a:lnTo>
                    <a:pt x="393" y="61"/>
                  </a:lnTo>
                  <a:lnTo>
                    <a:pt x="400" y="61"/>
                  </a:lnTo>
                  <a:lnTo>
                    <a:pt x="407" y="61"/>
                  </a:lnTo>
                  <a:lnTo>
                    <a:pt x="413" y="61"/>
                  </a:lnTo>
                  <a:lnTo>
                    <a:pt x="420" y="61"/>
                  </a:lnTo>
                  <a:lnTo>
                    <a:pt x="427" y="61"/>
                  </a:lnTo>
                  <a:lnTo>
                    <a:pt x="433" y="61"/>
                  </a:lnTo>
                  <a:lnTo>
                    <a:pt x="440" y="61"/>
                  </a:lnTo>
                  <a:lnTo>
                    <a:pt x="447" y="61"/>
                  </a:lnTo>
                  <a:lnTo>
                    <a:pt x="454" y="61"/>
                  </a:lnTo>
                  <a:lnTo>
                    <a:pt x="460" y="61"/>
                  </a:lnTo>
                  <a:lnTo>
                    <a:pt x="467" y="61"/>
                  </a:lnTo>
                  <a:lnTo>
                    <a:pt x="474" y="61"/>
                  </a:lnTo>
                  <a:lnTo>
                    <a:pt x="480" y="61"/>
                  </a:lnTo>
                  <a:lnTo>
                    <a:pt x="487" y="61"/>
                  </a:lnTo>
                  <a:lnTo>
                    <a:pt x="494" y="61"/>
                  </a:lnTo>
                  <a:lnTo>
                    <a:pt x="500" y="61"/>
                  </a:lnTo>
                  <a:lnTo>
                    <a:pt x="507" y="61"/>
                  </a:lnTo>
                  <a:lnTo>
                    <a:pt x="514" y="61"/>
                  </a:lnTo>
                  <a:lnTo>
                    <a:pt x="520" y="61"/>
                  </a:lnTo>
                  <a:lnTo>
                    <a:pt x="527" y="61"/>
                  </a:lnTo>
                  <a:lnTo>
                    <a:pt x="534" y="61"/>
                  </a:lnTo>
                  <a:lnTo>
                    <a:pt x="540" y="61"/>
                  </a:lnTo>
                  <a:lnTo>
                    <a:pt x="547" y="61"/>
                  </a:lnTo>
                  <a:lnTo>
                    <a:pt x="554" y="61"/>
                  </a:lnTo>
                  <a:lnTo>
                    <a:pt x="560" y="60"/>
                  </a:lnTo>
                  <a:lnTo>
                    <a:pt x="567" y="61"/>
                  </a:lnTo>
                  <a:lnTo>
                    <a:pt x="574" y="61"/>
                  </a:lnTo>
                  <a:lnTo>
                    <a:pt x="580" y="61"/>
                  </a:lnTo>
                  <a:lnTo>
                    <a:pt x="587" y="61"/>
                  </a:lnTo>
                  <a:lnTo>
                    <a:pt x="594" y="61"/>
                  </a:lnTo>
                  <a:lnTo>
                    <a:pt x="600" y="61"/>
                  </a:lnTo>
                  <a:lnTo>
                    <a:pt x="607" y="61"/>
                  </a:lnTo>
                  <a:lnTo>
                    <a:pt x="614" y="61"/>
                  </a:lnTo>
                  <a:lnTo>
                    <a:pt x="620" y="61"/>
                  </a:lnTo>
                  <a:lnTo>
                    <a:pt x="627" y="61"/>
                  </a:lnTo>
                  <a:lnTo>
                    <a:pt x="634" y="61"/>
                  </a:lnTo>
                  <a:lnTo>
                    <a:pt x="640" y="61"/>
                  </a:lnTo>
                  <a:lnTo>
                    <a:pt x="647" y="61"/>
                  </a:lnTo>
                  <a:lnTo>
                    <a:pt x="654" y="61"/>
                  </a:lnTo>
                  <a:lnTo>
                    <a:pt x="660" y="61"/>
                  </a:lnTo>
                  <a:lnTo>
                    <a:pt x="667" y="61"/>
                  </a:lnTo>
                  <a:lnTo>
                    <a:pt x="674" y="61"/>
                  </a:lnTo>
                  <a:lnTo>
                    <a:pt x="680" y="61"/>
                  </a:lnTo>
                  <a:lnTo>
                    <a:pt x="687" y="61"/>
                  </a:lnTo>
                  <a:lnTo>
                    <a:pt x="694" y="61"/>
                  </a:lnTo>
                  <a:lnTo>
                    <a:pt x="700" y="61"/>
                  </a:lnTo>
                  <a:lnTo>
                    <a:pt x="707" y="61"/>
                  </a:lnTo>
                  <a:lnTo>
                    <a:pt x="714" y="61"/>
                  </a:lnTo>
                  <a:lnTo>
                    <a:pt x="720" y="61"/>
                  </a:lnTo>
                  <a:lnTo>
                    <a:pt x="727" y="61"/>
                  </a:lnTo>
                  <a:lnTo>
                    <a:pt x="734" y="61"/>
                  </a:lnTo>
                  <a:lnTo>
                    <a:pt x="740" y="61"/>
                  </a:lnTo>
                  <a:lnTo>
                    <a:pt x="747" y="61"/>
                  </a:lnTo>
                  <a:lnTo>
                    <a:pt x="753" y="61"/>
                  </a:lnTo>
                  <a:lnTo>
                    <a:pt x="760" y="61"/>
                  </a:lnTo>
                  <a:lnTo>
                    <a:pt x="767" y="61"/>
                  </a:lnTo>
                  <a:lnTo>
                    <a:pt x="773" y="61"/>
                  </a:lnTo>
                  <a:lnTo>
                    <a:pt x="780" y="61"/>
                  </a:lnTo>
                  <a:lnTo>
                    <a:pt x="787" y="61"/>
                  </a:lnTo>
                  <a:lnTo>
                    <a:pt x="793" y="61"/>
                  </a:lnTo>
                  <a:lnTo>
                    <a:pt x="800" y="61"/>
                  </a:lnTo>
                  <a:lnTo>
                    <a:pt x="807" y="59"/>
                  </a:lnTo>
                  <a:lnTo>
                    <a:pt x="813" y="57"/>
                  </a:lnTo>
                  <a:lnTo>
                    <a:pt x="820" y="53"/>
                  </a:lnTo>
                  <a:lnTo>
                    <a:pt x="827" y="47"/>
                  </a:lnTo>
                  <a:lnTo>
                    <a:pt x="833" y="39"/>
                  </a:lnTo>
                  <a:lnTo>
                    <a:pt x="840" y="29"/>
                  </a:lnTo>
                  <a:lnTo>
                    <a:pt x="846" y="18"/>
                  </a:lnTo>
                  <a:lnTo>
                    <a:pt x="851" y="9"/>
                  </a:lnTo>
                  <a:lnTo>
                    <a:pt x="857" y="3"/>
                  </a:lnTo>
                  <a:lnTo>
                    <a:pt x="862" y="0"/>
                  </a:lnTo>
                  <a:lnTo>
                    <a:pt x="867" y="3"/>
                  </a:lnTo>
                  <a:lnTo>
                    <a:pt x="873" y="8"/>
                  </a:lnTo>
                  <a:lnTo>
                    <a:pt x="878" y="16"/>
                  </a:lnTo>
                  <a:lnTo>
                    <a:pt x="884" y="25"/>
                  </a:lnTo>
                  <a:lnTo>
                    <a:pt x="889" y="33"/>
                  </a:lnTo>
                  <a:lnTo>
                    <a:pt x="895" y="41"/>
                  </a:lnTo>
                  <a:lnTo>
                    <a:pt x="901" y="47"/>
                  </a:lnTo>
                  <a:lnTo>
                    <a:pt x="907" y="52"/>
                  </a:lnTo>
                  <a:lnTo>
                    <a:pt x="913" y="55"/>
                  </a:lnTo>
                  <a:lnTo>
                    <a:pt x="919" y="57"/>
                  </a:lnTo>
                  <a:lnTo>
                    <a:pt x="925" y="59"/>
                  </a:lnTo>
                  <a:lnTo>
                    <a:pt x="932" y="59"/>
                  </a:lnTo>
                  <a:lnTo>
                    <a:pt x="939" y="60"/>
                  </a:lnTo>
                  <a:lnTo>
                    <a:pt x="945" y="60"/>
                  </a:lnTo>
                  <a:lnTo>
                    <a:pt x="952" y="60"/>
                  </a:lnTo>
                  <a:lnTo>
                    <a:pt x="959" y="61"/>
                  </a:lnTo>
                  <a:lnTo>
                    <a:pt x="965" y="61"/>
                  </a:lnTo>
                  <a:lnTo>
                    <a:pt x="972" y="61"/>
                  </a:lnTo>
                  <a:lnTo>
                    <a:pt x="979" y="61"/>
                  </a:lnTo>
                  <a:lnTo>
                    <a:pt x="985" y="61"/>
                  </a:lnTo>
                  <a:lnTo>
                    <a:pt x="992" y="61"/>
                  </a:lnTo>
                  <a:lnTo>
                    <a:pt x="999" y="61"/>
                  </a:lnTo>
                  <a:lnTo>
                    <a:pt x="1005" y="61"/>
                  </a:lnTo>
                  <a:lnTo>
                    <a:pt x="1012" y="61"/>
                  </a:lnTo>
                  <a:lnTo>
                    <a:pt x="1019" y="61"/>
                  </a:lnTo>
                  <a:lnTo>
                    <a:pt x="1025" y="61"/>
                  </a:lnTo>
                  <a:lnTo>
                    <a:pt x="1032" y="61"/>
                  </a:lnTo>
                  <a:lnTo>
                    <a:pt x="1039" y="61"/>
                  </a:lnTo>
                  <a:lnTo>
                    <a:pt x="1045" y="61"/>
                  </a:lnTo>
                  <a:lnTo>
                    <a:pt x="1052" y="61"/>
                  </a:lnTo>
                  <a:lnTo>
                    <a:pt x="1059" y="61"/>
                  </a:lnTo>
                  <a:lnTo>
                    <a:pt x="1065" y="61"/>
                  </a:lnTo>
                  <a:lnTo>
                    <a:pt x="1072" y="61"/>
                  </a:lnTo>
                  <a:lnTo>
                    <a:pt x="1079" y="61"/>
                  </a:lnTo>
                  <a:lnTo>
                    <a:pt x="1086" y="61"/>
                  </a:lnTo>
                  <a:lnTo>
                    <a:pt x="1092" y="61"/>
                  </a:lnTo>
                  <a:lnTo>
                    <a:pt x="1099" y="61"/>
                  </a:lnTo>
                  <a:lnTo>
                    <a:pt x="1106" y="61"/>
                  </a:lnTo>
                  <a:lnTo>
                    <a:pt x="1112" y="61"/>
                  </a:lnTo>
                  <a:lnTo>
                    <a:pt x="1119" y="61"/>
                  </a:lnTo>
                  <a:lnTo>
                    <a:pt x="1126" y="61"/>
                  </a:lnTo>
                  <a:lnTo>
                    <a:pt x="1132" y="61"/>
                  </a:lnTo>
                  <a:lnTo>
                    <a:pt x="1139" y="61"/>
                  </a:lnTo>
                  <a:lnTo>
                    <a:pt x="1146" y="61"/>
                  </a:lnTo>
                  <a:lnTo>
                    <a:pt x="1152" y="61"/>
                  </a:lnTo>
                  <a:lnTo>
                    <a:pt x="1159" y="61"/>
                  </a:lnTo>
                  <a:lnTo>
                    <a:pt x="1166" y="61"/>
                  </a:lnTo>
                  <a:lnTo>
                    <a:pt x="1172" y="61"/>
                  </a:lnTo>
                  <a:lnTo>
                    <a:pt x="1179" y="61"/>
                  </a:lnTo>
                  <a:lnTo>
                    <a:pt x="1186" y="61"/>
                  </a:lnTo>
                  <a:lnTo>
                    <a:pt x="1192" y="61"/>
                  </a:lnTo>
                  <a:lnTo>
                    <a:pt x="1199" y="61"/>
                  </a:lnTo>
                  <a:lnTo>
                    <a:pt x="1206" y="61"/>
                  </a:lnTo>
                  <a:lnTo>
                    <a:pt x="1212" y="61"/>
                  </a:lnTo>
                  <a:lnTo>
                    <a:pt x="1219" y="61"/>
                  </a:lnTo>
                  <a:lnTo>
                    <a:pt x="1226" y="61"/>
                  </a:lnTo>
                  <a:lnTo>
                    <a:pt x="1232" y="61"/>
                  </a:lnTo>
                  <a:lnTo>
                    <a:pt x="1239" y="61"/>
                  </a:lnTo>
                  <a:lnTo>
                    <a:pt x="1246" y="61"/>
                  </a:lnTo>
                  <a:lnTo>
                    <a:pt x="1252" y="61"/>
                  </a:lnTo>
                  <a:lnTo>
                    <a:pt x="1259" y="61"/>
                  </a:lnTo>
                  <a:lnTo>
                    <a:pt x="1266" y="61"/>
                  </a:lnTo>
                  <a:lnTo>
                    <a:pt x="1272" y="61"/>
                  </a:lnTo>
                  <a:lnTo>
                    <a:pt x="1279" y="61"/>
                  </a:lnTo>
                  <a:lnTo>
                    <a:pt x="1286" y="61"/>
                  </a:lnTo>
                  <a:lnTo>
                    <a:pt x="1293" y="61"/>
                  </a:lnTo>
                  <a:lnTo>
                    <a:pt x="1299" y="61"/>
                  </a:lnTo>
                  <a:lnTo>
                    <a:pt x="1306" y="61"/>
                  </a:lnTo>
                  <a:lnTo>
                    <a:pt x="1313" y="61"/>
                  </a:lnTo>
                  <a:lnTo>
                    <a:pt x="1319" y="61"/>
                  </a:lnTo>
                  <a:lnTo>
                    <a:pt x="1326" y="61"/>
                  </a:lnTo>
                  <a:lnTo>
                    <a:pt x="1333" y="61"/>
                  </a:lnTo>
                  <a:lnTo>
                    <a:pt x="1339" y="61"/>
                  </a:lnTo>
                  <a:lnTo>
                    <a:pt x="1346" y="61"/>
                  </a:lnTo>
                  <a:lnTo>
                    <a:pt x="1353" y="61"/>
                  </a:lnTo>
                  <a:lnTo>
                    <a:pt x="1359" y="61"/>
                  </a:lnTo>
                  <a:lnTo>
                    <a:pt x="1366" y="61"/>
                  </a:lnTo>
                  <a:lnTo>
                    <a:pt x="1373" y="61"/>
                  </a:lnTo>
                  <a:lnTo>
                    <a:pt x="1379" y="61"/>
                  </a:lnTo>
                  <a:lnTo>
                    <a:pt x="1386" y="61"/>
                  </a:lnTo>
                  <a:lnTo>
                    <a:pt x="1393" y="61"/>
                  </a:lnTo>
                  <a:lnTo>
                    <a:pt x="1399" y="61"/>
                  </a:lnTo>
                  <a:lnTo>
                    <a:pt x="1406" y="61"/>
                  </a:lnTo>
                  <a:lnTo>
                    <a:pt x="1413" y="61"/>
                  </a:lnTo>
                  <a:lnTo>
                    <a:pt x="1419" y="61"/>
                  </a:lnTo>
                  <a:lnTo>
                    <a:pt x="1426" y="61"/>
                  </a:lnTo>
                  <a:lnTo>
                    <a:pt x="1433" y="61"/>
                  </a:lnTo>
                  <a:lnTo>
                    <a:pt x="1439" y="61"/>
                  </a:lnTo>
                  <a:lnTo>
                    <a:pt x="1446" y="61"/>
                  </a:lnTo>
                  <a:lnTo>
                    <a:pt x="1453" y="61"/>
                  </a:lnTo>
                  <a:lnTo>
                    <a:pt x="1460" y="61"/>
                  </a:lnTo>
                  <a:lnTo>
                    <a:pt x="1466" y="61"/>
                  </a:lnTo>
                  <a:lnTo>
                    <a:pt x="1473" y="61"/>
                  </a:lnTo>
                  <a:lnTo>
                    <a:pt x="1480" y="61"/>
                  </a:lnTo>
                  <a:lnTo>
                    <a:pt x="1486" y="61"/>
                  </a:lnTo>
                  <a:lnTo>
                    <a:pt x="1493" y="61"/>
                  </a:lnTo>
                  <a:lnTo>
                    <a:pt x="1499" y="61"/>
                  </a:lnTo>
                  <a:lnTo>
                    <a:pt x="1506" y="61"/>
                  </a:lnTo>
                  <a:lnTo>
                    <a:pt x="1513" y="61"/>
                  </a:lnTo>
                  <a:lnTo>
                    <a:pt x="1519" y="61"/>
                  </a:lnTo>
                  <a:lnTo>
                    <a:pt x="1526" y="61"/>
                  </a:lnTo>
                  <a:lnTo>
                    <a:pt x="1533" y="61"/>
                  </a:lnTo>
                  <a:lnTo>
                    <a:pt x="1539" y="61"/>
                  </a:lnTo>
                  <a:lnTo>
                    <a:pt x="1546" y="61"/>
                  </a:lnTo>
                  <a:lnTo>
                    <a:pt x="1549" y="61"/>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69" name="Rectangle 652"/>
            <p:cNvSpPr>
              <a:spLocks noChangeArrowheads="1"/>
            </p:cNvSpPr>
            <p:nvPr/>
          </p:nvSpPr>
          <p:spPr bwMode="auto">
            <a:xfrm>
              <a:off x="6135688" y="39417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18.06</a:t>
              </a:r>
              <a:endParaRPr lang="en-US" altLang="en-US" sz="1800"/>
            </a:p>
          </p:txBody>
        </p:sp>
        <p:sp>
          <p:nvSpPr>
            <p:cNvPr id="3470" name="Rectangle 653"/>
            <p:cNvSpPr>
              <a:spLocks noChangeArrowheads="1"/>
            </p:cNvSpPr>
            <p:nvPr/>
          </p:nvSpPr>
          <p:spPr bwMode="auto">
            <a:xfrm>
              <a:off x="4060825" y="435451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16.51</a:t>
              </a:r>
              <a:endParaRPr lang="en-US" altLang="en-US" sz="1800"/>
            </a:p>
          </p:txBody>
        </p:sp>
        <p:sp>
          <p:nvSpPr>
            <p:cNvPr id="3471" name="Rectangle 654"/>
            <p:cNvSpPr>
              <a:spLocks noChangeArrowheads="1"/>
            </p:cNvSpPr>
            <p:nvPr/>
          </p:nvSpPr>
          <p:spPr bwMode="auto">
            <a:xfrm>
              <a:off x="5483226"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17.57</a:t>
              </a:r>
              <a:endParaRPr lang="en-US" altLang="en-US" sz="1800"/>
            </a:p>
          </p:txBody>
        </p:sp>
        <p:sp>
          <p:nvSpPr>
            <p:cNvPr id="3472" name="Rectangle 655"/>
            <p:cNvSpPr>
              <a:spLocks noChangeArrowheads="1"/>
            </p:cNvSpPr>
            <p:nvPr/>
          </p:nvSpPr>
          <p:spPr bwMode="auto">
            <a:xfrm>
              <a:off x="5070474"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17.26</a:t>
              </a:r>
              <a:endParaRPr lang="en-US" altLang="en-US" sz="1800"/>
            </a:p>
          </p:txBody>
        </p:sp>
        <p:sp>
          <p:nvSpPr>
            <p:cNvPr id="3473" name="Rectangle 656"/>
            <p:cNvSpPr>
              <a:spLocks noChangeArrowheads="1"/>
            </p:cNvSpPr>
            <p:nvPr/>
          </p:nvSpPr>
          <p:spPr bwMode="auto">
            <a:xfrm>
              <a:off x="7991476"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19.46</a:t>
              </a:r>
              <a:endParaRPr lang="en-US" altLang="en-US" sz="1800"/>
            </a:p>
          </p:txBody>
        </p:sp>
        <p:sp>
          <p:nvSpPr>
            <p:cNvPr id="3474" name="Rectangle 657"/>
            <p:cNvSpPr>
              <a:spLocks noChangeArrowheads="1"/>
            </p:cNvSpPr>
            <p:nvPr/>
          </p:nvSpPr>
          <p:spPr bwMode="auto">
            <a:xfrm>
              <a:off x="10748965"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21.56</a:t>
              </a:r>
              <a:endParaRPr lang="en-US" altLang="en-US" sz="1800"/>
            </a:p>
          </p:txBody>
        </p:sp>
        <p:sp>
          <p:nvSpPr>
            <p:cNvPr id="3475" name="Line 658"/>
            <p:cNvSpPr>
              <a:spLocks noChangeShapeType="1"/>
            </p:cNvSpPr>
            <p:nvPr/>
          </p:nvSpPr>
          <p:spPr bwMode="auto">
            <a:xfrm flipH="1" flipV="1">
              <a:off x="10861676" y="4429126"/>
              <a:ext cx="41275"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76" name="Rectangle 659"/>
            <p:cNvSpPr>
              <a:spLocks noChangeArrowheads="1"/>
            </p:cNvSpPr>
            <p:nvPr/>
          </p:nvSpPr>
          <p:spPr bwMode="auto">
            <a:xfrm>
              <a:off x="9690100"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20.74</a:t>
              </a:r>
              <a:endParaRPr lang="en-US" altLang="en-US" sz="1800"/>
            </a:p>
          </p:txBody>
        </p:sp>
        <p:sp>
          <p:nvSpPr>
            <p:cNvPr id="3477" name="Rectangle 660"/>
            <p:cNvSpPr>
              <a:spLocks noChangeArrowheads="1"/>
            </p:cNvSpPr>
            <p:nvPr/>
          </p:nvSpPr>
          <p:spPr bwMode="auto">
            <a:xfrm>
              <a:off x="8864601"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20.12</a:t>
              </a:r>
              <a:endParaRPr lang="en-US" altLang="en-US" sz="1800"/>
            </a:p>
          </p:txBody>
        </p:sp>
        <p:sp>
          <p:nvSpPr>
            <p:cNvPr id="3478" name="Rectangle 661"/>
            <p:cNvSpPr>
              <a:spLocks noChangeArrowheads="1"/>
            </p:cNvSpPr>
            <p:nvPr/>
          </p:nvSpPr>
          <p:spPr bwMode="auto">
            <a:xfrm>
              <a:off x="2459039"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15.30</a:t>
              </a:r>
              <a:endParaRPr lang="en-US" altLang="en-US" sz="1800"/>
            </a:p>
          </p:txBody>
        </p:sp>
        <p:sp>
          <p:nvSpPr>
            <p:cNvPr id="3479" name="Rectangle 662"/>
            <p:cNvSpPr>
              <a:spLocks noChangeArrowheads="1"/>
            </p:cNvSpPr>
            <p:nvPr/>
          </p:nvSpPr>
          <p:spPr bwMode="auto">
            <a:xfrm>
              <a:off x="849313" y="4360863"/>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14.09</a:t>
              </a:r>
              <a:endParaRPr lang="en-US" altLang="en-US" sz="1800"/>
            </a:p>
          </p:txBody>
        </p:sp>
        <p:sp>
          <p:nvSpPr>
            <p:cNvPr id="3480" name="Rectangle 664"/>
            <p:cNvSpPr>
              <a:spLocks noChangeArrowheads="1"/>
            </p:cNvSpPr>
            <p:nvPr/>
          </p:nvSpPr>
          <p:spPr bwMode="auto">
            <a:xfrm>
              <a:off x="10971213" y="3521076"/>
              <a:ext cx="193409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3481" name="Rectangle 665"/>
            <p:cNvSpPr>
              <a:spLocks noChangeArrowheads="1"/>
            </p:cNvSpPr>
            <p:nvPr/>
          </p:nvSpPr>
          <p:spPr bwMode="auto">
            <a:xfrm>
              <a:off x="10971213" y="3611563"/>
              <a:ext cx="1261367"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3482" name="Rectangle 666"/>
            <p:cNvSpPr>
              <a:spLocks noChangeArrowheads="1"/>
            </p:cNvSpPr>
            <p:nvPr/>
          </p:nvSpPr>
          <p:spPr bwMode="auto">
            <a:xfrm>
              <a:off x="10971213" y="3700463"/>
              <a:ext cx="143320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3483" name="Rectangle 669"/>
            <p:cNvSpPr>
              <a:spLocks noChangeArrowheads="1"/>
            </p:cNvSpPr>
            <p:nvPr/>
          </p:nvSpPr>
          <p:spPr bwMode="auto">
            <a:xfrm>
              <a:off x="10971213" y="4037013"/>
              <a:ext cx="2025497"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ms2 </a:t>
              </a:r>
              <a:endParaRPr lang="en-US" altLang="en-US" sz="1800"/>
            </a:p>
          </p:txBody>
        </p:sp>
        <p:sp>
          <p:nvSpPr>
            <p:cNvPr id="3484" name="Rectangle 670"/>
            <p:cNvSpPr>
              <a:spLocks noChangeArrowheads="1"/>
            </p:cNvSpPr>
            <p:nvPr/>
          </p:nvSpPr>
          <p:spPr bwMode="auto">
            <a:xfrm>
              <a:off x="10971213" y="4127501"/>
              <a:ext cx="235454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[765.20-766.20]  </a:t>
              </a:r>
              <a:endParaRPr lang="en-US" altLang="en-US" sz="1800"/>
            </a:p>
          </p:txBody>
        </p:sp>
        <p:sp>
          <p:nvSpPr>
            <p:cNvPr id="3485" name="Rectangle 683"/>
            <p:cNvSpPr>
              <a:spLocks noChangeArrowheads="1"/>
            </p:cNvSpPr>
            <p:nvPr/>
          </p:nvSpPr>
          <p:spPr bwMode="auto">
            <a:xfrm>
              <a:off x="138114" y="4924426"/>
              <a:ext cx="3846250"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ITMS + c ESI Full ms2 1072.80@cid35.00 [295.00-2000.00]</a:t>
              </a:r>
              <a:endParaRPr lang="en-US" altLang="en-US" sz="1800"/>
            </a:p>
          </p:txBody>
        </p:sp>
        <p:sp>
          <p:nvSpPr>
            <p:cNvPr id="3486" name="Line 684"/>
            <p:cNvSpPr>
              <a:spLocks noChangeShapeType="1"/>
            </p:cNvSpPr>
            <p:nvPr/>
          </p:nvSpPr>
          <p:spPr bwMode="auto">
            <a:xfrm>
              <a:off x="323850" y="5962651"/>
              <a:ext cx="1173321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87" name="Line 685"/>
            <p:cNvSpPr>
              <a:spLocks noChangeShapeType="1"/>
            </p:cNvSpPr>
            <p:nvPr/>
          </p:nvSpPr>
          <p:spPr bwMode="auto">
            <a:xfrm>
              <a:off x="4270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88" name="Line 686"/>
            <p:cNvSpPr>
              <a:spLocks noChangeShapeType="1"/>
            </p:cNvSpPr>
            <p:nvPr/>
          </p:nvSpPr>
          <p:spPr bwMode="auto">
            <a:xfrm>
              <a:off x="4953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89" name="Line 687"/>
            <p:cNvSpPr>
              <a:spLocks noChangeShapeType="1"/>
            </p:cNvSpPr>
            <p:nvPr/>
          </p:nvSpPr>
          <p:spPr bwMode="auto">
            <a:xfrm>
              <a:off x="5635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0" name="Line 688"/>
            <p:cNvSpPr>
              <a:spLocks noChangeShapeType="1"/>
            </p:cNvSpPr>
            <p:nvPr/>
          </p:nvSpPr>
          <p:spPr bwMode="auto">
            <a:xfrm>
              <a:off x="6318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1" name="Line 689"/>
            <p:cNvSpPr>
              <a:spLocks noChangeShapeType="1"/>
            </p:cNvSpPr>
            <p:nvPr/>
          </p:nvSpPr>
          <p:spPr bwMode="auto">
            <a:xfrm>
              <a:off x="7699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2" name="Line 690"/>
            <p:cNvSpPr>
              <a:spLocks noChangeShapeType="1"/>
            </p:cNvSpPr>
            <p:nvPr/>
          </p:nvSpPr>
          <p:spPr bwMode="auto">
            <a:xfrm>
              <a:off x="8382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3" name="Line 691"/>
            <p:cNvSpPr>
              <a:spLocks noChangeShapeType="1"/>
            </p:cNvSpPr>
            <p:nvPr/>
          </p:nvSpPr>
          <p:spPr bwMode="auto">
            <a:xfrm>
              <a:off x="9080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4" name="Line 692"/>
            <p:cNvSpPr>
              <a:spLocks noChangeShapeType="1"/>
            </p:cNvSpPr>
            <p:nvPr/>
          </p:nvSpPr>
          <p:spPr bwMode="auto">
            <a:xfrm>
              <a:off x="9763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5" name="Line 693"/>
            <p:cNvSpPr>
              <a:spLocks noChangeShapeType="1"/>
            </p:cNvSpPr>
            <p:nvPr/>
          </p:nvSpPr>
          <p:spPr bwMode="auto">
            <a:xfrm>
              <a:off x="11144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6" name="Line 694"/>
            <p:cNvSpPr>
              <a:spLocks noChangeShapeType="1"/>
            </p:cNvSpPr>
            <p:nvPr/>
          </p:nvSpPr>
          <p:spPr bwMode="auto">
            <a:xfrm>
              <a:off x="118268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7" name="Line 695"/>
            <p:cNvSpPr>
              <a:spLocks noChangeShapeType="1"/>
            </p:cNvSpPr>
            <p:nvPr/>
          </p:nvSpPr>
          <p:spPr bwMode="auto">
            <a:xfrm>
              <a:off x="12509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8" name="Line 696"/>
            <p:cNvSpPr>
              <a:spLocks noChangeShapeType="1"/>
            </p:cNvSpPr>
            <p:nvPr/>
          </p:nvSpPr>
          <p:spPr bwMode="auto">
            <a:xfrm>
              <a:off x="13192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9" name="Line 697"/>
            <p:cNvSpPr>
              <a:spLocks noChangeShapeType="1"/>
            </p:cNvSpPr>
            <p:nvPr/>
          </p:nvSpPr>
          <p:spPr bwMode="auto">
            <a:xfrm>
              <a:off x="14573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0" name="Line 698"/>
            <p:cNvSpPr>
              <a:spLocks noChangeShapeType="1"/>
            </p:cNvSpPr>
            <p:nvPr/>
          </p:nvSpPr>
          <p:spPr bwMode="auto">
            <a:xfrm>
              <a:off x="152558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1" name="Line 699"/>
            <p:cNvSpPr>
              <a:spLocks noChangeShapeType="1"/>
            </p:cNvSpPr>
            <p:nvPr/>
          </p:nvSpPr>
          <p:spPr bwMode="auto">
            <a:xfrm>
              <a:off x="15954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2" name="Line 700"/>
            <p:cNvSpPr>
              <a:spLocks noChangeShapeType="1"/>
            </p:cNvSpPr>
            <p:nvPr/>
          </p:nvSpPr>
          <p:spPr bwMode="auto">
            <a:xfrm>
              <a:off x="16637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3" name="Line 701"/>
            <p:cNvSpPr>
              <a:spLocks noChangeShapeType="1"/>
            </p:cNvSpPr>
            <p:nvPr/>
          </p:nvSpPr>
          <p:spPr bwMode="auto">
            <a:xfrm>
              <a:off x="18018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4" name="Line 702"/>
            <p:cNvSpPr>
              <a:spLocks noChangeShapeType="1"/>
            </p:cNvSpPr>
            <p:nvPr/>
          </p:nvSpPr>
          <p:spPr bwMode="auto">
            <a:xfrm>
              <a:off x="18700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5" name="Line 703"/>
            <p:cNvSpPr>
              <a:spLocks noChangeShapeType="1"/>
            </p:cNvSpPr>
            <p:nvPr/>
          </p:nvSpPr>
          <p:spPr bwMode="auto">
            <a:xfrm>
              <a:off x="19383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6" name="Line 704"/>
            <p:cNvSpPr>
              <a:spLocks noChangeShapeType="1"/>
            </p:cNvSpPr>
            <p:nvPr/>
          </p:nvSpPr>
          <p:spPr bwMode="auto">
            <a:xfrm>
              <a:off x="20066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7" name="Line 705"/>
            <p:cNvSpPr>
              <a:spLocks noChangeShapeType="1"/>
            </p:cNvSpPr>
            <p:nvPr/>
          </p:nvSpPr>
          <p:spPr bwMode="auto">
            <a:xfrm>
              <a:off x="21447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8" name="Line 706"/>
            <p:cNvSpPr>
              <a:spLocks noChangeShapeType="1"/>
            </p:cNvSpPr>
            <p:nvPr/>
          </p:nvSpPr>
          <p:spPr bwMode="auto">
            <a:xfrm>
              <a:off x="22129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9" name="Line 707"/>
            <p:cNvSpPr>
              <a:spLocks noChangeShapeType="1"/>
            </p:cNvSpPr>
            <p:nvPr/>
          </p:nvSpPr>
          <p:spPr bwMode="auto">
            <a:xfrm>
              <a:off x="22828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0" name="Line 708"/>
            <p:cNvSpPr>
              <a:spLocks noChangeShapeType="1"/>
            </p:cNvSpPr>
            <p:nvPr/>
          </p:nvSpPr>
          <p:spPr bwMode="auto">
            <a:xfrm>
              <a:off x="235108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1" name="Line 709"/>
            <p:cNvSpPr>
              <a:spLocks noChangeShapeType="1"/>
            </p:cNvSpPr>
            <p:nvPr/>
          </p:nvSpPr>
          <p:spPr bwMode="auto">
            <a:xfrm>
              <a:off x="24892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2" name="Line 710"/>
            <p:cNvSpPr>
              <a:spLocks noChangeShapeType="1"/>
            </p:cNvSpPr>
            <p:nvPr/>
          </p:nvSpPr>
          <p:spPr bwMode="auto">
            <a:xfrm>
              <a:off x="25574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3" name="Line 711"/>
            <p:cNvSpPr>
              <a:spLocks noChangeShapeType="1"/>
            </p:cNvSpPr>
            <p:nvPr/>
          </p:nvSpPr>
          <p:spPr bwMode="auto">
            <a:xfrm>
              <a:off x="26257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4" name="Line 712"/>
            <p:cNvSpPr>
              <a:spLocks noChangeShapeType="1"/>
            </p:cNvSpPr>
            <p:nvPr/>
          </p:nvSpPr>
          <p:spPr bwMode="auto">
            <a:xfrm>
              <a:off x="26955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5" name="Line 713"/>
            <p:cNvSpPr>
              <a:spLocks noChangeShapeType="1"/>
            </p:cNvSpPr>
            <p:nvPr/>
          </p:nvSpPr>
          <p:spPr bwMode="auto">
            <a:xfrm>
              <a:off x="28321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6" name="Line 714"/>
            <p:cNvSpPr>
              <a:spLocks noChangeShapeType="1"/>
            </p:cNvSpPr>
            <p:nvPr/>
          </p:nvSpPr>
          <p:spPr bwMode="auto">
            <a:xfrm>
              <a:off x="29003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7" name="Line 715"/>
            <p:cNvSpPr>
              <a:spLocks noChangeShapeType="1"/>
            </p:cNvSpPr>
            <p:nvPr/>
          </p:nvSpPr>
          <p:spPr bwMode="auto">
            <a:xfrm>
              <a:off x="29702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8" name="Line 716"/>
            <p:cNvSpPr>
              <a:spLocks noChangeShapeType="1"/>
            </p:cNvSpPr>
            <p:nvPr/>
          </p:nvSpPr>
          <p:spPr bwMode="auto">
            <a:xfrm>
              <a:off x="30384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19" name="Line 717"/>
            <p:cNvSpPr>
              <a:spLocks noChangeShapeType="1"/>
            </p:cNvSpPr>
            <p:nvPr/>
          </p:nvSpPr>
          <p:spPr bwMode="auto">
            <a:xfrm>
              <a:off x="317658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0" name="Line 718"/>
            <p:cNvSpPr>
              <a:spLocks noChangeShapeType="1"/>
            </p:cNvSpPr>
            <p:nvPr/>
          </p:nvSpPr>
          <p:spPr bwMode="auto">
            <a:xfrm>
              <a:off x="32448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1" name="Line 719"/>
            <p:cNvSpPr>
              <a:spLocks noChangeShapeType="1"/>
            </p:cNvSpPr>
            <p:nvPr/>
          </p:nvSpPr>
          <p:spPr bwMode="auto">
            <a:xfrm>
              <a:off x="33131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2" name="Line 720"/>
            <p:cNvSpPr>
              <a:spLocks noChangeShapeType="1"/>
            </p:cNvSpPr>
            <p:nvPr/>
          </p:nvSpPr>
          <p:spPr bwMode="auto">
            <a:xfrm>
              <a:off x="33829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3" name="Line 721"/>
            <p:cNvSpPr>
              <a:spLocks noChangeShapeType="1"/>
            </p:cNvSpPr>
            <p:nvPr/>
          </p:nvSpPr>
          <p:spPr bwMode="auto">
            <a:xfrm>
              <a:off x="351948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4" name="Line 722"/>
            <p:cNvSpPr>
              <a:spLocks noChangeShapeType="1"/>
            </p:cNvSpPr>
            <p:nvPr/>
          </p:nvSpPr>
          <p:spPr bwMode="auto">
            <a:xfrm>
              <a:off x="35877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5" name="Line 723"/>
            <p:cNvSpPr>
              <a:spLocks noChangeShapeType="1"/>
            </p:cNvSpPr>
            <p:nvPr/>
          </p:nvSpPr>
          <p:spPr bwMode="auto">
            <a:xfrm>
              <a:off x="36576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6" name="Line 724"/>
            <p:cNvSpPr>
              <a:spLocks noChangeShapeType="1"/>
            </p:cNvSpPr>
            <p:nvPr/>
          </p:nvSpPr>
          <p:spPr bwMode="auto">
            <a:xfrm>
              <a:off x="37258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7" name="Line 725"/>
            <p:cNvSpPr>
              <a:spLocks noChangeShapeType="1"/>
            </p:cNvSpPr>
            <p:nvPr/>
          </p:nvSpPr>
          <p:spPr bwMode="auto">
            <a:xfrm>
              <a:off x="38639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8" name="Line 726"/>
            <p:cNvSpPr>
              <a:spLocks noChangeShapeType="1"/>
            </p:cNvSpPr>
            <p:nvPr/>
          </p:nvSpPr>
          <p:spPr bwMode="auto">
            <a:xfrm>
              <a:off x="39322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9" name="Line 727"/>
            <p:cNvSpPr>
              <a:spLocks noChangeShapeType="1"/>
            </p:cNvSpPr>
            <p:nvPr/>
          </p:nvSpPr>
          <p:spPr bwMode="auto">
            <a:xfrm>
              <a:off x="40005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0" name="Line 728"/>
            <p:cNvSpPr>
              <a:spLocks noChangeShapeType="1"/>
            </p:cNvSpPr>
            <p:nvPr/>
          </p:nvSpPr>
          <p:spPr bwMode="auto">
            <a:xfrm>
              <a:off x="40703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1" name="Line 729"/>
            <p:cNvSpPr>
              <a:spLocks noChangeShapeType="1"/>
            </p:cNvSpPr>
            <p:nvPr/>
          </p:nvSpPr>
          <p:spPr bwMode="auto">
            <a:xfrm>
              <a:off x="42068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2" name="Line 730"/>
            <p:cNvSpPr>
              <a:spLocks noChangeShapeType="1"/>
            </p:cNvSpPr>
            <p:nvPr/>
          </p:nvSpPr>
          <p:spPr bwMode="auto">
            <a:xfrm>
              <a:off x="42751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3" name="Line 731"/>
            <p:cNvSpPr>
              <a:spLocks noChangeShapeType="1"/>
            </p:cNvSpPr>
            <p:nvPr/>
          </p:nvSpPr>
          <p:spPr bwMode="auto">
            <a:xfrm>
              <a:off x="434498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4" name="Line 732"/>
            <p:cNvSpPr>
              <a:spLocks noChangeShapeType="1"/>
            </p:cNvSpPr>
            <p:nvPr/>
          </p:nvSpPr>
          <p:spPr bwMode="auto">
            <a:xfrm>
              <a:off x="44132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5" name="Line 733"/>
            <p:cNvSpPr>
              <a:spLocks noChangeShapeType="1"/>
            </p:cNvSpPr>
            <p:nvPr/>
          </p:nvSpPr>
          <p:spPr bwMode="auto">
            <a:xfrm>
              <a:off x="45513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6" name="Line 734"/>
            <p:cNvSpPr>
              <a:spLocks noChangeShapeType="1"/>
            </p:cNvSpPr>
            <p:nvPr/>
          </p:nvSpPr>
          <p:spPr bwMode="auto">
            <a:xfrm>
              <a:off x="46196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7" name="Line 735"/>
            <p:cNvSpPr>
              <a:spLocks noChangeShapeType="1"/>
            </p:cNvSpPr>
            <p:nvPr/>
          </p:nvSpPr>
          <p:spPr bwMode="auto">
            <a:xfrm>
              <a:off x="468788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8" name="Line 736"/>
            <p:cNvSpPr>
              <a:spLocks noChangeShapeType="1"/>
            </p:cNvSpPr>
            <p:nvPr/>
          </p:nvSpPr>
          <p:spPr bwMode="auto">
            <a:xfrm>
              <a:off x="47577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9" name="Line 737"/>
            <p:cNvSpPr>
              <a:spLocks noChangeShapeType="1"/>
            </p:cNvSpPr>
            <p:nvPr/>
          </p:nvSpPr>
          <p:spPr bwMode="auto">
            <a:xfrm>
              <a:off x="48942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0" name="Line 738"/>
            <p:cNvSpPr>
              <a:spLocks noChangeShapeType="1"/>
            </p:cNvSpPr>
            <p:nvPr/>
          </p:nvSpPr>
          <p:spPr bwMode="auto">
            <a:xfrm>
              <a:off x="49641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1" name="Line 739"/>
            <p:cNvSpPr>
              <a:spLocks noChangeShapeType="1"/>
            </p:cNvSpPr>
            <p:nvPr/>
          </p:nvSpPr>
          <p:spPr bwMode="auto">
            <a:xfrm>
              <a:off x="50323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2" name="Line 740"/>
            <p:cNvSpPr>
              <a:spLocks noChangeShapeType="1"/>
            </p:cNvSpPr>
            <p:nvPr/>
          </p:nvSpPr>
          <p:spPr bwMode="auto">
            <a:xfrm>
              <a:off x="51006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3" name="Line 741"/>
            <p:cNvSpPr>
              <a:spLocks noChangeShapeType="1"/>
            </p:cNvSpPr>
            <p:nvPr/>
          </p:nvSpPr>
          <p:spPr bwMode="auto">
            <a:xfrm>
              <a:off x="52387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4" name="Line 742"/>
            <p:cNvSpPr>
              <a:spLocks noChangeShapeType="1"/>
            </p:cNvSpPr>
            <p:nvPr/>
          </p:nvSpPr>
          <p:spPr bwMode="auto">
            <a:xfrm>
              <a:off x="530701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5" name="Line 743"/>
            <p:cNvSpPr>
              <a:spLocks noChangeShapeType="1"/>
            </p:cNvSpPr>
            <p:nvPr/>
          </p:nvSpPr>
          <p:spPr bwMode="auto">
            <a:xfrm>
              <a:off x="537527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6" name="Line 744"/>
            <p:cNvSpPr>
              <a:spLocks noChangeShapeType="1"/>
            </p:cNvSpPr>
            <p:nvPr/>
          </p:nvSpPr>
          <p:spPr bwMode="auto">
            <a:xfrm>
              <a:off x="54451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7" name="Line 745"/>
            <p:cNvSpPr>
              <a:spLocks noChangeShapeType="1"/>
            </p:cNvSpPr>
            <p:nvPr/>
          </p:nvSpPr>
          <p:spPr bwMode="auto">
            <a:xfrm>
              <a:off x="558165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8" name="Line 746"/>
            <p:cNvSpPr>
              <a:spLocks noChangeShapeType="1"/>
            </p:cNvSpPr>
            <p:nvPr/>
          </p:nvSpPr>
          <p:spPr bwMode="auto">
            <a:xfrm>
              <a:off x="56515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9" name="Line 747"/>
            <p:cNvSpPr>
              <a:spLocks noChangeShapeType="1"/>
            </p:cNvSpPr>
            <p:nvPr/>
          </p:nvSpPr>
          <p:spPr bwMode="auto">
            <a:xfrm>
              <a:off x="57197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0" name="Line 748"/>
            <p:cNvSpPr>
              <a:spLocks noChangeShapeType="1"/>
            </p:cNvSpPr>
            <p:nvPr/>
          </p:nvSpPr>
          <p:spPr bwMode="auto">
            <a:xfrm>
              <a:off x="5788025"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1" name="Line 749"/>
            <p:cNvSpPr>
              <a:spLocks noChangeShapeType="1"/>
            </p:cNvSpPr>
            <p:nvPr/>
          </p:nvSpPr>
          <p:spPr bwMode="auto">
            <a:xfrm>
              <a:off x="5926138"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2" name="Line 750"/>
            <p:cNvSpPr>
              <a:spLocks noChangeShapeType="1"/>
            </p:cNvSpPr>
            <p:nvPr/>
          </p:nvSpPr>
          <p:spPr bwMode="auto">
            <a:xfrm>
              <a:off x="5994400"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3" name="Line 751"/>
            <p:cNvSpPr>
              <a:spLocks noChangeShapeType="1"/>
            </p:cNvSpPr>
            <p:nvPr/>
          </p:nvSpPr>
          <p:spPr bwMode="auto">
            <a:xfrm>
              <a:off x="6062663"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4" name="Line 752"/>
            <p:cNvSpPr>
              <a:spLocks noChangeShapeType="1"/>
            </p:cNvSpPr>
            <p:nvPr/>
          </p:nvSpPr>
          <p:spPr bwMode="auto">
            <a:xfrm>
              <a:off x="61325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5" name="Line 753"/>
            <p:cNvSpPr>
              <a:spLocks noChangeShapeType="1"/>
            </p:cNvSpPr>
            <p:nvPr/>
          </p:nvSpPr>
          <p:spPr bwMode="auto">
            <a:xfrm>
              <a:off x="627697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6" name="Line 754"/>
            <p:cNvSpPr>
              <a:spLocks noChangeShapeType="1"/>
            </p:cNvSpPr>
            <p:nvPr/>
          </p:nvSpPr>
          <p:spPr bwMode="auto">
            <a:xfrm>
              <a:off x="63452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7" name="Line 755"/>
            <p:cNvSpPr>
              <a:spLocks noChangeShapeType="1"/>
            </p:cNvSpPr>
            <p:nvPr/>
          </p:nvSpPr>
          <p:spPr bwMode="auto">
            <a:xfrm>
              <a:off x="641350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8" name="Line 756"/>
            <p:cNvSpPr>
              <a:spLocks noChangeShapeType="1"/>
            </p:cNvSpPr>
            <p:nvPr/>
          </p:nvSpPr>
          <p:spPr bwMode="auto">
            <a:xfrm>
              <a:off x="648335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9" name="Line 757"/>
            <p:cNvSpPr>
              <a:spLocks noChangeShapeType="1"/>
            </p:cNvSpPr>
            <p:nvPr/>
          </p:nvSpPr>
          <p:spPr bwMode="auto">
            <a:xfrm>
              <a:off x="661987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0" name="Line 758"/>
            <p:cNvSpPr>
              <a:spLocks noChangeShapeType="1"/>
            </p:cNvSpPr>
            <p:nvPr/>
          </p:nvSpPr>
          <p:spPr bwMode="auto">
            <a:xfrm>
              <a:off x="66881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1" name="Line 759"/>
            <p:cNvSpPr>
              <a:spLocks noChangeShapeType="1"/>
            </p:cNvSpPr>
            <p:nvPr/>
          </p:nvSpPr>
          <p:spPr bwMode="auto">
            <a:xfrm>
              <a:off x="67579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2" name="Line 760"/>
            <p:cNvSpPr>
              <a:spLocks noChangeShapeType="1"/>
            </p:cNvSpPr>
            <p:nvPr/>
          </p:nvSpPr>
          <p:spPr bwMode="auto">
            <a:xfrm>
              <a:off x="682625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3" name="Line 761"/>
            <p:cNvSpPr>
              <a:spLocks noChangeShapeType="1"/>
            </p:cNvSpPr>
            <p:nvPr/>
          </p:nvSpPr>
          <p:spPr bwMode="auto">
            <a:xfrm>
              <a:off x="69643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4" name="Line 762"/>
            <p:cNvSpPr>
              <a:spLocks noChangeShapeType="1"/>
            </p:cNvSpPr>
            <p:nvPr/>
          </p:nvSpPr>
          <p:spPr bwMode="auto">
            <a:xfrm>
              <a:off x="70326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5" name="Line 763"/>
            <p:cNvSpPr>
              <a:spLocks noChangeShapeType="1"/>
            </p:cNvSpPr>
            <p:nvPr/>
          </p:nvSpPr>
          <p:spPr bwMode="auto">
            <a:xfrm>
              <a:off x="71008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6" name="Line 764"/>
            <p:cNvSpPr>
              <a:spLocks noChangeShapeType="1"/>
            </p:cNvSpPr>
            <p:nvPr/>
          </p:nvSpPr>
          <p:spPr bwMode="auto">
            <a:xfrm>
              <a:off x="71707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7" name="Line 765"/>
            <p:cNvSpPr>
              <a:spLocks noChangeShapeType="1"/>
            </p:cNvSpPr>
            <p:nvPr/>
          </p:nvSpPr>
          <p:spPr bwMode="auto">
            <a:xfrm>
              <a:off x="73072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8" name="Line 766"/>
            <p:cNvSpPr>
              <a:spLocks noChangeShapeType="1"/>
            </p:cNvSpPr>
            <p:nvPr/>
          </p:nvSpPr>
          <p:spPr bwMode="auto">
            <a:xfrm>
              <a:off x="73755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9" name="Line 767"/>
            <p:cNvSpPr>
              <a:spLocks noChangeShapeType="1"/>
            </p:cNvSpPr>
            <p:nvPr/>
          </p:nvSpPr>
          <p:spPr bwMode="auto">
            <a:xfrm>
              <a:off x="744537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0" name="Line 768"/>
            <p:cNvSpPr>
              <a:spLocks noChangeShapeType="1"/>
            </p:cNvSpPr>
            <p:nvPr/>
          </p:nvSpPr>
          <p:spPr bwMode="auto">
            <a:xfrm>
              <a:off x="75136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1" name="Line 769"/>
            <p:cNvSpPr>
              <a:spLocks noChangeShapeType="1"/>
            </p:cNvSpPr>
            <p:nvPr/>
          </p:nvSpPr>
          <p:spPr bwMode="auto">
            <a:xfrm>
              <a:off x="765175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2" name="Line 770"/>
            <p:cNvSpPr>
              <a:spLocks noChangeShapeType="1"/>
            </p:cNvSpPr>
            <p:nvPr/>
          </p:nvSpPr>
          <p:spPr bwMode="auto">
            <a:xfrm>
              <a:off x="77200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3" name="Line 771"/>
            <p:cNvSpPr>
              <a:spLocks noChangeShapeType="1"/>
            </p:cNvSpPr>
            <p:nvPr/>
          </p:nvSpPr>
          <p:spPr bwMode="auto">
            <a:xfrm>
              <a:off x="778827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4" name="Line 772"/>
            <p:cNvSpPr>
              <a:spLocks noChangeShapeType="1"/>
            </p:cNvSpPr>
            <p:nvPr/>
          </p:nvSpPr>
          <p:spPr bwMode="auto">
            <a:xfrm>
              <a:off x="78581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5" name="Line 773"/>
            <p:cNvSpPr>
              <a:spLocks noChangeShapeType="1"/>
            </p:cNvSpPr>
            <p:nvPr/>
          </p:nvSpPr>
          <p:spPr bwMode="auto">
            <a:xfrm>
              <a:off x="799465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6" name="Line 774"/>
            <p:cNvSpPr>
              <a:spLocks noChangeShapeType="1"/>
            </p:cNvSpPr>
            <p:nvPr/>
          </p:nvSpPr>
          <p:spPr bwMode="auto">
            <a:xfrm>
              <a:off x="806450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7" name="Line 775"/>
            <p:cNvSpPr>
              <a:spLocks noChangeShapeType="1"/>
            </p:cNvSpPr>
            <p:nvPr/>
          </p:nvSpPr>
          <p:spPr bwMode="auto">
            <a:xfrm>
              <a:off x="81327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8" name="Line 776"/>
            <p:cNvSpPr>
              <a:spLocks noChangeShapeType="1"/>
            </p:cNvSpPr>
            <p:nvPr/>
          </p:nvSpPr>
          <p:spPr bwMode="auto">
            <a:xfrm>
              <a:off x="82010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9" name="Line 777"/>
            <p:cNvSpPr>
              <a:spLocks noChangeShapeType="1"/>
            </p:cNvSpPr>
            <p:nvPr/>
          </p:nvSpPr>
          <p:spPr bwMode="auto">
            <a:xfrm>
              <a:off x="83391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0" name="Line 778"/>
            <p:cNvSpPr>
              <a:spLocks noChangeShapeType="1"/>
            </p:cNvSpPr>
            <p:nvPr/>
          </p:nvSpPr>
          <p:spPr bwMode="auto">
            <a:xfrm>
              <a:off x="840740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1" name="Line 779"/>
            <p:cNvSpPr>
              <a:spLocks noChangeShapeType="1"/>
            </p:cNvSpPr>
            <p:nvPr/>
          </p:nvSpPr>
          <p:spPr bwMode="auto">
            <a:xfrm>
              <a:off x="84756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2" name="Line 780"/>
            <p:cNvSpPr>
              <a:spLocks noChangeShapeType="1"/>
            </p:cNvSpPr>
            <p:nvPr/>
          </p:nvSpPr>
          <p:spPr bwMode="auto">
            <a:xfrm>
              <a:off x="85455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3" name="Line 781"/>
            <p:cNvSpPr>
              <a:spLocks noChangeShapeType="1"/>
            </p:cNvSpPr>
            <p:nvPr/>
          </p:nvSpPr>
          <p:spPr bwMode="auto">
            <a:xfrm>
              <a:off x="86820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4" name="Line 782"/>
            <p:cNvSpPr>
              <a:spLocks noChangeShapeType="1"/>
            </p:cNvSpPr>
            <p:nvPr/>
          </p:nvSpPr>
          <p:spPr bwMode="auto">
            <a:xfrm>
              <a:off x="87518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5" name="Line 783"/>
            <p:cNvSpPr>
              <a:spLocks noChangeShapeType="1"/>
            </p:cNvSpPr>
            <p:nvPr/>
          </p:nvSpPr>
          <p:spPr bwMode="auto">
            <a:xfrm>
              <a:off x="882015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6" name="Line 784"/>
            <p:cNvSpPr>
              <a:spLocks noChangeShapeType="1"/>
            </p:cNvSpPr>
            <p:nvPr/>
          </p:nvSpPr>
          <p:spPr bwMode="auto">
            <a:xfrm>
              <a:off x="88884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7" name="Line 785"/>
            <p:cNvSpPr>
              <a:spLocks noChangeShapeType="1"/>
            </p:cNvSpPr>
            <p:nvPr/>
          </p:nvSpPr>
          <p:spPr bwMode="auto">
            <a:xfrm>
              <a:off x="90265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8" name="Line 786"/>
            <p:cNvSpPr>
              <a:spLocks noChangeShapeType="1"/>
            </p:cNvSpPr>
            <p:nvPr/>
          </p:nvSpPr>
          <p:spPr bwMode="auto">
            <a:xfrm>
              <a:off x="90947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9" name="Line 787"/>
            <p:cNvSpPr>
              <a:spLocks noChangeShapeType="1"/>
            </p:cNvSpPr>
            <p:nvPr/>
          </p:nvSpPr>
          <p:spPr bwMode="auto">
            <a:xfrm>
              <a:off x="916305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0" name="Line 788"/>
            <p:cNvSpPr>
              <a:spLocks noChangeShapeType="1"/>
            </p:cNvSpPr>
            <p:nvPr/>
          </p:nvSpPr>
          <p:spPr bwMode="auto">
            <a:xfrm>
              <a:off x="923290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1" name="Line 789"/>
            <p:cNvSpPr>
              <a:spLocks noChangeShapeType="1"/>
            </p:cNvSpPr>
            <p:nvPr/>
          </p:nvSpPr>
          <p:spPr bwMode="auto">
            <a:xfrm>
              <a:off x="93694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2" name="Line 790"/>
            <p:cNvSpPr>
              <a:spLocks noChangeShapeType="1"/>
            </p:cNvSpPr>
            <p:nvPr/>
          </p:nvSpPr>
          <p:spPr bwMode="auto">
            <a:xfrm>
              <a:off x="943927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3" name="Line 791"/>
            <p:cNvSpPr>
              <a:spLocks noChangeShapeType="1"/>
            </p:cNvSpPr>
            <p:nvPr/>
          </p:nvSpPr>
          <p:spPr bwMode="auto">
            <a:xfrm>
              <a:off x="95075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4" name="Line 792"/>
            <p:cNvSpPr>
              <a:spLocks noChangeShapeType="1"/>
            </p:cNvSpPr>
            <p:nvPr/>
          </p:nvSpPr>
          <p:spPr bwMode="auto">
            <a:xfrm>
              <a:off x="957580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5" name="Line 793"/>
            <p:cNvSpPr>
              <a:spLocks noChangeShapeType="1"/>
            </p:cNvSpPr>
            <p:nvPr/>
          </p:nvSpPr>
          <p:spPr bwMode="auto">
            <a:xfrm>
              <a:off x="97139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6" name="Line 794"/>
            <p:cNvSpPr>
              <a:spLocks noChangeShapeType="1"/>
            </p:cNvSpPr>
            <p:nvPr/>
          </p:nvSpPr>
          <p:spPr bwMode="auto">
            <a:xfrm>
              <a:off x="978217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7" name="Line 795"/>
            <p:cNvSpPr>
              <a:spLocks noChangeShapeType="1"/>
            </p:cNvSpPr>
            <p:nvPr/>
          </p:nvSpPr>
          <p:spPr bwMode="auto">
            <a:xfrm>
              <a:off x="98504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8" name="Line 796"/>
            <p:cNvSpPr>
              <a:spLocks noChangeShapeType="1"/>
            </p:cNvSpPr>
            <p:nvPr/>
          </p:nvSpPr>
          <p:spPr bwMode="auto">
            <a:xfrm>
              <a:off x="99202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9" name="Line 797"/>
            <p:cNvSpPr>
              <a:spLocks noChangeShapeType="1"/>
            </p:cNvSpPr>
            <p:nvPr/>
          </p:nvSpPr>
          <p:spPr bwMode="auto">
            <a:xfrm>
              <a:off x="100568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0" name="Line 798"/>
            <p:cNvSpPr>
              <a:spLocks noChangeShapeType="1"/>
            </p:cNvSpPr>
            <p:nvPr/>
          </p:nvSpPr>
          <p:spPr bwMode="auto">
            <a:xfrm>
              <a:off x="101266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1" name="Line 799"/>
            <p:cNvSpPr>
              <a:spLocks noChangeShapeType="1"/>
            </p:cNvSpPr>
            <p:nvPr/>
          </p:nvSpPr>
          <p:spPr bwMode="auto">
            <a:xfrm>
              <a:off x="101949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2" name="Line 800"/>
            <p:cNvSpPr>
              <a:spLocks noChangeShapeType="1"/>
            </p:cNvSpPr>
            <p:nvPr/>
          </p:nvSpPr>
          <p:spPr bwMode="auto">
            <a:xfrm>
              <a:off x="102631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3" name="Line 801"/>
            <p:cNvSpPr>
              <a:spLocks noChangeShapeType="1"/>
            </p:cNvSpPr>
            <p:nvPr/>
          </p:nvSpPr>
          <p:spPr bwMode="auto">
            <a:xfrm>
              <a:off x="1040130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4" name="Line 802"/>
            <p:cNvSpPr>
              <a:spLocks noChangeShapeType="1"/>
            </p:cNvSpPr>
            <p:nvPr/>
          </p:nvSpPr>
          <p:spPr bwMode="auto">
            <a:xfrm>
              <a:off x="104695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5" name="Line 803"/>
            <p:cNvSpPr>
              <a:spLocks noChangeShapeType="1"/>
            </p:cNvSpPr>
            <p:nvPr/>
          </p:nvSpPr>
          <p:spPr bwMode="auto">
            <a:xfrm>
              <a:off x="1053782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6" name="Line 804"/>
            <p:cNvSpPr>
              <a:spLocks noChangeShapeType="1"/>
            </p:cNvSpPr>
            <p:nvPr/>
          </p:nvSpPr>
          <p:spPr bwMode="auto">
            <a:xfrm>
              <a:off x="10607676"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7" name="Line 805"/>
            <p:cNvSpPr>
              <a:spLocks noChangeShapeType="1"/>
            </p:cNvSpPr>
            <p:nvPr/>
          </p:nvSpPr>
          <p:spPr bwMode="auto">
            <a:xfrm>
              <a:off x="1074420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8" name="Line 806"/>
            <p:cNvSpPr>
              <a:spLocks noChangeShapeType="1"/>
            </p:cNvSpPr>
            <p:nvPr/>
          </p:nvSpPr>
          <p:spPr bwMode="auto">
            <a:xfrm>
              <a:off x="10814051"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9" name="Line 807"/>
            <p:cNvSpPr>
              <a:spLocks noChangeShapeType="1"/>
            </p:cNvSpPr>
            <p:nvPr/>
          </p:nvSpPr>
          <p:spPr bwMode="auto">
            <a:xfrm>
              <a:off x="108823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0" name="Line 809"/>
            <p:cNvSpPr>
              <a:spLocks noChangeShapeType="1"/>
            </p:cNvSpPr>
            <p:nvPr/>
          </p:nvSpPr>
          <p:spPr bwMode="auto">
            <a:xfrm>
              <a:off x="10950577"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1" name="Line 810"/>
            <p:cNvSpPr>
              <a:spLocks noChangeShapeType="1"/>
            </p:cNvSpPr>
            <p:nvPr/>
          </p:nvSpPr>
          <p:spPr bwMode="auto">
            <a:xfrm>
              <a:off x="110886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2" name="Line 811"/>
            <p:cNvSpPr>
              <a:spLocks noChangeShapeType="1"/>
            </p:cNvSpPr>
            <p:nvPr/>
          </p:nvSpPr>
          <p:spPr bwMode="auto">
            <a:xfrm>
              <a:off x="11156952"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3" name="Line 812"/>
            <p:cNvSpPr>
              <a:spLocks noChangeShapeType="1"/>
            </p:cNvSpPr>
            <p:nvPr/>
          </p:nvSpPr>
          <p:spPr bwMode="auto">
            <a:xfrm>
              <a:off x="1122521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4" name="Line 813"/>
            <p:cNvSpPr>
              <a:spLocks noChangeShapeType="1"/>
            </p:cNvSpPr>
            <p:nvPr/>
          </p:nvSpPr>
          <p:spPr bwMode="auto">
            <a:xfrm>
              <a:off x="112950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5" name="Line 814"/>
            <p:cNvSpPr>
              <a:spLocks noChangeShapeType="1"/>
            </p:cNvSpPr>
            <p:nvPr/>
          </p:nvSpPr>
          <p:spPr bwMode="auto">
            <a:xfrm>
              <a:off x="1143158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6" name="Line 815"/>
            <p:cNvSpPr>
              <a:spLocks noChangeShapeType="1"/>
            </p:cNvSpPr>
            <p:nvPr/>
          </p:nvSpPr>
          <p:spPr bwMode="auto">
            <a:xfrm>
              <a:off x="115014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7" name="Line 816"/>
            <p:cNvSpPr>
              <a:spLocks noChangeShapeType="1"/>
            </p:cNvSpPr>
            <p:nvPr/>
          </p:nvSpPr>
          <p:spPr bwMode="auto">
            <a:xfrm>
              <a:off x="11569702"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8" name="Line 817"/>
            <p:cNvSpPr>
              <a:spLocks noChangeShapeType="1"/>
            </p:cNvSpPr>
            <p:nvPr/>
          </p:nvSpPr>
          <p:spPr bwMode="auto">
            <a:xfrm>
              <a:off x="11637964"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9" name="Line 818"/>
            <p:cNvSpPr>
              <a:spLocks noChangeShapeType="1"/>
            </p:cNvSpPr>
            <p:nvPr/>
          </p:nvSpPr>
          <p:spPr bwMode="auto">
            <a:xfrm>
              <a:off x="11776077"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0" name="Line 819"/>
            <p:cNvSpPr>
              <a:spLocks noChangeShapeType="1"/>
            </p:cNvSpPr>
            <p:nvPr/>
          </p:nvSpPr>
          <p:spPr bwMode="auto">
            <a:xfrm>
              <a:off x="11844339"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1" name="Line 820"/>
            <p:cNvSpPr>
              <a:spLocks noChangeShapeType="1"/>
            </p:cNvSpPr>
            <p:nvPr/>
          </p:nvSpPr>
          <p:spPr bwMode="auto">
            <a:xfrm>
              <a:off x="11912602"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2" name="Line 821"/>
            <p:cNvSpPr>
              <a:spLocks noChangeShapeType="1"/>
            </p:cNvSpPr>
            <p:nvPr/>
          </p:nvSpPr>
          <p:spPr bwMode="auto">
            <a:xfrm>
              <a:off x="11982452" y="5962651"/>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3" name="Line 822"/>
            <p:cNvSpPr>
              <a:spLocks noChangeShapeType="1"/>
            </p:cNvSpPr>
            <p:nvPr/>
          </p:nvSpPr>
          <p:spPr bwMode="auto">
            <a:xfrm>
              <a:off x="357188"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4" name="Line 824"/>
            <p:cNvSpPr>
              <a:spLocks noChangeShapeType="1"/>
            </p:cNvSpPr>
            <p:nvPr/>
          </p:nvSpPr>
          <p:spPr bwMode="auto">
            <a:xfrm>
              <a:off x="701676"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5" name="Line 826"/>
            <p:cNvSpPr>
              <a:spLocks noChangeShapeType="1"/>
            </p:cNvSpPr>
            <p:nvPr/>
          </p:nvSpPr>
          <p:spPr bwMode="auto">
            <a:xfrm>
              <a:off x="1044576"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6" name="Line 828"/>
            <p:cNvSpPr>
              <a:spLocks noChangeShapeType="1"/>
            </p:cNvSpPr>
            <p:nvPr/>
          </p:nvSpPr>
          <p:spPr bwMode="auto">
            <a:xfrm>
              <a:off x="1389063"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7" name="Line 830"/>
            <p:cNvSpPr>
              <a:spLocks noChangeShapeType="1"/>
            </p:cNvSpPr>
            <p:nvPr/>
          </p:nvSpPr>
          <p:spPr bwMode="auto">
            <a:xfrm>
              <a:off x="1731963"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8" name="Rectangle 831"/>
            <p:cNvSpPr>
              <a:spLocks noChangeArrowheads="1"/>
            </p:cNvSpPr>
            <p:nvPr/>
          </p:nvSpPr>
          <p:spPr bwMode="auto">
            <a:xfrm>
              <a:off x="1649412" y="6011863"/>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500</a:t>
              </a:r>
              <a:endParaRPr lang="en-US" altLang="en-US" sz="1800"/>
            </a:p>
          </p:txBody>
        </p:sp>
        <p:sp>
          <p:nvSpPr>
            <p:cNvPr id="3629" name="Line 832"/>
            <p:cNvSpPr>
              <a:spLocks noChangeShapeType="1"/>
            </p:cNvSpPr>
            <p:nvPr/>
          </p:nvSpPr>
          <p:spPr bwMode="auto">
            <a:xfrm>
              <a:off x="2076451"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0" name="Line 834"/>
            <p:cNvSpPr>
              <a:spLocks noChangeShapeType="1"/>
            </p:cNvSpPr>
            <p:nvPr/>
          </p:nvSpPr>
          <p:spPr bwMode="auto">
            <a:xfrm>
              <a:off x="2419351"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1" name="Line 836"/>
            <p:cNvSpPr>
              <a:spLocks noChangeShapeType="1"/>
            </p:cNvSpPr>
            <p:nvPr/>
          </p:nvSpPr>
          <p:spPr bwMode="auto">
            <a:xfrm>
              <a:off x="2763838"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2" name="Line 838"/>
            <p:cNvSpPr>
              <a:spLocks noChangeShapeType="1"/>
            </p:cNvSpPr>
            <p:nvPr/>
          </p:nvSpPr>
          <p:spPr bwMode="auto">
            <a:xfrm>
              <a:off x="3106738"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3" name="Line 840"/>
            <p:cNvSpPr>
              <a:spLocks noChangeShapeType="1"/>
            </p:cNvSpPr>
            <p:nvPr/>
          </p:nvSpPr>
          <p:spPr bwMode="auto">
            <a:xfrm>
              <a:off x="3451226"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4" name="Line 842"/>
            <p:cNvSpPr>
              <a:spLocks noChangeShapeType="1"/>
            </p:cNvSpPr>
            <p:nvPr/>
          </p:nvSpPr>
          <p:spPr bwMode="auto">
            <a:xfrm>
              <a:off x="3794126"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5" name="Line 844"/>
            <p:cNvSpPr>
              <a:spLocks noChangeShapeType="1"/>
            </p:cNvSpPr>
            <p:nvPr/>
          </p:nvSpPr>
          <p:spPr bwMode="auto">
            <a:xfrm>
              <a:off x="4138613"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6" name="Line 846"/>
            <p:cNvSpPr>
              <a:spLocks noChangeShapeType="1"/>
            </p:cNvSpPr>
            <p:nvPr/>
          </p:nvSpPr>
          <p:spPr bwMode="auto">
            <a:xfrm>
              <a:off x="4481513"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7" name="Line 848"/>
            <p:cNvSpPr>
              <a:spLocks noChangeShapeType="1"/>
            </p:cNvSpPr>
            <p:nvPr/>
          </p:nvSpPr>
          <p:spPr bwMode="auto">
            <a:xfrm>
              <a:off x="4826001"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8" name="Line 850"/>
            <p:cNvSpPr>
              <a:spLocks noChangeShapeType="1"/>
            </p:cNvSpPr>
            <p:nvPr/>
          </p:nvSpPr>
          <p:spPr bwMode="auto">
            <a:xfrm>
              <a:off x="5168901"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9" name="Rectangle 851"/>
            <p:cNvSpPr>
              <a:spLocks noChangeArrowheads="1"/>
            </p:cNvSpPr>
            <p:nvPr/>
          </p:nvSpPr>
          <p:spPr bwMode="auto">
            <a:xfrm>
              <a:off x="5065712" y="6011863"/>
              <a:ext cx="32173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1000</a:t>
              </a:r>
              <a:endParaRPr lang="en-US" altLang="en-US" sz="1800"/>
            </a:p>
          </p:txBody>
        </p:sp>
        <p:sp>
          <p:nvSpPr>
            <p:cNvPr id="3640" name="Line 852"/>
            <p:cNvSpPr>
              <a:spLocks noChangeShapeType="1"/>
            </p:cNvSpPr>
            <p:nvPr/>
          </p:nvSpPr>
          <p:spPr bwMode="auto">
            <a:xfrm>
              <a:off x="5513388"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1" name="Line 854"/>
            <p:cNvSpPr>
              <a:spLocks noChangeShapeType="1"/>
            </p:cNvSpPr>
            <p:nvPr/>
          </p:nvSpPr>
          <p:spPr bwMode="auto">
            <a:xfrm>
              <a:off x="5856288"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2" name="Line 856"/>
            <p:cNvSpPr>
              <a:spLocks noChangeShapeType="1"/>
            </p:cNvSpPr>
            <p:nvPr/>
          </p:nvSpPr>
          <p:spPr bwMode="auto">
            <a:xfrm>
              <a:off x="6207127"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3" name="Line 858"/>
            <p:cNvSpPr>
              <a:spLocks noChangeShapeType="1"/>
            </p:cNvSpPr>
            <p:nvPr/>
          </p:nvSpPr>
          <p:spPr bwMode="auto">
            <a:xfrm>
              <a:off x="6551614"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4" name="Line 860"/>
            <p:cNvSpPr>
              <a:spLocks noChangeShapeType="1"/>
            </p:cNvSpPr>
            <p:nvPr/>
          </p:nvSpPr>
          <p:spPr bwMode="auto">
            <a:xfrm>
              <a:off x="6894514"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5" name="Line 862"/>
            <p:cNvSpPr>
              <a:spLocks noChangeShapeType="1"/>
            </p:cNvSpPr>
            <p:nvPr/>
          </p:nvSpPr>
          <p:spPr bwMode="auto">
            <a:xfrm>
              <a:off x="7239002"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6" name="Line 864"/>
            <p:cNvSpPr>
              <a:spLocks noChangeShapeType="1"/>
            </p:cNvSpPr>
            <p:nvPr/>
          </p:nvSpPr>
          <p:spPr bwMode="auto">
            <a:xfrm>
              <a:off x="7581902"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7" name="Line 866"/>
            <p:cNvSpPr>
              <a:spLocks noChangeShapeType="1"/>
            </p:cNvSpPr>
            <p:nvPr/>
          </p:nvSpPr>
          <p:spPr bwMode="auto">
            <a:xfrm>
              <a:off x="7926389"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8" name="Line 868"/>
            <p:cNvSpPr>
              <a:spLocks noChangeShapeType="1"/>
            </p:cNvSpPr>
            <p:nvPr/>
          </p:nvSpPr>
          <p:spPr bwMode="auto">
            <a:xfrm>
              <a:off x="8269289"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9" name="Line 870"/>
            <p:cNvSpPr>
              <a:spLocks noChangeShapeType="1"/>
            </p:cNvSpPr>
            <p:nvPr/>
          </p:nvSpPr>
          <p:spPr bwMode="auto">
            <a:xfrm>
              <a:off x="8613777"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0" name="Rectangle 871"/>
            <p:cNvSpPr>
              <a:spLocks noChangeArrowheads="1"/>
            </p:cNvSpPr>
            <p:nvPr/>
          </p:nvSpPr>
          <p:spPr bwMode="auto">
            <a:xfrm>
              <a:off x="8510589" y="6011863"/>
              <a:ext cx="32173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1500</a:t>
              </a:r>
              <a:endParaRPr lang="en-US" altLang="en-US" sz="1800"/>
            </a:p>
          </p:txBody>
        </p:sp>
        <p:sp>
          <p:nvSpPr>
            <p:cNvPr id="3651" name="Line 872"/>
            <p:cNvSpPr>
              <a:spLocks noChangeShapeType="1"/>
            </p:cNvSpPr>
            <p:nvPr/>
          </p:nvSpPr>
          <p:spPr bwMode="auto">
            <a:xfrm>
              <a:off x="8956677"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2" name="Line 874"/>
            <p:cNvSpPr>
              <a:spLocks noChangeShapeType="1"/>
            </p:cNvSpPr>
            <p:nvPr/>
          </p:nvSpPr>
          <p:spPr bwMode="auto">
            <a:xfrm>
              <a:off x="9301164"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3" name="Line 876"/>
            <p:cNvSpPr>
              <a:spLocks noChangeShapeType="1"/>
            </p:cNvSpPr>
            <p:nvPr/>
          </p:nvSpPr>
          <p:spPr bwMode="auto">
            <a:xfrm>
              <a:off x="9644064"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4" name="Line 878"/>
            <p:cNvSpPr>
              <a:spLocks noChangeShapeType="1"/>
            </p:cNvSpPr>
            <p:nvPr/>
          </p:nvSpPr>
          <p:spPr bwMode="auto">
            <a:xfrm>
              <a:off x="9988552"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5" name="Line 880"/>
            <p:cNvSpPr>
              <a:spLocks noChangeShapeType="1"/>
            </p:cNvSpPr>
            <p:nvPr/>
          </p:nvSpPr>
          <p:spPr bwMode="auto">
            <a:xfrm>
              <a:off x="10333039"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6" name="Line 882"/>
            <p:cNvSpPr>
              <a:spLocks noChangeShapeType="1"/>
            </p:cNvSpPr>
            <p:nvPr/>
          </p:nvSpPr>
          <p:spPr bwMode="auto">
            <a:xfrm>
              <a:off x="10675939"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7" name="Line 884"/>
            <p:cNvSpPr>
              <a:spLocks noChangeShapeType="1"/>
            </p:cNvSpPr>
            <p:nvPr/>
          </p:nvSpPr>
          <p:spPr bwMode="auto">
            <a:xfrm>
              <a:off x="11020427"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8" name="Line 886"/>
            <p:cNvSpPr>
              <a:spLocks noChangeShapeType="1"/>
            </p:cNvSpPr>
            <p:nvPr/>
          </p:nvSpPr>
          <p:spPr bwMode="auto">
            <a:xfrm>
              <a:off x="11363327"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9" name="Line 888"/>
            <p:cNvSpPr>
              <a:spLocks noChangeShapeType="1"/>
            </p:cNvSpPr>
            <p:nvPr/>
          </p:nvSpPr>
          <p:spPr bwMode="auto">
            <a:xfrm>
              <a:off x="11707814"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0" name="Line 890"/>
            <p:cNvSpPr>
              <a:spLocks noChangeShapeType="1"/>
            </p:cNvSpPr>
            <p:nvPr/>
          </p:nvSpPr>
          <p:spPr bwMode="auto">
            <a:xfrm>
              <a:off x="12057064" y="5962651"/>
              <a:ext cx="0" cy="49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1" name="Rectangle 891"/>
            <p:cNvSpPr>
              <a:spLocks noChangeArrowheads="1"/>
            </p:cNvSpPr>
            <p:nvPr/>
          </p:nvSpPr>
          <p:spPr bwMode="auto">
            <a:xfrm>
              <a:off x="11953876" y="6011863"/>
              <a:ext cx="32173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2000</a:t>
              </a:r>
              <a:endParaRPr lang="en-US" altLang="en-US" sz="1800"/>
            </a:p>
          </p:txBody>
        </p:sp>
        <p:sp>
          <p:nvSpPr>
            <p:cNvPr id="3662" name="Rectangle 892"/>
            <p:cNvSpPr>
              <a:spLocks noChangeArrowheads="1"/>
            </p:cNvSpPr>
            <p:nvPr/>
          </p:nvSpPr>
          <p:spPr bwMode="auto">
            <a:xfrm>
              <a:off x="6107112" y="6115051"/>
              <a:ext cx="233992"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m/z</a:t>
              </a:r>
              <a:endParaRPr lang="en-US" altLang="en-US" sz="1800"/>
            </a:p>
          </p:txBody>
        </p:sp>
        <p:sp>
          <p:nvSpPr>
            <p:cNvPr id="3663" name="Line 893"/>
            <p:cNvSpPr>
              <a:spLocks noChangeShapeType="1"/>
            </p:cNvSpPr>
            <p:nvPr/>
          </p:nvSpPr>
          <p:spPr bwMode="auto">
            <a:xfrm flipV="1">
              <a:off x="323851" y="5103813"/>
              <a:ext cx="0" cy="8524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4" name="Line 894"/>
            <p:cNvSpPr>
              <a:spLocks noChangeShapeType="1"/>
            </p:cNvSpPr>
            <p:nvPr/>
          </p:nvSpPr>
          <p:spPr bwMode="auto">
            <a:xfrm flipH="1">
              <a:off x="288926" y="591502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5" name="Line 895"/>
            <p:cNvSpPr>
              <a:spLocks noChangeShapeType="1"/>
            </p:cNvSpPr>
            <p:nvPr/>
          </p:nvSpPr>
          <p:spPr bwMode="auto">
            <a:xfrm flipH="1">
              <a:off x="288926" y="587375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6" name="Line 896"/>
            <p:cNvSpPr>
              <a:spLocks noChangeShapeType="1"/>
            </p:cNvSpPr>
            <p:nvPr/>
          </p:nvSpPr>
          <p:spPr bwMode="auto">
            <a:xfrm flipH="1">
              <a:off x="288926" y="58324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7" name="Line 897"/>
            <p:cNvSpPr>
              <a:spLocks noChangeShapeType="1"/>
            </p:cNvSpPr>
            <p:nvPr/>
          </p:nvSpPr>
          <p:spPr bwMode="auto">
            <a:xfrm flipH="1">
              <a:off x="288926" y="57435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8" name="Line 898"/>
            <p:cNvSpPr>
              <a:spLocks noChangeShapeType="1"/>
            </p:cNvSpPr>
            <p:nvPr/>
          </p:nvSpPr>
          <p:spPr bwMode="auto">
            <a:xfrm flipH="1">
              <a:off x="288926" y="5702301"/>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9" name="Line 899"/>
            <p:cNvSpPr>
              <a:spLocks noChangeShapeType="1"/>
            </p:cNvSpPr>
            <p:nvPr/>
          </p:nvSpPr>
          <p:spPr bwMode="auto">
            <a:xfrm flipH="1">
              <a:off x="288926" y="566102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0" name="Line 900"/>
            <p:cNvSpPr>
              <a:spLocks noChangeShapeType="1"/>
            </p:cNvSpPr>
            <p:nvPr/>
          </p:nvSpPr>
          <p:spPr bwMode="auto">
            <a:xfrm flipH="1">
              <a:off x="288926" y="5578476"/>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1" name="Line 901"/>
            <p:cNvSpPr>
              <a:spLocks noChangeShapeType="1"/>
            </p:cNvSpPr>
            <p:nvPr/>
          </p:nvSpPr>
          <p:spPr bwMode="auto">
            <a:xfrm flipH="1">
              <a:off x="288926" y="55292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2" name="Line 902"/>
            <p:cNvSpPr>
              <a:spLocks noChangeShapeType="1"/>
            </p:cNvSpPr>
            <p:nvPr/>
          </p:nvSpPr>
          <p:spPr bwMode="auto">
            <a:xfrm flipH="1">
              <a:off x="288926" y="548798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3" name="Line 903"/>
            <p:cNvSpPr>
              <a:spLocks noChangeShapeType="1"/>
            </p:cNvSpPr>
            <p:nvPr/>
          </p:nvSpPr>
          <p:spPr bwMode="auto">
            <a:xfrm flipH="1">
              <a:off x="288926" y="54054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4" name="Line 904"/>
            <p:cNvSpPr>
              <a:spLocks noChangeShapeType="1"/>
            </p:cNvSpPr>
            <p:nvPr/>
          </p:nvSpPr>
          <p:spPr bwMode="auto">
            <a:xfrm flipH="1">
              <a:off x="288926" y="536416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5" name="Line 905"/>
            <p:cNvSpPr>
              <a:spLocks noChangeShapeType="1"/>
            </p:cNvSpPr>
            <p:nvPr/>
          </p:nvSpPr>
          <p:spPr bwMode="auto">
            <a:xfrm flipH="1">
              <a:off x="288926" y="53165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6" name="Line 906"/>
            <p:cNvSpPr>
              <a:spLocks noChangeShapeType="1"/>
            </p:cNvSpPr>
            <p:nvPr/>
          </p:nvSpPr>
          <p:spPr bwMode="auto">
            <a:xfrm flipH="1">
              <a:off x="288926" y="523398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7" name="Line 907"/>
            <p:cNvSpPr>
              <a:spLocks noChangeShapeType="1"/>
            </p:cNvSpPr>
            <p:nvPr/>
          </p:nvSpPr>
          <p:spPr bwMode="auto">
            <a:xfrm flipH="1">
              <a:off x="288926" y="5192713"/>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8" name="Line 908"/>
            <p:cNvSpPr>
              <a:spLocks noChangeShapeType="1"/>
            </p:cNvSpPr>
            <p:nvPr/>
          </p:nvSpPr>
          <p:spPr bwMode="auto">
            <a:xfrm flipH="1">
              <a:off x="288926" y="5151438"/>
              <a:ext cx="349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9" name="Line 909"/>
            <p:cNvSpPr>
              <a:spLocks noChangeShapeType="1"/>
            </p:cNvSpPr>
            <p:nvPr/>
          </p:nvSpPr>
          <p:spPr bwMode="auto">
            <a:xfrm flipH="1">
              <a:off x="274638" y="5956301"/>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80" name="Rectangle 910"/>
            <p:cNvSpPr>
              <a:spLocks noChangeArrowheads="1"/>
            </p:cNvSpPr>
            <p:nvPr/>
          </p:nvSpPr>
          <p:spPr bwMode="auto">
            <a:xfrm>
              <a:off x="198439" y="5921376"/>
              <a:ext cx="80435"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3681" name="Line 911"/>
            <p:cNvSpPr>
              <a:spLocks noChangeShapeType="1"/>
            </p:cNvSpPr>
            <p:nvPr/>
          </p:nvSpPr>
          <p:spPr bwMode="auto">
            <a:xfrm flipH="1">
              <a:off x="274638" y="5791201"/>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82" name="Rectangle 912"/>
            <p:cNvSpPr>
              <a:spLocks noChangeArrowheads="1"/>
            </p:cNvSpPr>
            <p:nvPr/>
          </p:nvSpPr>
          <p:spPr bwMode="auto">
            <a:xfrm>
              <a:off x="157163" y="5756276"/>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a:t>
              </a:r>
              <a:endParaRPr lang="en-US" altLang="en-US" sz="1800"/>
            </a:p>
          </p:txBody>
        </p:sp>
        <p:sp>
          <p:nvSpPr>
            <p:cNvPr id="3683" name="Line 913"/>
            <p:cNvSpPr>
              <a:spLocks noChangeShapeType="1"/>
            </p:cNvSpPr>
            <p:nvPr/>
          </p:nvSpPr>
          <p:spPr bwMode="auto">
            <a:xfrm flipH="1">
              <a:off x="274638" y="5619751"/>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84" name="Rectangle 914"/>
            <p:cNvSpPr>
              <a:spLocks noChangeArrowheads="1"/>
            </p:cNvSpPr>
            <p:nvPr/>
          </p:nvSpPr>
          <p:spPr bwMode="auto">
            <a:xfrm>
              <a:off x="157163" y="5584826"/>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40</a:t>
              </a:r>
              <a:endParaRPr lang="en-US" altLang="en-US" sz="1800"/>
            </a:p>
          </p:txBody>
        </p:sp>
        <p:sp>
          <p:nvSpPr>
            <p:cNvPr id="3685" name="Line 915"/>
            <p:cNvSpPr>
              <a:spLocks noChangeShapeType="1"/>
            </p:cNvSpPr>
            <p:nvPr/>
          </p:nvSpPr>
          <p:spPr bwMode="auto">
            <a:xfrm flipH="1">
              <a:off x="274638" y="5446713"/>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86" name="Rectangle 916"/>
            <p:cNvSpPr>
              <a:spLocks noChangeArrowheads="1"/>
            </p:cNvSpPr>
            <p:nvPr/>
          </p:nvSpPr>
          <p:spPr bwMode="auto">
            <a:xfrm>
              <a:off x="157163" y="5413376"/>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60</a:t>
              </a:r>
              <a:endParaRPr lang="en-US" altLang="en-US" sz="1800"/>
            </a:p>
          </p:txBody>
        </p:sp>
        <p:sp>
          <p:nvSpPr>
            <p:cNvPr id="3687" name="Line 917"/>
            <p:cNvSpPr>
              <a:spLocks noChangeShapeType="1"/>
            </p:cNvSpPr>
            <p:nvPr/>
          </p:nvSpPr>
          <p:spPr bwMode="auto">
            <a:xfrm flipH="1">
              <a:off x="274638" y="5275263"/>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88" name="Rectangle 918"/>
            <p:cNvSpPr>
              <a:spLocks noChangeArrowheads="1"/>
            </p:cNvSpPr>
            <p:nvPr/>
          </p:nvSpPr>
          <p:spPr bwMode="auto">
            <a:xfrm>
              <a:off x="157163" y="5240338"/>
              <a:ext cx="16086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80</a:t>
              </a:r>
              <a:endParaRPr lang="en-US" altLang="en-US" sz="1800"/>
            </a:p>
          </p:txBody>
        </p:sp>
        <p:sp>
          <p:nvSpPr>
            <p:cNvPr id="3689" name="Line 919"/>
            <p:cNvSpPr>
              <a:spLocks noChangeShapeType="1"/>
            </p:cNvSpPr>
            <p:nvPr/>
          </p:nvSpPr>
          <p:spPr bwMode="auto">
            <a:xfrm flipH="1">
              <a:off x="274638" y="5103813"/>
              <a:ext cx="492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0" name="Rectangle 920"/>
            <p:cNvSpPr>
              <a:spLocks noChangeArrowheads="1"/>
            </p:cNvSpPr>
            <p:nvPr/>
          </p:nvSpPr>
          <p:spPr bwMode="auto">
            <a:xfrm>
              <a:off x="109538" y="5068888"/>
              <a:ext cx="241304"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3691" name="Rectangle 921"/>
            <p:cNvSpPr>
              <a:spLocks noChangeArrowheads="1"/>
            </p:cNvSpPr>
            <p:nvPr/>
          </p:nvSpPr>
          <p:spPr bwMode="auto">
            <a:xfrm rot="16200000">
              <a:off x="-124143" y="5440721"/>
              <a:ext cx="483238" cy="175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Relative Abundance</a:t>
              </a:r>
              <a:endParaRPr lang="en-US" altLang="en-US" sz="1800"/>
            </a:p>
          </p:txBody>
        </p:sp>
        <p:sp>
          <p:nvSpPr>
            <p:cNvPr id="3692" name="Line 922"/>
            <p:cNvSpPr>
              <a:spLocks noChangeShapeType="1"/>
            </p:cNvSpPr>
            <p:nvPr/>
          </p:nvSpPr>
          <p:spPr bwMode="auto">
            <a:xfrm flipV="1">
              <a:off x="4476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3" name="Line 923"/>
            <p:cNvSpPr>
              <a:spLocks noChangeShapeType="1"/>
            </p:cNvSpPr>
            <p:nvPr/>
          </p:nvSpPr>
          <p:spPr bwMode="auto">
            <a:xfrm flipV="1">
              <a:off x="5365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4" name="Line 924"/>
            <p:cNvSpPr>
              <a:spLocks noChangeShapeType="1"/>
            </p:cNvSpPr>
            <p:nvPr/>
          </p:nvSpPr>
          <p:spPr bwMode="auto">
            <a:xfrm flipV="1">
              <a:off x="5699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5" name="Line 925"/>
            <p:cNvSpPr>
              <a:spLocks noChangeShapeType="1"/>
            </p:cNvSpPr>
            <p:nvPr/>
          </p:nvSpPr>
          <p:spPr bwMode="auto">
            <a:xfrm flipV="1">
              <a:off x="58420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6" name="Line 926"/>
            <p:cNvSpPr>
              <a:spLocks noChangeShapeType="1"/>
            </p:cNvSpPr>
            <p:nvPr/>
          </p:nvSpPr>
          <p:spPr bwMode="auto">
            <a:xfrm flipV="1">
              <a:off x="5905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7" name="Line 927"/>
            <p:cNvSpPr>
              <a:spLocks noChangeShapeType="1"/>
            </p:cNvSpPr>
            <p:nvPr/>
          </p:nvSpPr>
          <p:spPr bwMode="auto">
            <a:xfrm flipV="1">
              <a:off x="6397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8" name="Line 928"/>
            <p:cNvSpPr>
              <a:spLocks noChangeShapeType="1"/>
            </p:cNvSpPr>
            <p:nvPr/>
          </p:nvSpPr>
          <p:spPr bwMode="auto">
            <a:xfrm flipV="1">
              <a:off x="83820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9" name="Line 929"/>
            <p:cNvSpPr>
              <a:spLocks noChangeShapeType="1"/>
            </p:cNvSpPr>
            <p:nvPr/>
          </p:nvSpPr>
          <p:spPr bwMode="auto">
            <a:xfrm flipV="1">
              <a:off x="87312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0" name="Line 930"/>
            <p:cNvSpPr>
              <a:spLocks noChangeShapeType="1"/>
            </p:cNvSpPr>
            <p:nvPr/>
          </p:nvSpPr>
          <p:spPr bwMode="auto">
            <a:xfrm flipV="1">
              <a:off x="8874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1" name="Line 931"/>
            <p:cNvSpPr>
              <a:spLocks noChangeShapeType="1"/>
            </p:cNvSpPr>
            <p:nvPr/>
          </p:nvSpPr>
          <p:spPr bwMode="auto">
            <a:xfrm flipV="1">
              <a:off x="9826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2" name="Line 932"/>
            <p:cNvSpPr>
              <a:spLocks noChangeShapeType="1"/>
            </p:cNvSpPr>
            <p:nvPr/>
          </p:nvSpPr>
          <p:spPr bwMode="auto">
            <a:xfrm flipV="1">
              <a:off x="101123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3" name="Line 933"/>
            <p:cNvSpPr>
              <a:spLocks noChangeShapeType="1"/>
            </p:cNvSpPr>
            <p:nvPr/>
          </p:nvSpPr>
          <p:spPr bwMode="auto">
            <a:xfrm flipV="1">
              <a:off x="10318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4" name="Line 934"/>
            <p:cNvSpPr>
              <a:spLocks noChangeShapeType="1"/>
            </p:cNvSpPr>
            <p:nvPr/>
          </p:nvSpPr>
          <p:spPr bwMode="auto">
            <a:xfrm flipV="1">
              <a:off x="10445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5" name="Line 935"/>
            <p:cNvSpPr>
              <a:spLocks noChangeShapeType="1"/>
            </p:cNvSpPr>
            <p:nvPr/>
          </p:nvSpPr>
          <p:spPr bwMode="auto">
            <a:xfrm flipV="1">
              <a:off x="11001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6" name="Line 936"/>
            <p:cNvSpPr>
              <a:spLocks noChangeShapeType="1"/>
            </p:cNvSpPr>
            <p:nvPr/>
          </p:nvSpPr>
          <p:spPr bwMode="auto">
            <a:xfrm flipV="1">
              <a:off x="11064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7" name="Line 937"/>
            <p:cNvSpPr>
              <a:spLocks noChangeShapeType="1"/>
            </p:cNvSpPr>
            <p:nvPr/>
          </p:nvSpPr>
          <p:spPr bwMode="auto">
            <a:xfrm flipV="1">
              <a:off x="1114426"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8" name="Line 938"/>
            <p:cNvSpPr>
              <a:spLocks noChangeShapeType="1"/>
            </p:cNvSpPr>
            <p:nvPr/>
          </p:nvSpPr>
          <p:spPr bwMode="auto">
            <a:xfrm flipV="1">
              <a:off x="11207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9" name="Line 939"/>
            <p:cNvSpPr>
              <a:spLocks noChangeShapeType="1"/>
            </p:cNvSpPr>
            <p:nvPr/>
          </p:nvSpPr>
          <p:spPr bwMode="auto">
            <a:xfrm flipV="1">
              <a:off x="113506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0" name="Line 940"/>
            <p:cNvSpPr>
              <a:spLocks noChangeShapeType="1"/>
            </p:cNvSpPr>
            <p:nvPr/>
          </p:nvSpPr>
          <p:spPr bwMode="auto">
            <a:xfrm flipV="1">
              <a:off x="114141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1" name="Line 941"/>
            <p:cNvSpPr>
              <a:spLocks noChangeShapeType="1"/>
            </p:cNvSpPr>
            <p:nvPr/>
          </p:nvSpPr>
          <p:spPr bwMode="auto">
            <a:xfrm flipV="1">
              <a:off x="12239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2" name="Line 942"/>
            <p:cNvSpPr>
              <a:spLocks noChangeShapeType="1"/>
            </p:cNvSpPr>
            <p:nvPr/>
          </p:nvSpPr>
          <p:spPr bwMode="auto">
            <a:xfrm flipV="1">
              <a:off x="1236663"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3" name="Line 943"/>
            <p:cNvSpPr>
              <a:spLocks noChangeShapeType="1"/>
            </p:cNvSpPr>
            <p:nvPr/>
          </p:nvSpPr>
          <p:spPr bwMode="auto">
            <a:xfrm flipV="1">
              <a:off x="124460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4" name="Line 944"/>
            <p:cNvSpPr>
              <a:spLocks noChangeShapeType="1"/>
            </p:cNvSpPr>
            <p:nvPr/>
          </p:nvSpPr>
          <p:spPr bwMode="auto">
            <a:xfrm flipV="1">
              <a:off x="125730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5" name="Line 945"/>
            <p:cNvSpPr>
              <a:spLocks noChangeShapeType="1"/>
            </p:cNvSpPr>
            <p:nvPr/>
          </p:nvSpPr>
          <p:spPr bwMode="auto">
            <a:xfrm flipV="1">
              <a:off x="12858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6" name="Line 946"/>
            <p:cNvSpPr>
              <a:spLocks noChangeShapeType="1"/>
            </p:cNvSpPr>
            <p:nvPr/>
          </p:nvSpPr>
          <p:spPr bwMode="auto">
            <a:xfrm flipV="1">
              <a:off x="12985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7" name="Line 947"/>
            <p:cNvSpPr>
              <a:spLocks noChangeShapeType="1"/>
            </p:cNvSpPr>
            <p:nvPr/>
          </p:nvSpPr>
          <p:spPr bwMode="auto">
            <a:xfrm flipV="1">
              <a:off x="136048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8" name="Line 948"/>
            <p:cNvSpPr>
              <a:spLocks noChangeShapeType="1"/>
            </p:cNvSpPr>
            <p:nvPr/>
          </p:nvSpPr>
          <p:spPr bwMode="auto">
            <a:xfrm flipV="1">
              <a:off x="1471613"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9" name="Line 949"/>
            <p:cNvSpPr>
              <a:spLocks noChangeShapeType="1"/>
            </p:cNvSpPr>
            <p:nvPr/>
          </p:nvSpPr>
          <p:spPr bwMode="auto">
            <a:xfrm flipV="1">
              <a:off x="14779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0" name="Line 950"/>
            <p:cNvSpPr>
              <a:spLocks noChangeShapeType="1"/>
            </p:cNvSpPr>
            <p:nvPr/>
          </p:nvSpPr>
          <p:spPr bwMode="auto">
            <a:xfrm flipV="1">
              <a:off x="14922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1" name="Line 951"/>
            <p:cNvSpPr>
              <a:spLocks noChangeShapeType="1"/>
            </p:cNvSpPr>
            <p:nvPr/>
          </p:nvSpPr>
          <p:spPr bwMode="auto">
            <a:xfrm flipV="1">
              <a:off x="15605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2" name="Line 952"/>
            <p:cNvSpPr>
              <a:spLocks noChangeShapeType="1"/>
            </p:cNvSpPr>
            <p:nvPr/>
          </p:nvSpPr>
          <p:spPr bwMode="auto">
            <a:xfrm flipV="1">
              <a:off x="16017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3" name="Line 953"/>
            <p:cNvSpPr>
              <a:spLocks noChangeShapeType="1"/>
            </p:cNvSpPr>
            <p:nvPr/>
          </p:nvSpPr>
          <p:spPr bwMode="auto">
            <a:xfrm flipV="1">
              <a:off x="16081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4" name="Line 954"/>
            <p:cNvSpPr>
              <a:spLocks noChangeShapeType="1"/>
            </p:cNvSpPr>
            <p:nvPr/>
          </p:nvSpPr>
          <p:spPr bwMode="auto">
            <a:xfrm flipV="1">
              <a:off x="16160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5" name="Line 955"/>
            <p:cNvSpPr>
              <a:spLocks noChangeShapeType="1"/>
            </p:cNvSpPr>
            <p:nvPr/>
          </p:nvSpPr>
          <p:spPr bwMode="auto">
            <a:xfrm flipV="1">
              <a:off x="16494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6" name="Line 956"/>
            <p:cNvSpPr>
              <a:spLocks noChangeShapeType="1"/>
            </p:cNvSpPr>
            <p:nvPr/>
          </p:nvSpPr>
          <p:spPr bwMode="auto">
            <a:xfrm flipV="1">
              <a:off x="1663701"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7" name="Line 957"/>
            <p:cNvSpPr>
              <a:spLocks noChangeShapeType="1"/>
            </p:cNvSpPr>
            <p:nvPr/>
          </p:nvSpPr>
          <p:spPr bwMode="auto">
            <a:xfrm flipV="1">
              <a:off x="18018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8" name="Line 958"/>
            <p:cNvSpPr>
              <a:spLocks noChangeShapeType="1"/>
            </p:cNvSpPr>
            <p:nvPr/>
          </p:nvSpPr>
          <p:spPr bwMode="auto">
            <a:xfrm flipV="1">
              <a:off x="18145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9" name="Line 959"/>
            <p:cNvSpPr>
              <a:spLocks noChangeShapeType="1"/>
            </p:cNvSpPr>
            <p:nvPr/>
          </p:nvSpPr>
          <p:spPr bwMode="auto">
            <a:xfrm flipV="1">
              <a:off x="187642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0" name="Line 960"/>
            <p:cNvSpPr>
              <a:spLocks noChangeShapeType="1"/>
            </p:cNvSpPr>
            <p:nvPr/>
          </p:nvSpPr>
          <p:spPr bwMode="auto">
            <a:xfrm flipV="1">
              <a:off x="188436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1" name="Line 961"/>
            <p:cNvSpPr>
              <a:spLocks noChangeShapeType="1"/>
            </p:cNvSpPr>
            <p:nvPr/>
          </p:nvSpPr>
          <p:spPr bwMode="auto">
            <a:xfrm flipV="1">
              <a:off x="18907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2" name="Line 962"/>
            <p:cNvSpPr>
              <a:spLocks noChangeShapeType="1"/>
            </p:cNvSpPr>
            <p:nvPr/>
          </p:nvSpPr>
          <p:spPr bwMode="auto">
            <a:xfrm flipV="1">
              <a:off x="189706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3" name="Line 963"/>
            <p:cNvSpPr>
              <a:spLocks noChangeShapeType="1"/>
            </p:cNvSpPr>
            <p:nvPr/>
          </p:nvSpPr>
          <p:spPr bwMode="auto">
            <a:xfrm flipV="1">
              <a:off x="190500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4" name="Line 964"/>
            <p:cNvSpPr>
              <a:spLocks noChangeShapeType="1"/>
            </p:cNvSpPr>
            <p:nvPr/>
          </p:nvSpPr>
          <p:spPr bwMode="auto">
            <a:xfrm flipV="1">
              <a:off x="19256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5" name="Line 965"/>
            <p:cNvSpPr>
              <a:spLocks noChangeShapeType="1"/>
            </p:cNvSpPr>
            <p:nvPr/>
          </p:nvSpPr>
          <p:spPr bwMode="auto">
            <a:xfrm flipV="1">
              <a:off x="20272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6" name="Line 966"/>
            <p:cNvSpPr>
              <a:spLocks noChangeShapeType="1"/>
            </p:cNvSpPr>
            <p:nvPr/>
          </p:nvSpPr>
          <p:spPr bwMode="auto">
            <a:xfrm flipV="1">
              <a:off x="20478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7" name="Line 967"/>
            <p:cNvSpPr>
              <a:spLocks noChangeShapeType="1"/>
            </p:cNvSpPr>
            <p:nvPr/>
          </p:nvSpPr>
          <p:spPr bwMode="auto">
            <a:xfrm flipV="1">
              <a:off x="20621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8" name="Line 968"/>
            <p:cNvSpPr>
              <a:spLocks noChangeShapeType="1"/>
            </p:cNvSpPr>
            <p:nvPr/>
          </p:nvSpPr>
          <p:spPr bwMode="auto">
            <a:xfrm flipV="1">
              <a:off x="207645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9" name="Line 969"/>
            <p:cNvSpPr>
              <a:spLocks noChangeShapeType="1"/>
            </p:cNvSpPr>
            <p:nvPr/>
          </p:nvSpPr>
          <p:spPr bwMode="auto">
            <a:xfrm flipV="1">
              <a:off x="2151063"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0" name="Line 970"/>
            <p:cNvSpPr>
              <a:spLocks noChangeShapeType="1"/>
            </p:cNvSpPr>
            <p:nvPr/>
          </p:nvSpPr>
          <p:spPr bwMode="auto">
            <a:xfrm flipV="1">
              <a:off x="22542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1" name="Line 971"/>
            <p:cNvSpPr>
              <a:spLocks noChangeShapeType="1"/>
            </p:cNvSpPr>
            <p:nvPr/>
          </p:nvSpPr>
          <p:spPr bwMode="auto">
            <a:xfrm flipV="1">
              <a:off x="2282826"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2" name="Line 972"/>
            <p:cNvSpPr>
              <a:spLocks noChangeShapeType="1"/>
            </p:cNvSpPr>
            <p:nvPr/>
          </p:nvSpPr>
          <p:spPr bwMode="auto">
            <a:xfrm flipV="1">
              <a:off x="23780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3" name="Line 973"/>
            <p:cNvSpPr>
              <a:spLocks noChangeShapeType="1"/>
            </p:cNvSpPr>
            <p:nvPr/>
          </p:nvSpPr>
          <p:spPr bwMode="auto">
            <a:xfrm flipV="1">
              <a:off x="239871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4" name="Line 974"/>
            <p:cNvSpPr>
              <a:spLocks noChangeShapeType="1"/>
            </p:cNvSpPr>
            <p:nvPr/>
          </p:nvSpPr>
          <p:spPr bwMode="auto">
            <a:xfrm flipV="1">
              <a:off x="24955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5" name="Line 975"/>
            <p:cNvSpPr>
              <a:spLocks noChangeShapeType="1"/>
            </p:cNvSpPr>
            <p:nvPr/>
          </p:nvSpPr>
          <p:spPr bwMode="auto">
            <a:xfrm flipV="1">
              <a:off x="250190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6" name="Line 976"/>
            <p:cNvSpPr>
              <a:spLocks noChangeShapeType="1"/>
            </p:cNvSpPr>
            <p:nvPr/>
          </p:nvSpPr>
          <p:spPr bwMode="auto">
            <a:xfrm flipV="1">
              <a:off x="250983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7" name="Line 977"/>
            <p:cNvSpPr>
              <a:spLocks noChangeShapeType="1"/>
            </p:cNvSpPr>
            <p:nvPr/>
          </p:nvSpPr>
          <p:spPr bwMode="auto">
            <a:xfrm flipV="1">
              <a:off x="2522538"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8" name="Line 978"/>
            <p:cNvSpPr>
              <a:spLocks noChangeShapeType="1"/>
            </p:cNvSpPr>
            <p:nvPr/>
          </p:nvSpPr>
          <p:spPr bwMode="auto">
            <a:xfrm flipV="1">
              <a:off x="2551113"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9" name="Line 979"/>
            <p:cNvSpPr>
              <a:spLocks noChangeShapeType="1"/>
            </p:cNvSpPr>
            <p:nvPr/>
          </p:nvSpPr>
          <p:spPr bwMode="auto">
            <a:xfrm flipV="1">
              <a:off x="255746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0" name="Line 980"/>
            <p:cNvSpPr>
              <a:spLocks noChangeShapeType="1"/>
            </p:cNvSpPr>
            <p:nvPr/>
          </p:nvSpPr>
          <p:spPr bwMode="auto">
            <a:xfrm flipV="1">
              <a:off x="258445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1" name="Line 981"/>
            <p:cNvSpPr>
              <a:spLocks noChangeShapeType="1"/>
            </p:cNvSpPr>
            <p:nvPr/>
          </p:nvSpPr>
          <p:spPr bwMode="auto">
            <a:xfrm flipV="1">
              <a:off x="2613026"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2" name="Line 982"/>
            <p:cNvSpPr>
              <a:spLocks noChangeShapeType="1"/>
            </p:cNvSpPr>
            <p:nvPr/>
          </p:nvSpPr>
          <p:spPr bwMode="auto">
            <a:xfrm flipV="1">
              <a:off x="262572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3" name="Line 983"/>
            <p:cNvSpPr>
              <a:spLocks noChangeShapeType="1"/>
            </p:cNvSpPr>
            <p:nvPr/>
          </p:nvSpPr>
          <p:spPr bwMode="auto">
            <a:xfrm flipV="1">
              <a:off x="26463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4" name="Line 984"/>
            <p:cNvSpPr>
              <a:spLocks noChangeShapeType="1"/>
            </p:cNvSpPr>
            <p:nvPr/>
          </p:nvSpPr>
          <p:spPr bwMode="auto">
            <a:xfrm flipV="1">
              <a:off x="266065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5" name="Line 985"/>
            <p:cNvSpPr>
              <a:spLocks noChangeShapeType="1"/>
            </p:cNvSpPr>
            <p:nvPr/>
          </p:nvSpPr>
          <p:spPr bwMode="auto">
            <a:xfrm flipV="1">
              <a:off x="2674938"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6" name="Line 986"/>
            <p:cNvSpPr>
              <a:spLocks noChangeShapeType="1"/>
            </p:cNvSpPr>
            <p:nvPr/>
          </p:nvSpPr>
          <p:spPr bwMode="auto">
            <a:xfrm flipV="1">
              <a:off x="2743201"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7" name="Line 987"/>
            <p:cNvSpPr>
              <a:spLocks noChangeShapeType="1"/>
            </p:cNvSpPr>
            <p:nvPr/>
          </p:nvSpPr>
          <p:spPr bwMode="auto">
            <a:xfrm flipV="1">
              <a:off x="2776538"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8" name="Line 988"/>
            <p:cNvSpPr>
              <a:spLocks noChangeShapeType="1"/>
            </p:cNvSpPr>
            <p:nvPr/>
          </p:nvSpPr>
          <p:spPr bwMode="auto">
            <a:xfrm flipV="1">
              <a:off x="2784476"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9" name="Line 989"/>
            <p:cNvSpPr>
              <a:spLocks noChangeShapeType="1"/>
            </p:cNvSpPr>
            <p:nvPr/>
          </p:nvSpPr>
          <p:spPr bwMode="auto">
            <a:xfrm flipV="1">
              <a:off x="281146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0" name="Line 990"/>
            <p:cNvSpPr>
              <a:spLocks noChangeShapeType="1"/>
            </p:cNvSpPr>
            <p:nvPr/>
          </p:nvSpPr>
          <p:spPr bwMode="auto">
            <a:xfrm flipV="1">
              <a:off x="28178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1" name="Line 991"/>
            <p:cNvSpPr>
              <a:spLocks noChangeShapeType="1"/>
            </p:cNvSpPr>
            <p:nvPr/>
          </p:nvSpPr>
          <p:spPr bwMode="auto">
            <a:xfrm flipV="1">
              <a:off x="2852738"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2" name="Line 992"/>
            <p:cNvSpPr>
              <a:spLocks noChangeShapeType="1"/>
            </p:cNvSpPr>
            <p:nvPr/>
          </p:nvSpPr>
          <p:spPr bwMode="auto">
            <a:xfrm flipV="1">
              <a:off x="289401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3" name="Line 993"/>
            <p:cNvSpPr>
              <a:spLocks noChangeShapeType="1"/>
            </p:cNvSpPr>
            <p:nvPr/>
          </p:nvSpPr>
          <p:spPr bwMode="auto">
            <a:xfrm flipV="1">
              <a:off x="2908301"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4" name="Line 994"/>
            <p:cNvSpPr>
              <a:spLocks noChangeShapeType="1"/>
            </p:cNvSpPr>
            <p:nvPr/>
          </p:nvSpPr>
          <p:spPr bwMode="auto">
            <a:xfrm flipV="1">
              <a:off x="29146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5" name="Line 995"/>
            <p:cNvSpPr>
              <a:spLocks noChangeShapeType="1"/>
            </p:cNvSpPr>
            <p:nvPr/>
          </p:nvSpPr>
          <p:spPr bwMode="auto">
            <a:xfrm flipV="1">
              <a:off x="29352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6" name="Line 996"/>
            <p:cNvSpPr>
              <a:spLocks noChangeShapeType="1"/>
            </p:cNvSpPr>
            <p:nvPr/>
          </p:nvSpPr>
          <p:spPr bwMode="auto">
            <a:xfrm flipV="1">
              <a:off x="29416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7" name="Line 997"/>
            <p:cNvSpPr>
              <a:spLocks noChangeShapeType="1"/>
            </p:cNvSpPr>
            <p:nvPr/>
          </p:nvSpPr>
          <p:spPr bwMode="auto">
            <a:xfrm flipV="1">
              <a:off x="30114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8" name="Line 998"/>
            <p:cNvSpPr>
              <a:spLocks noChangeShapeType="1"/>
            </p:cNvSpPr>
            <p:nvPr/>
          </p:nvSpPr>
          <p:spPr bwMode="auto">
            <a:xfrm flipV="1">
              <a:off x="303212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9" name="Line 999"/>
            <p:cNvSpPr>
              <a:spLocks noChangeShapeType="1"/>
            </p:cNvSpPr>
            <p:nvPr/>
          </p:nvSpPr>
          <p:spPr bwMode="auto">
            <a:xfrm flipV="1">
              <a:off x="306546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0" name="Line 1000"/>
            <p:cNvSpPr>
              <a:spLocks noChangeShapeType="1"/>
            </p:cNvSpPr>
            <p:nvPr/>
          </p:nvSpPr>
          <p:spPr bwMode="auto">
            <a:xfrm flipV="1">
              <a:off x="309403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1" name="Line 1001"/>
            <p:cNvSpPr>
              <a:spLocks noChangeShapeType="1"/>
            </p:cNvSpPr>
            <p:nvPr/>
          </p:nvSpPr>
          <p:spPr bwMode="auto">
            <a:xfrm flipV="1">
              <a:off x="310673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2" name="Line 1002"/>
            <p:cNvSpPr>
              <a:spLocks noChangeShapeType="1"/>
            </p:cNvSpPr>
            <p:nvPr/>
          </p:nvSpPr>
          <p:spPr bwMode="auto">
            <a:xfrm flipV="1">
              <a:off x="31273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3" name="Line 1003"/>
            <p:cNvSpPr>
              <a:spLocks noChangeShapeType="1"/>
            </p:cNvSpPr>
            <p:nvPr/>
          </p:nvSpPr>
          <p:spPr bwMode="auto">
            <a:xfrm flipV="1">
              <a:off x="3155951"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4" name="Line 1004"/>
            <p:cNvSpPr>
              <a:spLocks noChangeShapeType="1"/>
            </p:cNvSpPr>
            <p:nvPr/>
          </p:nvSpPr>
          <p:spPr bwMode="auto">
            <a:xfrm flipV="1">
              <a:off x="31829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5" name="Line 1005"/>
            <p:cNvSpPr>
              <a:spLocks noChangeShapeType="1"/>
            </p:cNvSpPr>
            <p:nvPr/>
          </p:nvSpPr>
          <p:spPr bwMode="auto">
            <a:xfrm flipV="1">
              <a:off x="3189288"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6" name="Line 1006"/>
            <p:cNvSpPr>
              <a:spLocks noChangeShapeType="1"/>
            </p:cNvSpPr>
            <p:nvPr/>
          </p:nvSpPr>
          <p:spPr bwMode="auto">
            <a:xfrm flipV="1">
              <a:off x="32178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7" name="Line 1007"/>
            <p:cNvSpPr>
              <a:spLocks noChangeShapeType="1"/>
            </p:cNvSpPr>
            <p:nvPr/>
          </p:nvSpPr>
          <p:spPr bwMode="auto">
            <a:xfrm flipV="1">
              <a:off x="323056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8" name="Line 1008"/>
            <p:cNvSpPr>
              <a:spLocks noChangeShapeType="1"/>
            </p:cNvSpPr>
            <p:nvPr/>
          </p:nvSpPr>
          <p:spPr bwMode="auto">
            <a:xfrm flipV="1">
              <a:off x="3244851"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9" name="Line 1010"/>
            <p:cNvSpPr>
              <a:spLocks noChangeShapeType="1"/>
            </p:cNvSpPr>
            <p:nvPr/>
          </p:nvSpPr>
          <p:spPr bwMode="auto">
            <a:xfrm flipV="1">
              <a:off x="3251200" y="5888038"/>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0" name="Line 1011"/>
            <p:cNvSpPr>
              <a:spLocks noChangeShapeType="1"/>
            </p:cNvSpPr>
            <p:nvPr/>
          </p:nvSpPr>
          <p:spPr bwMode="auto">
            <a:xfrm flipV="1">
              <a:off x="32654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1" name="Line 1012"/>
            <p:cNvSpPr>
              <a:spLocks noChangeShapeType="1"/>
            </p:cNvSpPr>
            <p:nvPr/>
          </p:nvSpPr>
          <p:spPr bwMode="auto">
            <a:xfrm flipV="1">
              <a:off x="327977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2" name="Line 1013"/>
            <p:cNvSpPr>
              <a:spLocks noChangeShapeType="1"/>
            </p:cNvSpPr>
            <p:nvPr/>
          </p:nvSpPr>
          <p:spPr bwMode="auto">
            <a:xfrm flipV="1">
              <a:off x="3300413"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3" name="Line 1014"/>
            <p:cNvSpPr>
              <a:spLocks noChangeShapeType="1"/>
            </p:cNvSpPr>
            <p:nvPr/>
          </p:nvSpPr>
          <p:spPr bwMode="auto">
            <a:xfrm flipV="1">
              <a:off x="331311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4" name="Line 1015"/>
            <p:cNvSpPr>
              <a:spLocks noChangeShapeType="1"/>
            </p:cNvSpPr>
            <p:nvPr/>
          </p:nvSpPr>
          <p:spPr bwMode="auto">
            <a:xfrm flipV="1">
              <a:off x="336232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5" name="Line 1016"/>
            <p:cNvSpPr>
              <a:spLocks noChangeShapeType="1"/>
            </p:cNvSpPr>
            <p:nvPr/>
          </p:nvSpPr>
          <p:spPr bwMode="auto">
            <a:xfrm flipV="1">
              <a:off x="34242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6" name="Line 1017"/>
            <p:cNvSpPr>
              <a:spLocks noChangeShapeType="1"/>
            </p:cNvSpPr>
            <p:nvPr/>
          </p:nvSpPr>
          <p:spPr bwMode="auto">
            <a:xfrm flipV="1">
              <a:off x="343058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7" name="Line 1018"/>
            <p:cNvSpPr>
              <a:spLocks noChangeShapeType="1"/>
            </p:cNvSpPr>
            <p:nvPr/>
          </p:nvSpPr>
          <p:spPr bwMode="auto">
            <a:xfrm flipV="1">
              <a:off x="3436938" y="5543551"/>
              <a:ext cx="0" cy="4127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8" name="Line 1019"/>
            <p:cNvSpPr>
              <a:spLocks noChangeShapeType="1"/>
            </p:cNvSpPr>
            <p:nvPr/>
          </p:nvSpPr>
          <p:spPr bwMode="auto">
            <a:xfrm flipV="1">
              <a:off x="3444875" y="5826126"/>
              <a:ext cx="0" cy="1301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9" name="Line 1020"/>
            <p:cNvSpPr>
              <a:spLocks noChangeShapeType="1"/>
            </p:cNvSpPr>
            <p:nvPr/>
          </p:nvSpPr>
          <p:spPr bwMode="auto">
            <a:xfrm flipV="1">
              <a:off x="3451225"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0" name="Line 1021"/>
            <p:cNvSpPr>
              <a:spLocks noChangeShapeType="1"/>
            </p:cNvSpPr>
            <p:nvPr/>
          </p:nvSpPr>
          <p:spPr bwMode="auto">
            <a:xfrm flipV="1">
              <a:off x="347821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1" name="Line 1022"/>
            <p:cNvSpPr>
              <a:spLocks noChangeShapeType="1"/>
            </p:cNvSpPr>
            <p:nvPr/>
          </p:nvSpPr>
          <p:spPr bwMode="auto">
            <a:xfrm flipV="1">
              <a:off x="348615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2" name="Line 1023"/>
            <p:cNvSpPr>
              <a:spLocks noChangeShapeType="1"/>
            </p:cNvSpPr>
            <p:nvPr/>
          </p:nvSpPr>
          <p:spPr bwMode="auto">
            <a:xfrm flipV="1">
              <a:off x="3498850" y="5873751"/>
              <a:ext cx="0" cy="825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3" name="Line 1024"/>
            <p:cNvSpPr>
              <a:spLocks noChangeShapeType="1"/>
            </p:cNvSpPr>
            <p:nvPr/>
          </p:nvSpPr>
          <p:spPr bwMode="auto">
            <a:xfrm flipV="1">
              <a:off x="35131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4" name="Line 1025"/>
            <p:cNvSpPr>
              <a:spLocks noChangeShapeType="1"/>
            </p:cNvSpPr>
            <p:nvPr/>
          </p:nvSpPr>
          <p:spPr bwMode="auto">
            <a:xfrm flipV="1">
              <a:off x="354647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5" name="Line 1026"/>
            <p:cNvSpPr>
              <a:spLocks noChangeShapeType="1"/>
            </p:cNvSpPr>
            <p:nvPr/>
          </p:nvSpPr>
          <p:spPr bwMode="auto">
            <a:xfrm flipV="1">
              <a:off x="3560763" y="5103813"/>
              <a:ext cx="0" cy="8524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6" name="Line 1027"/>
            <p:cNvSpPr>
              <a:spLocks noChangeShapeType="1"/>
            </p:cNvSpPr>
            <p:nvPr/>
          </p:nvSpPr>
          <p:spPr bwMode="auto">
            <a:xfrm flipV="1">
              <a:off x="3567113"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7" name="Line 1028"/>
            <p:cNvSpPr>
              <a:spLocks noChangeShapeType="1"/>
            </p:cNvSpPr>
            <p:nvPr/>
          </p:nvSpPr>
          <p:spPr bwMode="auto">
            <a:xfrm flipV="1">
              <a:off x="358140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8" name="Line 1029"/>
            <p:cNvSpPr>
              <a:spLocks noChangeShapeType="1"/>
            </p:cNvSpPr>
            <p:nvPr/>
          </p:nvSpPr>
          <p:spPr bwMode="auto">
            <a:xfrm flipV="1">
              <a:off x="363696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9" name="Line 1030"/>
            <p:cNvSpPr>
              <a:spLocks noChangeShapeType="1"/>
            </p:cNvSpPr>
            <p:nvPr/>
          </p:nvSpPr>
          <p:spPr bwMode="auto">
            <a:xfrm flipV="1">
              <a:off x="3643313" y="5900738"/>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0" name="Line 1031"/>
            <p:cNvSpPr>
              <a:spLocks noChangeShapeType="1"/>
            </p:cNvSpPr>
            <p:nvPr/>
          </p:nvSpPr>
          <p:spPr bwMode="auto">
            <a:xfrm flipV="1">
              <a:off x="367030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1" name="Line 1032"/>
            <p:cNvSpPr>
              <a:spLocks noChangeShapeType="1"/>
            </p:cNvSpPr>
            <p:nvPr/>
          </p:nvSpPr>
          <p:spPr bwMode="auto">
            <a:xfrm flipV="1">
              <a:off x="36782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2" name="Line 1033"/>
            <p:cNvSpPr>
              <a:spLocks noChangeShapeType="1"/>
            </p:cNvSpPr>
            <p:nvPr/>
          </p:nvSpPr>
          <p:spPr bwMode="auto">
            <a:xfrm flipV="1">
              <a:off x="3698875" y="5880101"/>
              <a:ext cx="0" cy="762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3" name="Line 1034"/>
            <p:cNvSpPr>
              <a:spLocks noChangeShapeType="1"/>
            </p:cNvSpPr>
            <p:nvPr/>
          </p:nvSpPr>
          <p:spPr bwMode="auto">
            <a:xfrm flipV="1">
              <a:off x="3711575"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4" name="Line 1035"/>
            <p:cNvSpPr>
              <a:spLocks noChangeShapeType="1"/>
            </p:cNvSpPr>
            <p:nvPr/>
          </p:nvSpPr>
          <p:spPr bwMode="auto">
            <a:xfrm flipV="1">
              <a:off x="3760788" y="5770563"/>
              <a:ext cx="0" cy="1857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5" name="Line 1036"/>
            <p:cNvSpPr>
              <a:spLocks noChangeShapeType="1"/>
            </p:cNvSpPr>
            <p:nvPr/>
          </p:nvSpPr>
          <p:spPr bwMode="auto">
            <a:xfrm flipV="1">
              <a:off x="377348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6" name="Line 1037"/>
            <p:cNvSpPr>
              <a:spLocks noChangeShapeType="1"/>
            </p:cNvSpPr>
            <p:nvPr/>
          </p:nvSpPr>
          <p:spPr bwMode="auto">
            <a:xfrm flipV="1">
              <a:off x="38084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7" name="Line 1038"/>
            <p:cNvSpPr>
              <a:spLocks noChangeShapeType="1"/>
            </p:cNvSpPr>
            <p:nvPr/>
          </p:nvSpPr>
          <p:spPr bwMode="auto">
            <a:xfrm flipV="1">
              <a:off x="3835400" y="5832476"/>
              <a:ext cx="0" cy="1238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8" name="Line 1039"/>
            <p:cNvSpPr>
              <a:spLocks noChangeShapeType="1"/>
            </p:cNvSpPr>
            <p:nvPr/>
          </p:nvSpPr>
          <p:spPr bwMode="auto">
            <a:xfrm flipV="1">
              <a:off x="38433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9" name="Line 1040"/>
            <p:cNvSpPr>
              <a:spLocks noChangeShapeType="1"/>
            </p:cNvSpPr>
            <p:nvPr/>
          </p:nvSpPr>
          <p:spPr bwMode="auto">
            <a:xfrm flipV="1">
              <a:off x="38496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0" name="Line 1041"/>
            <p:cNvSpPr>
              <a:spLocks noChangeShapeType="1"/>
            </p:cNvSpPr>
            <p:nvPr/>
          </p:nvSpPr>
          <p:spPr bwMode="auto">
            <a:xfrm flipV="1">
              <a:off x="38560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1" name="Line 1042"/>
            <p:cNvSpPr>
              <a:spLocks noChangeShapeType="1"/>
            </p:cNvSpPr>
            <p:nvPr/>
          </p:nvSpPr>
          <p:spPr bwMode="auto">
            <a:xfrm flipV="1">
              <a:off x="387667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2" name="Line 1043"/>
            <p:cNvSpPr>
              <a:spLocks noChangeShapeType="1"/>
            </p:cNvSpPr>
            <p:nvPr/>
          </p:nvSpPr>
          <p:spPr bwMode="auto">
            <a:xfrm flipV="1">
              <a:off x="3897313" y="5310188"/>
              <a:ext cx="0" cy="6461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3" name="Line 1044"/>
            <p:cNvSpPr>
              <a:spLocks noChangeShapeType="1"/>
            </p:cNvSpPr>
            <p:nvPr/>
          </p:nvSpPr>
          <p:spPr bwMode="auto">
            <a:xfrm flipV="1">
              <a:off x="3905250" y="5880101"/>
              <a:ext cx="0" cy="762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4" name="Line 1045"/>
            <p:cNvSpPr>
              <a:spLocks noChangeShapeType="1"/>
            </p:cNvSpPr>
            <p:nvPr/>
          </p:nvSpPr>
          <p:spPr bwMode="auto">
            <a:xfrm flipV="1">
              <a:off x="3938588"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5" name="Line 1046"/>
            <p:cNvSpPr>
              <a:spLocks noChangeShapeType="1"/>
            </p:cNvSpPr>
            <p:nvPr/>
          </p:nvSpPr>
          <p:spPr bwMode="auto">
            <a:xfrm flipV="1">
              <a:off x="395287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6" name="Line 1047"/>
            <p:cNvSpPr>
              <a:spLocks noChangeShapeType="1"/>
            </p:cNvSpPr>
            <p:nvPr/>
          </p:nvSpPr>
          <p:spPr bwMode="auto">
            <a:xfrm flipV="1">
              <a:off x="395922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7" name="Line 1048"/>
            <p:cNvSpPr>
              <a:spLocks noChangeShapeType="1"/>
            </p:cNvSpPr>
            <p:nvPr/>
          </p:nvSpPr>
          <p:spPr bwMode="auto">
            <a:xfrm flipV="1">
              <a:off x="396716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8" name="Line 1049"/>
            <p:cNvSpPr>
              <a:spLocks noChangeShapeType="1"/>
            </p:cNvSpPr>
            <p:nvPr/>
          </p:nvSpPr>
          <p:spPr bwMode="auto">
            <a:xfrm flipV="1">
              <a:off x="400050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9" name="Line 1050"/>
            <p:cNvSpPr>
              <a:spLocks noChangeShapeType="1"/>
            </p:cNvSpPr>
            <p:nvPr/>
          </p:nvSpPr>
          <p:spPr bwMode="auto">
            <a:xfrm flipV="1">
              <a:off x="4008438"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0" name="Line 1051"/>
            <p:cNvSpPr>
              <a:spLocks noChangeShapeType="1"/>
            </p:cNvSpPr>
            <p:nvPr/>
          </p:nvSpPr>
          <p:spPr bwMode="auto">
            <a:xfrm flipV="1">
              <a:off x="4076700" y="5900738"/>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1" name="Line 1052"/>
            <p:cNvSpPr>
              <a:spLocks noChangeShapeType="1"/>
            </p:cNvSpPr>
            <p:nvPr/>
          </p:nvSpPr>
          <p:spPr bwMode="auto">
            <a:xfrm flipV="1">
              <a:off x="408305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2" name="Line 1053"/>
            <p:cNvSpPr>
              <a:spLocks noChangeShapeType="1"/>
            </p:cNvSpPr>
            <p:nvPr/>
          </p:nvSpPr>
          <p:spPr bwMode="auto">
            <a:xfrm flipV="1">
              <a:off x="40973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3" name="Line 1054"/>
            <p:cNvSpPr>
              <a:spLocks noChangeShapeType="1"/>
            </p:cNvSpPr>
            <p:nvPr/>
          </p:nvSpPr>
          <p:spPr bwMode="auto">
            <a:xfrm flipV="1">
              <a:off x="411162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4" name="Line 1055"/>
            <p:cNvSpPr>
              <a:spLocks noChangeShapeType="1"/>
            </p:cNvSpPr>
            <p:nvPr/>
          </p:nvSpPr>
          <p:spPr bwMode="auto">
            <a:xfrm flipV="1">
              <a:off x="415925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5" name="Line 1056"/>
            <p:cNvSpPr>
              <a:spLocks noChangeShapeType="1"/>
            </p:cNvSpPr>
            <p:nvPr/>
          </p:nvSpPr>
          <p:spPr bwMode="auto">
            <a:xfrm flipV="1">
              <a:off x="420052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6" name="Line 1057"/>
            <p:cNvSpPr>
              <a:spLocks noChangeShapeType="1"/>
            </p:cNvSpPr>
            <p:nvPr/>
          </p:nvSpPr>
          <p:spPr bwMode="auto">
            <a:xfrm flipV="1">
              <a:off x="42211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7" name="Line 1058"/>
            <p:cNvSpPr>
              <a:spLocks noChangeShapeType="1"/>
            </p:cNvSpPr>
            <p:nvPr/>
          </p:nvSpPr>
          <p:spPr bwMode="auto">
            <a:xfrm flipV="1">
              <a:off x="4227513"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8" name="Line 1059"/>
            <p:cNvSpPr>
              <a:spLocks noChangeShapeType="1"/>
            </p:cNvSpPr>
            <p:nvPr/>
          </p:nvSpPr>
          <p:spPr bwMode="auto">
            <a:xfrm flipV="1">
              <a:off x="423545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9" name="Line 1060"/>
            <p:cNvSpPr>
              <a:spLocks noChangeShapeType="1"/>
            </p:cNvSpPr>
            <p:nvPr/>
          </p:nvSpPr>
          <p:spPr bwMode="auto">
            <a:xfrm flipV="1">
              <a:off x="42624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0" name="Line 1061"/>
            <p:cNvSpPr>
              <a:spLocks noChangeShapeType="1"/>
            </p:cNvSpPr>
            <p:nvPr/>
          </p:nvSpPr>
          <p:spPr bwMode="auto">
            <a:xfrm flipV="1">
              <a:off x="42687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1" name="Line 1062"/>
            <p:cNvSpPr>
              <a:spLocks noChangeShapeType="1"/>
            </p:cNvSpPr>
            <p:nvPr/>
          </p:nvSpPr>
          <p:spPr bwMode="auto">
            <a:xfrm flipV="1">
              <a:off x="428307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2" name="Line 1063"/>
            <p:cNvSpPr>
              <a:spLocks noChangeShapeType="1"/>
            </p:cNvSpPr>
            <p:nvPr/>
          </p:nvSpPr>
          <p:spPr bwMode="auto">
            <a:xfrm flipV="1">
              <a:off x="4337050" y="5900738"/>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3" name="Line 1064"/>
            <p:cNvSpPr>
              <a:spLocks noChangeShapeType="1"/>
            </p:cNvSpPr>
            <p:nvPr/>
          </p:nvSpPr>
          <p:spPr bwMode="auto">
            <a:xfrm flipV="1">
              <a:off x="4344988" y="5880101"/>
              <a:ext cx="0" cy="762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4" name="Line 1065"/>
            <p:cNvSpPr>
              <a:spLocks noChangeShapeType="1"/>
            </p:cNvSpPr>
            <p:nvPr/>
          </p:nvSpPr>
          <p:spPr bwMode="auto">
            <a:xfrm flipV="1">
              <a:off x="4371975"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5" name="Line 1066"/>
            <p:cNvSpPr>
              <a:spLocks noChangeShapeType="1"/>
            </p:cNvSpPr>
            <p:nvPr/>
          </p:nvSpPr>
          <p:spPr bwMode="auto">
            <a:xfrm flipV="1">
              <a:off x="437832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6" name="Line 1067"/>
            <p:cNvSpPr>
              <a:spLocks noChangeShapeType="1"/>
            </p:cNvSpPr>
            <p:nvPr/>
          </p:nvSpPr>
          <p:spPr bwMode="auto">
            <a:xfrm flipV="1">
              <a:off x="441325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7" name="Line 1068"/>
            <p:cNvSpPr>
              <a:spLocks noChangeShapeType="1"/>
            </p:cNvSpPr>
            <p:nvPr/>
          </p:nvSpPr>
          <p:spPr bwMode="auto">
            <a:xfrm flipV="1">
              <a:off x="446087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8" name="Line 1069"/>
            <p:cNvSpPr>
              <a:spLocks noChangeShapeType="1"/>
            </p:cNvSpPr>
            <p:nvPr/>
          </p:nvSpPr>
          <p:spPr bwMode="auto">
            <a:xfrm flipV="1">
              <a:off x="448945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9" name="Line 1070"/>
            <p:cNvSpPr>
              <a:spLocks noChangeShapeType="1"/>
            </p:cNvSpPr>
            <p:nvPr/>
          </p:nvSpPr>
          <p:spPr bwMode="auto">
            <a:xfrm flipV="1">
              <a:off x="458470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0" name="Line 1071"/>
            <p:cNvSpPr>
              <a:spLocks noChangeShapeType="1"/>
            </p:cNvSpPr>
            <p:nvPr/>
          </p:nvSpPr>
          <p:spPr bwMode="auto">
            <a:xfrm flipV="1">
              <a:off x="461327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1" name="Line 1072"/>
            <p:cNvSpPr>
              <a:spLocks noChangeShapeType="1"/>
            </p:cNvSpPr>
            <p:nvPr/>
          </p:nvSpPr>
          <p:spPr bwMode="auto">
            <a:xfrm flipV="1">
              <a:off x="4681538"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2" name="Line 1073"/>
            <p:cNvSpPr>
              <a:spLocks noChangeShapeType="1"/>
            </p:cNvSpPr>
            <p:nvPr/>
          </p:nvSpPr>
          <p:spPr bwMode="auto">
            <a:xfrm flipV="1">
              <a:off x="47228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3" name="Line 1074"/>
            <p:cNvSpPr>
              <a:spLocks noChangeShapeType="1"/>
            </p:cNvSpPr>
            <p:nvPr/>
          </p:nvSpPr>
          <p:spPr bwMode="auto">
            <a:xfrm flipV="1">
              <a:off x="47291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4" name="Line 1075"/>
            <p:cNvSpPr>
              <a:spLocks noChangeShapeType="1"/>
            </p:cNvSpPr>
            <p:nvPr/>
          </p:nvSpPr>
          <p:spPr bwMode="auto">
            <a:xfrm flipV="1">
              <a:off x="473710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5" name="Line 1076"/>
            <p:cNvSpPr>
              <a:spLocks noChangeShapeType="1"/>
            </p:cNvSpPr>
            <p:nvPr/>
          </p:nvSpPr>
          <p:spPr bwMode="auto">
            <a:xfrm flipV="1">
              <a:off x="474345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6" name="Line 1077"/>
            <p:cNvSpPr>
              <a:spLocks noChangeShapeType="1"/>
            </p:cNvSpPr>
            <p:nvPr/>
          </p:nvSpPr>
          <p:spPr bwMode="auto">
            <a:xfrm flipV="1">
              <a:off x="479901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7" name="Line 1078"/>
            <p:cNvSpPr>
              <a:spLocks noChangeShapeType="1"/>
            </p:cNvSpPr>
            <p:nvPr/>
          </p:nvSpPr>
          <p:spPr bwMode="auto">
            <a:xfrm flipV="1">
              <a:off x="48117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8" name="Line 1079"/>
            <p:cNvSpPr>
              <a:spLocks noChangeShapeType="1"/>
            </p:cNvSpPr>
            <p:nvPr/>
          </p:nvSpPr>
          <p:spPr bwMode="auto">
            <a:xfrm flipV="1">
              <a:off x="481965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9" name="Line 1080"/>
            <p:cNvSpPr>
              <a:spLocks noChangeShapeType="1"/>
            </p:cNvSpPr>
            <p:nvPr/>
          </p:nvSpPr>
          <p:spPr bwMode="auto">
            <a:xfrm flipV="1">
              <a:off x="484028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0" name="Line 1081"/>
            <p:cNvSpPr>
              <a:spLocks noChangeShapeType="1"/>
            </p:cNvSpPr>
            <p:nvPr/>
          </p:nvSpPr>
          <p:spPr bwMode="auto">
            <a:xfrm flipV="1">
              <a:off x="48466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1" name="Line 1082"/>
            <p:cNvSpPr>
              <a:spLocks noChangeShapeType="1"/>
            </p:cNvSpPr>
            <p:nvPr/>
          </p:nvSpPr>
          <p:spPr bwMode="auto">
            <a:xfrm flipV="1">
              <a:off x="486092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2" name="Line 1083"/>
            <p:cNvSpPr>
              <a:spLocks noChangeShapeType="1"/>
            </p:cNvSpPr>
            <p:nvPr/>
          </p:nvSpPr>
          <p:spPr bwMode="auto">
            <a:xfrm flipV="1">
              <a:off x="486727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3" name="Line 1084"/>
            <p:cNvSpPr>
              <a:spLocks noChangeShapeType="1"/>
            </p:cNvSpPr>
            <p:nvPr/>
          </p:nvSpPr>
          <p:spPr bwMode="auto">
            <a:xfrm flipV="1">
              <a:off x="48879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4" name="Line 1085"/>
            <p:cNvSpPr>
              <a:spLocks noChangeShapeType="1"/>
            </p:cNvSpPr>
            <p:nvPr/>
          </p:nvSpPr>
          <p:spPr bwMode="auto">
            <a:xfrm flipV="1">
              <a:off x="4908550"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5" name="Line 1086"/>
            <p:cNvSpPr>
              <a:spLocks noChangeShapeType="1"/>
            </p:cNvSpPr>
            <p:nvPr/>
          </p:nvSpPr>
          <p:spPr bwMode="auto">
            <a:xfrm flipV="1">
              <a:off x="4914900" y="5880101"/>
              <a:ext cx="0" cy="762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6" name="Line 1087"/>
            <p:cNvSpPr>
              <a:spLocks noChangeShapeType="1"/>
            </p:cNvSpPr>
            <p:nvPr/>
          </p:nvSpPr>
          <p:spPr bwMode="auto">
            <a:xfrm flipV="1">
              <a:off x="495617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7" name="Line 1088"/>
            <p:cNvSpPr>
              <a:spLocks noChangeShapeType="1"/>
            </p:cNvSpPr>
            <p:nvPr/>
          </p:nvSpPr>
          <p:spPr bwMode="auto">
            <a:xfrm flipV="1">
              <a:off x="496411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8" name="Line 1089"/>
            <p:cNvSpPr>
              <a:spLocks noChangeShapeType="1"/>
            </p:cNvSpPr>
            <p:nvPr/>
          </p:nvSpPr>
          <p:spPr bwMode="auto">
            <a:xfrm flipV="1">
              <a:off x="497046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9" name="Line 1090"/>
            <p:cNvSpPr>
              <a:spLocks noChangeShapeType="1"/>
            </p:cNvSpPr>
            <p:nvPr/>
          </p:nvSpPr>
          <p:spPr bwMode="auto">
            <a:xfrm flipV="1">
              <a:off x="4976813" y="5838826"/>
              <a:ext cx="0" cy="117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0" name="Line 1091"/>
            <p:cNvSpPr>
              <a:spLocks noChangeShapeType="1"/>
            </p:cNvSpPr>
            <p:nvPr/>
          </p:nvSpPr>
          <p:spPr bwMode="auto">
            <a:xfrm flipV="1">
              <a:off x="4991100" y="5859463"/>
              <a:ext cx="0" cy="968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1" name="Line 1092"/>
            <p:cNvSpPr>
              <a:spLocks noChangeShapeType="1"/>
            </p:cNvSpPr>
            <p:nvPr/>
          </p:nvSpPr>
          <p:spPr bwMode="auto">
            <a:xfrm flipV="1">
              <a:off x="4997450"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2" name="Line 1093"/>
            <p:cNvSpPr>
              <a:spLocks noChangeShapeType="1"/>
            </p:cNvSpPr>
            <p:nvPr/>
          </p:nvSpPr>
          <p:spPr bwMode="auto">
            <a:xfrm flipV="1">
              <a:off x="5011738"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3" name="Line 1094"/>
            <p:cNvSpPr>
              <a:spLocks noChangeShapeType="1"/>
            </p:cNvSpPr>
            <p:nvPr/>
          </p:nvSpPr>
          <p:spPr bwMode="auto">
            <a:xfrm flipV="1">
              <a:off x="5018088"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4" name="Line 1095"/>
            <p:cNvSpPr>
              <a:spLocks noChangeShapeType="1"/>
            </p:cNvSpPr>
            <p:nvPr/>
          </p:nvSpPr>
          <p:spPr bwMode="auto">
            <a:xfrm flipV="1">
              <a:off x="5026025"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5" name="Line 1096"/>
            <p:cNvSpPr>
              <a:spLocks noChangeShapeType="1"/>
            </p:cNvSpPr>
            <p:nvPr/>
          </p:nvSpPr>
          <p:spPr bwMode="auto">
            <a:xfrm flipV="1">
              <a:off x="5038725"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6" name="Line 1097"/>
            <p:cNvSpPr>
              <a:spLocks noChangeShapeType="1"/>
            </p:cNvSpPr>
            <p:nvPr/>
          </p:nvSpPr>
          <p:spPr bwMode="auto">
            <a:xfrm flipV="1">
              <a:off x="5053013"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7" name="Line 1098"/>
            <p:cNvSpPr>
              <a:spLocks noChangeShapeType="1"/>
            </p:cNvSpPr>
            <p:nvPr/>
          </p:nvSpPr>
          <p:spPr bwMode="auto">
            <a:xfrm flipV="1">
              <a:off x="505936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8" name="Line 1099"/>
            <p:cNvSpPr>
              <a:spLocks noChangeShapeType="1"/>
            </p:cNvSpPr>
            <p:nvPr/>
          </p:nvSpPr>
          <p:spPr bwMode="auto">
            <a:xfrm flipV="1">
              <a:off x="508000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9" name="Line 1100"/>
            <p:cNvSpPr>
              <a:spLocks noChangeShapeType="1"/>
            </p:cNvSpPr>
            <p:nvPr/>
          </p:nvSpPr>
          <p:spPr bwMode="auto">
            <a:xfrm flipV="1">
              <a:off x="509428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0" name="Line 1101"/>
            <p:cNvSpPr>
              <a:spLocks noChangeShapeType="1"/>
            </p:cNvSpPr>
            <p:nvPr/>
          </p:nvSpPr>
          <p:spPr bwMode="auto">
            <a:xfrm flipV="1">
              <a:off x="5100638" y="5908676"/>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1" name="Line 1102"/>
            <p:cNvSpPr>
              <a:spLocks noChangeShapeType="1"/>
            </p:cNvSpPr>
            <p:nvPr/>
          </p:nvSpPr>
          <p:spPr bwMode="auto">
            <a:xfrm flipV="1">
              <a:off x="5114925" y="5867401"/>
              <a:ext cx="0" cy="889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2" name="Line 1103"/>
            <p:cNvSpPr>
              <a:spLocks noChangeShapeType="1"/>
            </p:cNvSpPr>
            <p:nvPr/>
          </p:nvSpPr>
          <p:spPr bwMode="auto">
            <a:xfrm flipV="1">
              <a:off x="512127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3" name="Line 1104"/>
            <p:cNvSpPr>
              <a:spLocks noChangeShapeType="1"/>
            </p:cNvSpPr>
            <p:nvPr/>
          </p:nvSpPr>
          <p:spPr bwMode="auto">
            <a:xfrm flipV="1">
              <a:off x="512762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4" name="Line 1105"/>
            <p:cNvSpPr>
              <a:spLocks noChangeShapeType="1"/>
            </p:cNvSpPr>
            <p:nvPr/>
          </p:nvSpPr>
          <p:spPr bwMode="auto">
            <a:xfrm flipV="1">
              <a:off x="518953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5" name="Line 1106"/>
            <p:cNvSpPr>
              <a:spLocks noChangeShapeType="1"/>
            </p:cNvSpPr>
            <p:nvPr/>
          </p:nvSpPr>
          <p:spPr bwMode="auto">
            <a:xfrm flipV="1">
              <a:off x="5224463"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6" name="Line 1107"/>
            <p:cNvSpPr>
              <a:spLocks noChangeShapeType="1"/>
            </p:cNvSpPr>
            <p:nvPr/>
          </p:nvSpPr>
          <p:spPr bwMode="auto">
            <a:xfrm flipV="1">
              <a:off x="5238750"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7" name="Line 1108"/>
            <p:cNvSpPr>
              <a:spLocks noChangeShapeType="1"/>
            </p:cNvSpPr>
            <p:nvPr/>
          </p:nvSpPr>
          <p:spPr bwMode="auto">
            <a:xfrm flipV="1">
              <a:off x="5251450" y="5838826"/>
              <a:ext cx="0" cy="117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8" name="Line 1109"/>
            <p:cNvSpPr>
              <a:spLocks noChangeShapeType="1"/>
            </p:cNvSpPr>
            <p:nvPr/>
          </p:nvSpPr>
          <p:spPr bwMode="auto">
            <a:xfrm flipV="1">
              <a:off x="527208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9" name="Line 1110"/>
            <p:cNvSpPr>
              <a:spLocks noChangeShapeType="1"/>
            </p:cNvSpPr>
            <p:nvPr/>
          </p:nvSpPr>
          <p:spPr bwMode="auto">
            <a:xfrm flipV="1">
              <a:off x="5300663"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0" name="Line 1111"/>
            <p:cNvSpPr>
              <a:spLocks noChangeShapeType="1"/>
            </p:cNvSpPr>
            <p:nvPr/>
          </p:nvSpPr>
          <p:spPr bwMode="auto">
            <a:xfrm flipV="1">
              <a:off x="530701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1" name="Line 1112"/>
            <p:cNvSpPr>
              <a:spLocks noChangeShapeType="1"/>
            </p:cNvSpPr>
            <p:nvPr/>
          </p:nvSpPr>
          <p:spPr bwMode="auto">
            <a:xfrm flipV="1">
              <a:off x="5313363" y="5605463"/>
              <a:ext cx="0" cy="3508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2" name="Line 1113"/>
            <p:cNvSpPr>
              <a:spLocks noChangeShapeType="1"/>
            </p:cNvSpPr>
            <p:nvPr/>
          </p:nvSpPr>
          <p:spPr bwMode="auto">
            <a:xfrm flipV="1">
              <a:off x="5321300"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3" name="Line 1114"/>
            <p:cNvSpPr>
              <a:spLocks noChangeShapeType="1"/>
            </p:cNvSpPr>
            <p:nvPr/>
          </p:nvSpPr>
          <p:spPr bwMode="auto">
            <a:xfrm flipV="1">
              <a:off x="5334000"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4" name="Line 1115"/>
            <p:cNvSpPr>
              <a:spLocks noChangeShapeType="1"/>
            </p:cNvSpPr>
            <p:nvPr/>
          </p:nvSpPr>
          <p:spPr bwMode="auto">
            <a:xfrm flipV="1">
              <a:off x="534193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5" name="Line 1116"/>
            <p:cNvSpPr>
              <a:spLocks noChangeShapeType="1"/>
            </p:cNvSpPr>
            <p:nvPr/>
          </p:nvSpPr>
          <p:spPr bwMode="auto">
            <a:xfrm flipV="1">
              <a:off x="534828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6" name="Line 1117"/>
            <p:cNvSpPr>
              <a:spLocks noChangeShapeType="1"/>
            </p:cNvSpPr>
            <p:nvPr/>
          </p:nvSpPr>
          <p:spPr bwMode="auto">
            <a:xfrm flipV="1">
              <a:off x="5362575"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7" name="Line 1118"/>
            <p:cNvSpPr>
              <a:spLocks noChangeShapeType="1"/>
            </p:cNvSpPr>
            <p:nvPr/>
          </p:nvSpPr>
          <p:spPr bwMode="auto">
            <a:xfrm flipV="1">
              <a:off x="5383213"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8" name="Line 1119"/>
            <p:cNvSpPr>
              <a:spLocks noChangeShapeType="1"/>
            </p:cNvSpPr>
            <p:nvPr/>
          </p:nvSpPr>
          <p:spPr bwMode="auto">
            <a:xfrm flipV="1">
              <a:off x="5395913"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9" name="Line 1120"/>
            <p:cNvSpPr>
              <a:spLocks noChangeShapeType="1"/>
            </p:cNvSpPr>
            <p:nvPr/>
          </p:nvSpPr>
          <p:spPr bwMode="auto">
            <a:xfrm flipV="1">
              <a:off x="5403850" y="5838826"/>
              <a:ext cx="0" cy="117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0" name="Line 1121"/>
            <p:cNvSpPr>
              <a:spLocks noChangeShapeType="1"/>
            </p:cNvSpPr>
            <p:nvPr/>
          </p:nvSpPr>
          <p:spPr bwMode="auto">
            <a:xfrm flipV="1">
              <a:off x="5445125" y="5605463"/>
              <a:ext cx="0" cy="3508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1" name="Line 1122"/>
            <p:cNvSpPr>
              <a:spLocks noChangeShapeType="1"/>
            </p:cNvSpPr>
            <p:nvPr/>
          </p:nvSpPr>
          <p:spPr bwMode="auto">
            <a:xfrm flipV="1">
              <a:off x="5451475"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2" name="Line 1123"/>
            <p:cNvSpPr>
              <a:spLocks noChangeShapeType="1"/>
            </p:cNvSpPr>
            <p:nvPr/>
          </p:nvSpPr>
          <p:spPr bwMode="auto">
            <a:xfrm flipV="1">
              <a:off x="5465763"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3" name="Line 1124"/>
            <p:cNvSpPr>
              <a:spLocks noChangeShapeType="1"/>
            </p:cNvSpPr>
            <p:nvPr/>
          </p:nvSpPr>
          <p:spPr bwMode="auto">
            <a:xfrm flipV="1">
              <a:off x="5472113"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4" name="Line 1125"/>
            <p:cNvSpPr>
              <a:spLocks noChangeShapeType="1"/>
            </p:cNvSpPr>
            <p:nvPr/>
          </p:nvSpPr>
          <p:spPr bwMode="auto">
            <a:xfrm flipV="1">
              <a:off x="5492750"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5" name="Line 1126"/>
            <p:cNvSpPr>
              <a:spLocks noChangeShapeType="1"/>
            </p:cNvSpPr>
            <p:nvPr/>
          </p:nvSpPr>
          <p:spPr bwMode="auto">
            <a:xfrm flipV="1">
              <a:off x="549910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6" name="Line 1127"/>
            <p:cNvSpPr>
              <a:spLocks noChangeShapeType="1"/>
            </p:cNvSpPr>
            <p:nvPr/>
          </p:nvSpPr>
          <p:spPr bwMode="auto">
            <a:xfrm flipV="1">
              <a:off x="557530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7" name="Line 1128"/>
            <p:cNvSpPr>
              <a:spLocks noChangeShapeType="1"/>
            </p:cNvSpPr>
            <p:nvPr/>
          </p:nvSpPr>
          <p:spPr bwMode="auto">
            <a:xfrm flipV="1">
              <a:off x="5589588"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8" name="Line 1129"/>
            <p:cNvSpPr>
              <a:spLocks noChangeShapeType="1"/>
            </p:cNvSpPr>
            <p:nvPr/>
          </p:nvSpPr>
          <p:spPr bwMode="auto">
            <a:xfrm flipV="1">
              <a:off x="571341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9" name="Line 1130"/>
            <p:cNvSpPr>
              <a:spLocks noChangeShapeType="1"/>
            </p:cNvSpPr>
            <p:nvPr/>
          </p:nvSpPr>
          <p:spPr bwMode="auto">
            <a:xfrm flipV="1">
              <a:off x="573405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0" name="Line 1131"/>
            <p:cNvSpPr>
              <a:spLocks noChangeShapeType="1"/>
            </p:cNvSpPr>
            <p:nvPr/>
          </p:nvSpPr>
          <p:spPr bwMode="auto">
            <a:xfrm flipV="1">
              <a:off x="575468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1" name="Line 1132"/>
            <p:cNvSpPr>
              <a:spLocks noChangeShapeType="1"/>
            </p:cNvSpPr>
            <p:nvPr/>
          </p:nvSpPr>
          <p:spPr bwMode="auto">
            <a:xfrm flipV="1">
              <a:off x="5761038"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2" name="Line 1133"/>
            <p:cNvSpPr>
              <a:spLocks noChangeShapeType="1"/>
            </p:cNvSpPr>
            <p:nvPr/>
          </p:nvSpPr>
          <p:spPr bwMode="auto">
            <a:xfrm flipV="1">
              <a:off x="5775325" y="5888038"/>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3" name="Line 1134"/>
            <p:cNvSpPr>
              <a:spLocks noChangeShapeType="1"/>
            </p:cNvSpPr>
            <p:nvPr/>
          </p:nvSpPr>
          <p:spPr bwMode="auto">
            <a:xfrm flipV="1">
              <a:off x="5781675"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4" name="Line 1135"/>
            <p:cNvSpPr>
              <a:spLocks noChangeShapeType="1"/>
            </p:cNvSpPr>
            <p:nvPr/>
          </p:nvSpPr>
          <p:spPr bwMode="auto">
            <a:xfrm flipV="1">
              <a:off x="578802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5" name="Line 1136"/>
            <p:cNvSpPr>
              <a:spLocks noChangeShapeType="1"/>
            </p:cNvSpPr>
            <p:nvPr/>
          </p:nvSpPr>
          <p:spPr bwMode="auto">
            <a:xfrm flipV="1">
              <a:off x="5876925"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6" name="Line 1137"/>
            <p:cNvSpPr>
              <a:spLocks noChangeShapeType="1"/>
            </p:cNvSpPr>
            <p:nvPr/>
          </p:nvSpPr>
          <p:spPr bwMode="auto">
            <a:xfrm flipV="1">
              <a:off x="58848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7" name="Line 1138"/>
            <p:cNvSpPr>
              <a:spLocks noChangeShapeType="1"/>
            </p:cNvSpPr>
            <p:nvPr/>
          </p:nvSpPr>
          <p:spPr bwMode="auto">
            <a:xfrm flipV="1">
              <a:off x="5897563"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8" name="Line 1139"/>
            <p:cNvSpPr>
              <a:spLocks noChangeShapeType="1"/>
            </p:cNvSpPr>
            <p:nvPr/>
          </p:nvSpPr>
          <p:spPr bwMode="auto">
            <a:xfrm flipV="1">
              <a:off x="5911850"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9" name="Line 1140"/>
            <p:cNvSpPr>
              <a:spLocks noChangeShapeType="1"/>
            </p:cNvSpPr>
            <p:nvPr/>
          </p:nvSpPr>
          <p:spPr bwMode="auto">
            <a:xfrm flipV="1">
              <a:off x="5938838"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0" name="Line 1141"/>
            <p:cNvSpPr>
              <a:spLocks noChangeShapeType="1"/>
            </p:cNvSpPr>
            <p:nvPr/>
          </p:nvSpPr>
          <p:spPr bwMode="auto">
            <a:xfrm flipV="1">
              <a:off x="5946775"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1" name="Line 1142"/>
            <p:cNvSpPr>
              <a:spLocks noChangeShapeType="1"/>
            </p:cNvSpPr>
            <p:nvPr/>
          </p:nvSpPr>
          <p:spPr bwMode="auto">
            <a:xfrm flipV="1">
              <a:off x="5988050"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2" name="Line 1143"/>
            <p:cNvSpPr>
              <a:spLocks noChangeShapeType="1"/>
            </p:cNvSpPr>
            <p:nvPr/>
          </p:nvSpPr>
          <p:spPr bwMode="auto">
            <a:xfrm flipV="1">
              <a:off x="5994400"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3" name="Line 1144"/>
            <p:cNvSpPr>
              <a:spLocks noChangeShapeType="1"/>
            </p:cNvSpPr>
            <p:nvPr/>
          </p:nvSpPr>
          <p:spPr bwMode="auto">
            <a:xfrm flipV="1">
              <a:off x="6000750"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4" name="Line 1145"/>
            <p:cNvSpPr>
              <a:spLocks noChangeShapeType="1"/>
            </p:cNvSpPr>
            <p:nvPr/>
          </p:nvSpPr>
          <p:spPr bwMode="auto">
            <a:xfrm flipV="1">
              <a:off x="60150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5" name="Line 1146"/>
            <p:cNvSpPr>
              <a:spLocks noChangeShapeType="1"/>
            </p:cNvSpPr>
            <p:nvPr/>
          </p:nvSpPr>
          <p:spPr bwMode="auto">
            <a:xfrm flipV="1">
              <a:off x="6091238"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6" name="Line 1147"/>
            <p:cNvSpPr>
              <a:spLocks noChangeShapeType="1"/>
            </p:cNvSpPr>
            <p:nvPr/>
          </p:nvSpPr>
          <p:spPr bwMode="auto">
            <a:xfrm flipV="1">
              <a:off x="6118225"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7" name="Line 1148"/>
            <p:cNvSpPr>
              <a:spLocks noChangeShapeType="1"/>
            </p:cNvSpPr>
            <p:nvPr/>
          </p:nvSpPr>
          <p:spPr bwMode="auto">
            <a:xfrm flipV="1">
              <a:off x="6132514"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8" name="Line 1149"/>
            <p:cNvSpPr>
              <a:spLocks noChangeShapeType="1"/>
            </p:cNvSpPr>
            <p:nvPr/>
          </p:nvSpPr>
          <p:spPr bwMode="auto">
            <a:xfrm flipV="1">
              <a:off x="6138864"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9" name="Line 1150"/>
            <p:cNvSpPr>
              <a:spLocks noChangeShapeType="1"/>
            </p:cNvSpPr>
            <p:nvPr/>
          </p:nvSpPr>
          <p:spPr bwMode="auto">
            <a:xfrm flipV="1">
              <a:off x="61531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0" name="Line 1151"/>
            <p:cNvSpPr>
              <a:spLocks noChangeShapeType="1"/>
            </p:cNvSpPr>
            <p:nvPr/>
          </p:nvSpPr>
          <p:spPr bwMode="auto">
            <a:xfrm flipV="1">
              <a:off x="6186489"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1" name="Line 1152"/>
            <p:cNvSpPr>
              <a:spLocks noChangeShapeType="1"/>
            </p:cNvSpPr>
            <p:nvPr/>
          </p:nvSpPr>
          <p:spPr bwMode="auto">
            <a:xfrm flipV="1">
              <a:off x="619442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2" name="Line 1153"/>
            <p:cNvSpPr>
              <a:spLocks noChangeShapeType="1"/>
            </p:cNvSpPr>
            <p:nvPr/>
          </p:nvSpPr>
          <p:spPr bwMode="auto">
            <a:xfrm flipV="1">
              <a:off x="62007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3" name="Line 1154"/>
            <p:cNvSpPr>
              <a:spLocks noChangeShapeType="1"/>
            </p:cNvSpPr>
            <p:nvPr/>
          </p:nvSpPr>
          <p:spPr bwMode="auto">
            <a:xfrm flipV="1">
              <a:off x="625633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4" name="Line 1155"/>
            <p:cNvSpPr>
              <a:spLocks noChangeShapeType="1"/>
            </p:cNvSpPr>
            <p:nvPr/>
          </p:nvSpPr>
          <p:spPr bwMode="auto">
            <a:xfrm flipV="1">
              <a:off x="6262689"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5" name="Line 1156"/>
            <p:cNvSpPr>
              <a:spLocks noChangeShapeType="1"/>
            </p:cNvSpPr>
            <p:nvPr/>
          </p:nvSpPr>
          <p:spPr bwMode="auto">
            <a:xfrm flipV="1">
              <a:off x="6269039"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6" name="Line 1157"/>
            <p:cNvSpPr>
              <a:spLocks noChangeShapeType="1"/>
            </p:cNvSpPr>
            <p:nvPr/>
          </p:nvSpPr>
          <p:spPr bwMode="auto">
            <a:xfrm flipV="1">
              <a:off x="62896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7" name="Line 1158"/>
            <p:cNvSpPr>
              <a:spLocks noChangeShapeType="1"/>
            </p:cNvSpPr>
            <p:nvPr/>
          </p:nvSpPr>
          <p:spPr bwMode="auto">
            <a:xfrm flipV="1">
              <a:off x="6330951" y="5908676"/>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8" name="Line 1159"/>
            <p:cNvSpPr>
              <a:spLocks noChangeShapeType="1"/>
            </p:cNvSpPr>
            <p:nvPr/>
          </p:nvSpPr>
          <p:spPr bwMode="auto">
            <a:xfrm flipV="1">
              <a:off x="6380164" y="5702301"/>
              <a:ext cx="0" cy="2540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9" name="Line 1160"/>
            <p:cNvSpPr>
              <a:spLocks noChangeShapeType="1"/>
            </p:cNvSpPr>
            <p:nvPr/>
          </p:nvSpPr>
          <p:spPr bwMode="auto">
            <a:xfrm flipV="1">
              <a:off x="6386514" y="5756276"/>
              <a:ext cx="0" cy="2000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0" name="Line 1161"/>
            <p:cNvSpPr>
              <a:spLocks noChangeShapeType="1"/>
            </p:cNvSpPr>
            <p:nvPr/>
          </p:nvSpPr>
          <p:spPr bwMode="auto">
            <a:xfrm flipV="1">
              <a:off x="6392864"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1" name="Line 1162"/>
            <p:cNvSpPr>
              <a:spLocks noChangeShapeType="1"/>
            </p:cNvSpPr>
            <p:nvPr/>
          </p:nvSpPr>
          <p:spPr bwMode="auto">
            <a:xfrm flipV="1">
              <a:off x="64071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2" name="Line 1163"/>
            <p:cNvSpPr>
              <a:spLocks noChangeShapeType="1"/>
            </p:cNvSpPr>
            <p:nvPr/>
          </p:nvSpPr>
          <p:spPr bwMode="auto">
            <a:xfrm flipV="1">
              <a:off x="641350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3" name="Line 1164"/>
            <p:cNvSpPr>
              <a:spLocks noChangeShapeType="1"/>
            </p:cNvSpPr>
            <p:nvPr/>
          </p:nvSpPr>
          <p:spPr bwMode="auto">
            <a:xfrm flipV="1">
              <a:off x="642778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4" name="Line 1165"/>
            <p:cNvSpPr>
              <a:spLocks noChangeShapeType="1"/>
            </p:cNvSpPr>
            <p:nvPr/>
          </p:nvSpPr>
          <p:spPr bwMode="auto">
            <a:xfrm flipV="1">
              <a:off x="6434139"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5" name="Line 1166"/>
            <p:cNvSpPr>
              <a:spLocks noChangeShapeType="1"/>
            </p:cNvSpPr>
            <p:nvPr/>
          </p:nvSpPr>
          <p:spPr bwMode="auto">
            <a:xfrm flipV="1">
              <a:off x="64420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6" name="Line 1167"/>
            <p:cNvSpPr>
              <a:spLocks noChangeShapeType="1"/>
            </p:cNvSpPr>
            <p:nvPr/>
          </p:nvSpPr>
          <p:spPr bwMode="auto">
            <a:xfrm flipV="1">
              <a:off x="6448426" y="5900738"/>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7" name="Line 1168"/>
            <p:cNvSpPr>
              <a:spLocks noChangeShapeType="1"/>
            </p:cNvSpPr>
            <p:nvPr/>
          </p:nvSpPr>
          <p:spPr bwMode="auto">
            <a:xfrm flipV="1">
              <a:off x="646271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8" name="Line 1169"/>
            <p:cNvSpPr>
              <a:spLocks noChangeShapeType="1"/>
            </p:cNvSpPr>
            <p:nvPr/>
          </p:nvSpPr>
          <p:spPr bwMode="auto">
            <a:xfrm flipV="1">
              <a:off x="6489701"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9" name="Line 1170"/>
            <p:cNvSpPr>
              <a:spLocks noChangeShapeType="1"/>
            </p:cNvSpPr>
            <p:nvPr/>
          </p:nvSpPr>
          <p:spPr bwMode="auto">
            <a:xfrm flipV="1">
              <a:off x="6530976"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0" name="Line 1171"/>
            <p:cNvSpPr>
              <a:spLocks noChangeShapeType="1"/>
            </p:cNvSpPr>
            <p:nvPr/>
          </p:nvSpPr>
          <p:spPr bwMode="auto">
            <a:xfrm flipV="1">
              <a:off x="6537326"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1" name="Line 1172"/>
            <p:cNvSpPr>
              <a:spLocks noChangeShapeType="1"/>
            </p:cNvSpPr>
            <p:nvPr/>
          </p:nvSpPr>
          <p:spPr bwMode="auto">
            <a:xfrm flipV="1">
              <a:off x="654526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2" name="Line 1173"/>
            <p:cNvSpPr>
              <a:spLocks noChangeShapeType="1"/>
            </p:cNvSpPr>
            <p:nvPr/>
          </p:nvSpPr>
          <p:spPr bwMode="auto">
            <a:xfrm flipV="1">
              <a:off x="658495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3" name="Line 1174"/>
            <p:cNvSpPr>
              <a:spLocks noChangeShapeType="1"/>
            </p:cNvSpPr>
            <p:nvPr/>
          </p:nvSpPr>
          <p:spPr bwMode="auto">
            <a:xfrm flipV="1">
              <a:off x="6661151"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4" name="Line 1175"/>
            <p:cNvSpPr>
              <a:spLocks noChangeShapeType="1"/>
            </p:cNvSpPr>
            <p:nvPr/>
          </p:nvSpPr>
          <p:spPr bwMode="auto">
            <a:xfrm flipV="1">
              <a:off x="6667501"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5" name="Line 1176"/>
            <p:cNvSpPr>
              <a:spLocks noChangeShapeType="1"/>
            </p:cNvSpPr>
            <p:nvPr/>
          </p:nvSpPr>
          <p:spPr bwMode="auto">
            <a:xfrm flipV="1">
              <a:off x="6702426"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6" name="Line 1177"/>
            <p:cNvSpPr>
              <a:spLocks noChangeShapeType="1"/>
            </p:cNvSpPr>
            <p:nvPr/>
          </p:nvSpPr>
          <p:spPr bwMode="auto">
            <a:xfrm flipV="1">
              <a:off x="67087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7" name="Line 1178"/>
            <p:cNvSpPr>
              <a:spLocks noChangeShapeType="1"/>
            </p:cNvSpPr>
            <p:nvPr/>
          </p:nvSpPr>
          <p:spPr bwMode="auto">
            <a:xfrm flipV="1">
              <a:off x="6716714"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8" name="Line 1179"/>
            <p:cNvSpPr>
              <a:spLocks noChangeShapeType="1"/>
            </p:cNvSpPr>
            <p:nvPr/>
          </p:nvSpPr>
          <p:spPr bwMode="auto">
            <a:xfrm flipV="1">
              <a:off x="6729414" y="5915026"/>
              <a:ext cx="0" cy="412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9" name="Line 1180"/>
            <p:cNvSpPr>
              <a:spLocks noChangeShapeType="1"/>
            </p:cNvSpPr>
            <p:nvPr/>
          </p:nvSpPr>
          <p:spPr bwMode="auto">
            <a:xfrm flipV="1">
              <a:off x="6784976" y="5894388"/>
              <a:ext cx="0" cy="619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0" name="Line 1181"/>
            <p:cNvSpPr>
              <a:spLocks noChangeShapeType="1"/>
            </p:cNvSpPr>
            <p:nvPr/>
          </p:nvSpPr>
          <p:spPr bwMode="auto">
            <a:xfrm flipV="1">
              <a:off x="6791326" y="5908676"/>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1" name="Line 1182"/>
            <p:cNvSpPr>
              <a:spLocks noChangeShapeType="1"/>
            </p:cNvSpPr>
            <p:nvPr/>
          </p:nvSpPr>
          <p:spPr bwMode="auto">
            <a:xfrm flipV="1">
              <a:off x="681196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2" name="Line 1183"/>
            <p:cNvSpPr>
              <a:spLocks noChangeShapeType="1"/>
            </p:cNvSpPr>
            <p:nvPr/>
          </p:nvSpPr>
          <p:spPr bwMode="auto">
            <a:xfrm flipV="1">
              <a:off x="685323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3" name="Line 1184"/>
            <p:cNvSpPr>
              <a:spLocks noChangeShapeType="1"/>
            </p:cNvSpPr>
            <p:nvPr/>
          </p:nvSpPr>
          <p:spPr bwMode="auto">
            <a:xfrm flipV="1">
              <a:off x="69151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4" name="Line 1185"/>
            <p:cNvSpPr>
              <a:spLocks noChangeShapeType="1"/>
            </p:cNvSpPr>
            <p:nvPr/>
          </p:nvSpPr>
          <p:spPr bwMode="auto">
            <a:xfrm flipV="1">
              <a:off x="6977064"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5" name="Line 1186"/>
            <p:cNvSpPr>
              <a:spLocks noChangeShapeType="1"/>
            </p:cNvSpPr>
            <p:nvPr/>
          </p:nvSpPr>
          <p:spPr bwMode="auto">
            <a:xfrm flipV="1">
              <a:off x="698500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6" name="Line 1187"/>
            <p:cNvSpPr>
              <a:spLocks noChangeShapeType="1"/>
            </p:cNvSpPr>
            <p:nvPr/>
          </p:nvSpPr>
          <p:spPr bwMode="auto">
            <a:xfrm flipV="1">
              <a:off x="7046914"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7" name="Line 1188"/>
            <p:cNvSpPr>
              <a:spLocks noChangeShapeType="1"/>
            </p:cNvSpPr>
            <p:nvPr/>
          </p:nvSpPr>
          <p:spPr bwMode="auto">
            <a:xfrm flipV="1">
              <a:off x="709453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8" name="Line 1189"/>
            <p:cNvSpPr>
              <a:spLocks noChangeShapeType="1"/>
            </p:cNvSpPr>
            <p:nvPr/>
          </p:nvSpPr>
          <p:spPr bwMode="auto">
            <a:xfrm flipV="1">
              <a:off x="718343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9" name="Line 1190"/>
            <p:cNvSpPr>
              <a:spLocks noChangeShapeType="1"/>
            </p:cNvSpPr>
            <p:nvPr/>
          </p:nvSpPr>
          <p:spPr bwMode="auto">
            <a:xfrm flipV="1">
              <a:off x="7232651" y="5921376"/>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0" name="Line 1191"/>
            <p:cNvSpPr>
              <a:spLocks noChangeShapeType="1"/>
            </p:cNvSpPr>
            <p:nvPr/>
          </p:nvSpPr>
          <p:spPr bwMode="auto">
            <a:xfrm flipV="1">
              <a:off x="7253289"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1" name="Line 1192"/>
            <p:cNvSpPr>
              <a:spLocks noChangeShapeType="1"/>
            </p:cNvSpPr>
            <p:nvPr/>
          </p:nvSpPr>
          <p:spPr bwMode="auto">
            <a:xfrm flipV="1">
              <a:off x="726598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2" name="Line 1193"/>
            <p:cNvSpPr>
              <a:spLocks noChangeShapeType="1"/>
            </p:cNvSpPr>
            <p:nvPr/>
          </p:nvSpPr>
          <p:spPr bwMode="auto">
            <a:xfrm flipV="1">
              <a:off x="7280276"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3" name="Line 1194"/>
            <p:cNvSpPr>
              <a:spLocks noChangeShapeType="1"/>
            </p:cNvSpPr>
            <p:nvPr/>
          </p:nvSpPr>
          <p:spPr bwMode="auto">
            <a:xfrm flipV="1">
              <a:off x="7294564"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4" name="Line 1195"/>
            <p:cNvSpPr>
              <a:spLocks noChangeShapeType="1"/>
            </p:cNvSpPr>
            <p:nvPr/>
          </p:nvSpPr>
          <p:spPr bwMode="auto">
            <a:xfrm flipV="1">
              <a:off x="7307264"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5" name="Line 1196"/>
            <p:cNvSpPr>
              <a:spLocks noChangeShapeType="1"/>
            </p:cNvSpPr>
            <p:nvPr/>
          </p:nvSpPr>
          <p:spPr bwMode="auto">
            <a:xfrm flipV="1">
              <a:off x="731520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6" name="Line 1197"/>
            <p:cNvSpPr>
              <a:spLocks noChangeShapeType="1"/>
            </p:cNvSpPr>
            <p:nvPr/>
          </p:nvSpPr>
          <p:spPr bwMode="auto">
            <a:xfrm flipV="1">
              <a:off x="732155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7" name="Line 1198"/>
            <p:cNvSpPr>
              <a:spLocks noChangeShapeType="1"/>
            </p:cNvSpPr>
            <p:nvPr/>
          </p:nvSpPr>
          <p:spPr bwMode="auto">
            <a:xfrm flipV="1">
              <a:off x="734218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8" name="Line 1199"/>
            <p:cNvSpPr>
              <a:spLocks noChangeShapeType="1"/>
            </p:cNvSpPr>
            <p:nvPr/>
          </p:nvSpPr>
          <p:spPr bwMode="auto">
            <a:xfrm flipV="1">
              <a:off x="7375526" y="5888038"/>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9" name="Line 1200"/>
            <p:cNvSpPr>
              <a:spLocks noChangeShapeType="1"/>
            </p:cNvSpPr>
            <p:nvPr/>
          </p:nvSpPr>
          <p:spPr bwMode="auto">
            <a:xfrm flipV="1">
              <a:off x="7383464"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0" name="Line 1201"/>
            <p:cNvSpPr>
              <a:spLocks noChangeShapeType="1"/>
            </p:cNvSpPr>
            <p:nvPr/>
          </p:nvSpPr>
          <p:spPr bwMode="auto">
            <a:xfrm flipV="1">
              <a:off x="7404101"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1" name="Line 1202"/>
            <p:cNvSpPr>
              <a:spLocks noChangeShapeType="1"/>
            </p:cNvSpPr>
            <p:nvPr/>
          </p:nvSpPr>
          <p:spPr bwMode="auto">
            <a:xfrm flipV="1">
              <a:off x="742473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2" name="Line 1203"/>
            <p:cNvSpPr>
              <a:spLocks noChangeShapeType="1"/>
            </p:cNvSpPr>
            <p:nvPr/>
          </p:nvSpPr>
          <p:spPr bwMode="auto">
            <a:xfrm flipV="1">
              <a:off x="752792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3" name="Line 1204"/>
            <p:cNvSpPr>
              <a:spLocks noChangeShapeType="1"/>
            </p:cNvSpPr>
            <p:nvPr/>
          </p:nvSpPr>
          <p:spPr bwMode="auto">
            <a:xfrm flipV="1">
              <a:off x="75342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4" name="Line 1205"/>
            <p:cNvSpPr>
              <a:spLocks noChangeShapeType="1"/>
            </p:cNvSpPr>
            <p:nvPr/>
          </p:nvSpPr>
          <p:spPr bwMode="auto">
            <a:xfrm flipV="1">
              <a:off x="7548564"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5" name="Line 1206"/>
            <p:cNvSpPr>
              <a:spLocks noChangeShapeType="1"/>
            </p:cNvSpPr>
            <p:nvPr/>
          </p:nvSpPr>
          <p:spPr bwMode="auto">
            <a:xfrm flipV="1">
              <a:off x="7616826"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6" name="Line 1207"/>
            <p:cNvSpPr>
              <a:spLocks noChangeShapeType="1"/>
            </p:cNvSpPr>
            <p:nvPr/>
          </p:nvSpPr>
          <p:spPr bwMode="auto">
            <a:xfrm flipV="1">
              <a:off x="7643814"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7" name="Line 1208"/>
            <p:cNvSpPr>
              <a:spLocks noChangeShapeType="1"/>
            </p:cNvSpPr>
            <p:nvPr/>
          </p:nvSpPr>
          <p:spPr bwMode="auto">
            <a:xfrm flipV="1">
              <a:off x="7651751" y="5949951"/>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8" name="Line 1209"/>
            <p:cNvSpPr>
              <a:spLocks noChangeShapeType="1"/>
            </p:cNvSpPr>
            <p:nvPr/>
          </p:nvSpPr>
          <p:spPr bwMode="auto">
            <a:xfrm flipV="1">
              <a:off x="768508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9" name="Line 1211"/>
            <p:cNvSpPr>
              <a:spLocks noChangeShapeType="1"/>
            </p:cNvSpPr>
            <p:nvPr/>
          </p:nvSpPr>
          <p:spPr bwMode="auto">
            <a:xfrm flipV="1">
              <a:off x="7693026"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0" name="Line 1212"/>
            <p:cNvSpPr>
              <a:spLocks noChangeShapeType="1"/>
            </p:cNvSpPr>
            <p:nvPr/>
          </p:nvSpPr>
          <p:spPr bwMode="auto">
            <a:xfrm flipV="1">
              <a:off x="78168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1" name="Line 1213"/>
            <p:cNvSpPr>
              <a:spLocks noChangeShapeType="1"/>
            </p:cNvSpPr>
            <p:nvPr/>
          </p:nvSpPr>
          <p:spPr bwMode="auto">
            <a:xfrm flipV="1">
              <a:off x="7823201" y="592137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2" name="Line 1214"/>
            <p:cNvSpPr>
              <a:spLocks noChangeShapeType="1"/>
            </p:cNvSpPr>
            <p:nvPr/>
          </p:nvSpPr>
          <p:spPr bwMode="auto">
            <a:xfrm flipV="1">
              <a:off x="78295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3" name="Line 1215"/>
            <p:cNvSpPr>
              <a:spLocks noChangeShapeType="1"/>
            </p:cNvSpPr>
            <p:nvPr/>
          </p:nvSpPr>
          <p:spPr bwMode="auto">
            <a:xfrm flipV="1">
              <a:off x="787876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4" name="Line 1216"/>
            <p:cNvSpPr>
              <a:spLocks noChangeShapeType="1"/>
            </p:cNvSpPr>
            <p:nvPr/>
          </p:nvSpPr>
          <p:spPr bwMode="auto">
            <a:xfrm flipV="1">
              <a:off x="7912101"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5" name="Line 1217"/>
            <p:cNvSpPr>
              <a:spLocks noChangeShapeType="1"/>
            </p:cNvSpPr>
            <p:nvPr/>
          </p:nvSpPr>
          <p:spPr bwMode="auto">
            <a:xfrm flipV="1">
              <a:off x="7947026"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6" name="Line 1218"/>
            <p:cNvSpPr>
              <a:spLocks noChangeShapeType="1"/>
            </p:cNvSpPr>
            <p:nvPr/>
          </p:nvSpPr>
          <p:spPr bwMode="auto">
            <a:xfrm flipV="1">
              <a:off x="7981951"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7" name="Line 1219"/>
            <p:cNvSpPr>
              <a:spLocks noChangeShapeType="1"/>
            </p:cNvSpPr>
            <p:nvPr/>
          </p:nvSpPr>
          <p:spPr bwMode="auto">
            <a:xfrm flipV="1">
              <a:off x="805021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8" name="Line 1220"/>
            <p:cNvSpPr>
              <a:spLocks noChangeShapeType="1"/>
            </p:cNvSpPr>
            <p:nvPr/>
          </p:nvSpPr>
          <p:spPr bwMode="auto">
            <a:xfrm flipV="1">
              <a:off x="8085139"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9" name="Line 1221"/>
            <p:cNvSpPr>
              <a:spLocks noChangeShapeType="1"/>
            </p:cNvSpPr>
            <p:nvPr/>
          </p:nvSpPr>
          <p:spPr bwMode="auto">
            <a:xfrm flipV="1">
              <a:off x="8091489"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0" name="Line 1222"/>
            <p:cNvSpPr>
              <a:spLocks noChangeShapeType="1"/>
            </p:cNvSpPr>
            <p:nvPr/>
          </p:nvSpPr>
          <p:spPr bwMode="auto">
            <a:xfrm flipV="1">
              <a:off x="809783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1" name="Line 1223"/>
            <p:cNvSpPr>
              <a:spLocks noChangeShapeType="1"/>
            </p:cNvSpPr>
            <p:nvPr/>
          </p:nvSpPr>
          <p:spPr bwMode="auto">
            <a:xfrm flipV="1">
              <a:off x="8159751"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2" name="Line 1224"/>
            <p:cNvSpPr>
              <a:spLocks noChangeShapeType="1"/>
            </p:cNvSpPr>
            <p:nvPr/>
          </p:nvSpPr>
          <p:spPr bwMode="auto">
            <a:xfrm flipV="1">
              <a:off x="8207376" y="5900738"/>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3" name="Line 1225"/>
            <p:cNvSpPr>
              <a:spLocks noChangeShapeType="1"/>
            </p:cNvSpPr>
            <p:nvPr/>
          </p:nvSpPr>
          <p:spPr bwMode="auto">
            <a:xfrm flipV="1">
              <a:off x="8215314" y="5880100"/>
              <a:ext cx="0" cy="762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4" name="Line 1226"/>
            <p:cNvSpPr>
              <a:spLocks noChangeShapeType="1"/>
            </p:cNvSpPr>
            <p:nvPr/>
          </p:nvSpPr>
          <p:spPr bwMode="auto">
            <a:xfrm flipV="1">
              <a:off x="8221664"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5" name="Line 1227"/>
            <p:cNvSpPr>
              <a:spLocks noChangeShapeType="1"/>
            </p:cNvSpPr>
            <p:nvPr/>
          </p:nvSpPr>
          <p:spPr bwMode="auto">
            <a:xfrm flipV="1">
              <a:off x="8331201" y="5888038"/>
              <a:ext cx="0" cy="682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6" name="Line 1228"/>
            <p:cNvSpPr>
              <a:spLocks noChangeShapeType="1"/>
            </p:cNvSpPr>
            <p:nvPr/>
          </p:nvSpPr>
          <p:spPr bwMode="auto">
            <a:xfrm flipV="1">
              <a:off x="8339139" y="590867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7" name="Line 1229"/>
            <p:cNvSpPr>
              <a:spLocks noChangeShapeType="1"/>
            </p:cNvSpPr>
            <p:nvPr/>
          </p:nvSpPr>
          <p:spPr bwMode="auto">
            <a:xfrm flipV="1">
              <a:off x="8407401"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8" name="Line 1230"/>
            <p:cNvSpPr>
              <a:spLocks noChangeShapeType="1"/>
            </p:cNvSpPr>
            <p:nvPr/>
          </p:nvSpPr>
          <p:spPr bwMode="auto">
            <a:xfrm flipV="1">
              <a:off x="844232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9" name="Line 1231"/>
            <p:cNvSpPr>
              <a:spLocks noChangeShapeType="1"/>
            </p:cNvSpPr>
            <p:nvPr/>
          </p:nvSpPr>
          <p:spPr bwMode="auto">
            <a:xfrm flipV="1">
              <a:off x="8462964" y="592137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0" name="Line 1232"/>
            <p:cNvSpPr>
              <a:spLocks noChangeShapeType="1"/>
            </p:cNvSpPr>
            <p:nvPr/>
          </p:nvSpPr>
          <p:spPr bwMode="auto">
            <a:xfrm flipV="1">
              <a:off x="8475664"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1" name="Line 1233"/>
            <p:cNvSpPr>
              <a:spLocks noChangeShapeType="1"/>
            </p:cNvSpPr>
            <p:nvPr/>
          </p:nvSpPr>
          <p:spPr bwMode="auto">
            <a:xfrm flipV="1">
              <a:off x="8489951"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2" name="Line 1234"/>
            <p:cNvSpPr>
              <a:spLocks noChangeShapeType="1"/>
            </p:cNvSpPr>
            <p:nvPr/>
          </p:nvSpPr>
          <p:spPr bwMode="auto">
            <a:xfrm flipV="1">
              <a:off x="858678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3" name="Line 1235"/>
            <p:cNvSpPr>
              <a:spLocks noChangeShapeType="1"/>
            </p:cNvSpPr>
            <p:nvPr/>
          </p:nvSpPr>
          <p:spPr bwMode="auto">
            <a:xfrm flipV="1">
              <a:off x="859313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4" name="Line 1236"/>
            <p:cNvSpPr>
              <a:spLocks noChangeShapeType="1"/>
            </p:cNvSpPr>
            <p:nvPr/>
          </p:nvSpPr>
          <p:spPr bwMode="auto">
            <a:xfrm flipV="1">
              <a:off x="8696326"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5" name="Line 1237"/>
            <p:cNvSpPr>
              <a:spLocks noChangeShapeType="1"/>
            </p:cNvSpPr>
            <p:nvPr/>
          </p:nvSpPr>
          <p:spPr bwMode="auto">
            <a:xfrm flipV="1">
              <a:off x="87026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6" name="Line 1238"/>
            <p:cNvSpPr>
              <a:spLocks noChangeShapeType="1"/>
            </p:cNvSpPr>
            <p:nvPr/>
          </p:nvSpPr>
          <p:spPr bwMode="auto">
            <a:xfrm flipV="1">
              <a:off x="871696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7" name="Line 1239"/>
            <p:cNvSpPr>
              <a:spLocks noChangeShapeType="1"/>
            </p:cNvSpPr>
            <p:nvPr/>
          </p:nvSpPr>
          <p:spPr bwMode="auto">
            <a:xfrm flipV="1">
              <a:off x="8793164"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8" name="Line 1240"/>
            <p:cNvSpPr>
              <a:spLocks noChangeShapeType="1"/>
            </p:cNvSpPr>
            <p:nvPr/>
          </p:nvSpPr>
          <p:spPr bwMode="auto">
            <a:xfrm flipV="1">
              <a:off x="8820151" y="592137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9" name="Line 1241"/>
            <p:cNvSpPr>
              <a:spLocks noChangeShapeType="1"/>
            </p:cNvSpPr>
            <p:nvPr/>
          </p:nvSpPr>
          <p:spPr bwMode="auto">
            <a:xfrm flipV="1">
              <a:off x="8826501" y="5867400"/>
              <a:ext cx="0" cy="889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0" name="Line 1242"/>
            <p:cNvSpPr>
              <a:spLocks noChangeShapeType="1"/>
            </p:cNvSpPr>
            <p:nvPr/>
          </p:nvSpPr>
          <p:spPr bwMode="auto">
            <a:xfrm flipV="1">
              <a:off x="8834439" y="5900738"/>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1" name="Line 1243"/>
            <p:cNvSpPr>
              <a:spLocks noChangeShapeType="1"/>
            </p:cNvSpPr>
            <p:nvPr/>
          </p:nvSpPr>
          <p:spPr bwMode="auto">
            <a:xfrm flipV="1">
              <a:off x="884078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2" name="Line 1244"/>
            <p:cNvSpPr>
              <a:spLocks noChangeShapeType="1"/>
            </p:cNvSpPr>
            <p:nvPr/>
          </p:nvSpPr>
          <p:spPr bwMode="auto">
            <a:xfrm flipV="1">
              <a:off x="885348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3" name="Line 1245"/>
            <p:cNvSpPr>
              <a:spLocks noChangeShapeType="1"/>
            </p:cNvSpPr>
            <p:nvPr/>
          </p:nvSpPr>
          <p:spPr bwMode="auto">
            <a:xfrm flipV="1">
              <a:off x="8861426"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4" name="Line 1246"/>
            <p:cNvSpPr>
              <a:spLocks noChangeShapeType="1"/>
            </p:cNvSpPr>
            <p:nvPr/>
          </p:nvSpPr>
          <p:spPr bwMode="auto">
            <a:xfrm flipV="1">
              <a:off x="897731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5" name="Line 1247"/>
            <p:cNvSpPr>
              <a:spLocks noChangeShapeType="1"/>
            </p:cNvSpPr>
            <p:nvPr/>
          </p:nvSpPr>
          <p:spPr bwMode="auto">
            <a:xfrm flipV="1">
              <a:off x="8985251"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6" name="Line 1248"/>
            <p:cNvSpPr>
              <a:spLocks noChangeShapeType="1"/>
            </p:cNvSpPr>
            <p:nvPr/>
          </p:nvSpPr>
          <p:spPr bwMode="auto">
            <a:xfrm flipV="1">
              <a:off x="8991601"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7" name="Line 1249"/>
            <p:cNvSpPr>
              <a:spLocks noChangeShapeType="1"/>
            </p:cNvSpPr>
            <p:nvPr/>
          </p:nvSpPr>
          <p:spPr bwMode="auto">
            <a:xfrm flipV="1">
              <a:off x="9094789" y="5832475"/>
              <a:ext cx="0" cy="1238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8" name="Line 1250"/>
            <p:cNvSpPr>
              <a:spLocks noChangeShapeType="1"/>
            </p:cNvSpPr>
            <p:nvPr/>
          </p:nvSpPr>
          <p:spPr bwMode="auto">
            <a:xfrm flipV="1">
              <a:off x="9101139" y="5846763"/>
              <a:ext cx="0" cy="1095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9" name="Line 1251"/>
            <p:cNvSpPr>
              <a:spLocks noChangeShapeType="1"/>
            </p:cNvSpPr>
            <p:nvPr/>
          </p:nvSpPr>
          <p:spPr bwMode="auto">
            <a:xfrm flipV="1">
              <a:off x="9109076" y="592137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0" name="Line 1252"/>
            <p:cNvSpPr>
              <a:spLocks noChangeShapeType="1"/>
            </p:cNvSpPr>
            <p:nvPr/>
          </p:nvSpPr>
          <p:spPr bwMode="auto">
            <a:xfrm flipV="1">
              <a:off x="914241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1" name="Line 1253"/>
            <p:cNvSpPr>
              <a:spLocks noChangeShapeType="1"/>
            </p:cNvSpPr>
            <p:nvPr/>
          </p:nvSpPr>
          <p:spPr bwMode="auto">
            <a:xfrm flipV="1">
              <a:off x="9218614" y="5770563"/>
              <a:ext cx="0" cy="1857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2" name="Line 1254"/>
            <p:cNvSpPr>
              <a:spLocks noChangeShapeType="1"/>
            </p:cNvSpPr>
            <p:nvPr/>
          </p:nvSpPr>
          <p:spPr bwMode="auto">
            <a:xfrm flipV="1">
              <a:off x="9224964" y="5743575"/>
              <a:ext cx="0" cy="2127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3" name="Line 1255"/>
            <p:cNvSpPr>
              <a:spLocks noChangeShapeType="1"/>
            </p:cNvSpPr>
            <p:nvPr/>
          </p:nvSpPr>
          <p:spPr bwMode="auto">
            <a:xfrm flipV="1">
              <a:off x="9232901" y="590867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4" name="Line 1256"/>
            <p:cNvSpPr>
              <a:spLocks noChangeShapeType="1"/>
            </p:cNvSpPr>
            <p:nvPr/>
          </p:nvSpPr>
          <p:spPr bwMode="auto">
            <a:xfrm flipV="1">
              <a:off x="925353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5" name="Line 1257"/>
            <p:cNvSpPr>
              <a:spLocks noChangeShapeType="1"/>
            </p:cNvSpPr>
            <p:nvPr/>
          </p:nvSpPr>
          <p:spPr bwMode="auto">
            <a:xfrm flipV="1">
              <a:off x="9266239"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6" name="Line 1258"/>
            <p:cNvSpPr>
              <a:spLocks noChangeShapeType="1"/>
            </p:cNvSpPr>
            <p:nvPr/>
          </p:nvSpPr>
          <p:spPr bwMode="auto">
            <a:xfrm flipV="1">
              <a:off x="9377364" y="5894388"/>
              <a:ext cx="0" cy="619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7" name="Line 1259"/>
            <p:cNvSpPr>
              <a:spLocks noChangeShapeType="1"/>
            </p:cNvSpPr>
            <p:nvPr/>
          </p:nvSpPr>
          <p:spPr bwMode="auto">
            <a:xfrm flipV="1">
              <a:off x="9493251" y="5791200"/>
              <a:ext cx="0" cy="165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8" name="Line 1260"/>
            <p:cNvSpPr>
              <a:spLocks noChangeShapeType="1"/>
            </p:cNvSpPr>
            <p:nvPr/>
          </p:nvSpPr>
          <p:spPr bwMode="auto">
            <a:xfrm flipV="1">
              <a:off x="9501189" y="5776913"/>
              <a:ext cx="0" cy="1793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9" name="Line 1261"/>
            <p:cNvSpPr>
              <a:spLocks noChangeShapeType="1"/>
            </p:cNvSpPr>
            <p:nvPr/>
          </p:nvSpPr>
          <p:spPr bwMode="auto">
            <a:xfrm flipV="1">
              <a:off x="9507539" y="5908675"/>
              <a:ext cx="0" cy="476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0" name="Line 1262"/>
            <p:cNvSpPr>
              <a:spLocks noChangeShapeType="1"/>
            </p:cNvSpPr>
            <p:nvPr/>
          </p:nvSpPr>
          <p:spPr bwMode="auto">
            <a:xfrm flipV="1">
              <a:off x="9583739"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1" name="Line 1263"/>
            <p:cNvSpPr>
              <a:spLocks noChangeShapeType="1"/>
            </p:cNvSpPr>
            <p:nvPr/>
          </p:nvSpPr>
          <p:spPr bwMode="auto">
            <a:xfrm flipV="1">
              <a:off x="9590089"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2" name="Line 1264"/>
            <p:cNvSpPr>
              <a:spLocks noChangeShapeType="1"/>
            </p:cNvSpPr>
            <p:nvPr/>
          </p:nvSpPr>
          <p:spPr bwMode="auto">
            <a:xfrm flipV="1">
              <a:off x="959643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3" name="Line 1265"/>
            <p:cNvSpPr>
              <a:spLocks noChangeShapeType="1"/>
            </p:cNvSpPr>
            <p:nvPr/>
          </p:nvSpPr>
          <p:spPr bwMode="auto">
            <a:xfrm flipV="1">
              <a:off x="97059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4" name="Line 1266"/>
            <p:cNvSpPr>
              <a:spLocks noChangeShapeType="1"/>
            </p:cNvSpPr>
            <p:nvPr/>
          </p:nvSpPr>
          <p:spPr bwMode="auto">
            <a:xfrm flipV="1">
              <a:off x="971391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5" name="Line 1267"/>
            <p:cNvSpPr>
              <a:spLocks noChangeShapeType="1"/>
            </p:cNvSpPr>
            <p:nvPr/>
          </p:nvSpPr>
          <p:spPr bwMode="auto">
            <a:xfrm flipV="1">
              <a:off x="9796464"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6" name="Line 1268"/>
            <p:cNvSpPr>
              <a:spLocks noChangeShapeType="1"/>
            </p:cNvSpPr>
            <p:nvPr/>
          </p:nvSpPr>
          <p:spPr bwMode="auto">
            <a:xfrm flipV="1">
              <a:off x="9891714"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7" name="Line 1269"/>
            <p:cNvSpPr>
              <a:spLocks noChangeShapeType="1"/>
            </p:cNvSpPr>
            <p:nvPr/>
          </p:nvSpPr>
          <p:spPr bwMode="auto">
            <a:xfrm flipV="1">
              <a:off x="10064751"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8" name="Line 1270"/>
            <p:cNvSpPr>
              <a:spLocks noChangeShapeType="1"/>
            </p:cNvSpPr>
            <p:nvPr/>
          </p:nvSpPr>
          <p:spPr bwMode="auto">
            <a:xfrm flipV="1">
              <a:off x="10256839" y="5921375"/>
              <a:ext cx="0" cy="34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9" name="Line 1271"/>
            <p:cNvSpPr>
              <a:spLocks noChangeShapeType="1"/>
            </p:cNvSpPr>
            <p:nvPr/>
          </p:nvSpPr>
          <p:spPr bwMode="auto">
            <a:xfrm flipV="1">
              <a:off x="10263189" y="5900738"/>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0" name="Line 1272"/>
            <p:cNvSpPr>
              <a:spLocks noChangeShapeType="1"/>
            </p:cNvSpPr>
            <p:nvPr/>
          </p:nvSpPr>
          <p:spPr bwMode="auto">
            <a:xfrm flipV="1">
              <a:off x="10380664"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1" name="Line 1273"/>
            <p:cNvSpPr>
              <a:spLocks noChangeShapeType="1"/>
            </p:cNvSpPr>
            <p:nvPr/>
          </p:nvSpPr>
          <p:spPr bwMode="auto">
            <a:xfrm flipV="1">
              <a:off x="10387014"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2" name="Line 1274"/>
            <p:cNvSpPr>
              <a:spLocks noChangeShapeType="1"/>
            </p:cNvSpPr>
            <p:nvPr/>
          </p:nvSpPr>
          <p:spPr bwMode="auto">
            <a:xfrm flipV="1">
              <a:off x="10393364"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3" name="Line 1275"/>
            <p:cNvSpPr>
              <a:spLocks noChangeShapeType="1"/>
            </p:cNvSpPr>
            <p:nvPr/>
          </p:nvSpPr>
          <p:spPr bwMode="auto">
            <a:xfrm flipV="1">
              <a:off x="1045527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4" name="Line 1276"/>
            <p:cNvSpPr>
              <a:spLocks noChangeShapeType="1"/>
            </p:cNvSpPr>
            <p:nvPr/>
          </p:nvSpPr>
          <p:spPr bwMode="auto">
            <a:xfrm flipV="1">
              <a:off x="10669589"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5" name="Line 1277"/>
            <p:cNvSpPr>
              <a:spLocks noChangeShapeType="1"/>
            </p:cNvSpPr>
            <p:nvPr/>
          </p:nvSpPr>
          <p:spPr bwMode="auto">
            <a:xfrm flipV="1">
              <a:off x="10909301"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6" name="Line 1278"/>
            <p:cNvSpPr>
              <a:spLocks noChangeShapeType="1"/>
            </p:cNvSpPr>
            <p:nvPr/>
          </p:nvSpPr>
          <p:spPr bwMode="auto">
            <a:xfrm flipV="1">
              <a:off x="10979151"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7" name="Line 1279"/>
            <p:cNvSpPr>
              <a:spLocks noChangeShapeType="1"/>
            </p:cNvSpPr>
            <p:nvPr/>
          </p:nvSpPr>
          <p:spPr bwMode="auto">
            <a:xfrm flipV="1">
              <a:off x="11074401"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8" name="Line 1280"/>
            <p:cNvSpPr>
              <a:spLocks noChangeShapeType="1"/>
            </p:cNvSpPr>
            <p:nvPr/>
          </p:nvSpPr>
          <p:spPr bwMode="auto">
            <a:xfrm flipV="1">
              <a:off x="11198226"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9" name="Line 1281"/>
            <p:cNvSpPr>
              <a:spLocks noChangeShapeType="1"/>
            </p:cNvSpPr>
            <p:nvPr/>
          </p:nvSpPr>
          <p:spPr bwMode="auto">
            <a:xfrm flipV="1">
              <a:off x="11260139"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0" name="Line 1282"/>
            <p:cNvSpPr>
              <a:spLocks noChangeShapeType="1"/>
            </p:cNvSpPr>
            <p:nvPr/>
          </p:nvSpPr>
          <p:spPr bwMode="auto">
            <a:xfrm flipV="1">
              <a:off x="11328401"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1" name="Line 1283"/>
            <p:cNvSpPr>
              <a:spLocks noChangeShapeType="1"/>
            </p:cNvSpPr>
            <p:nvPr/>
          </p:nvSpPr>
          <p:spPr bwMode="auto">
            <a:xfrm flipV="1">
              <a:off x="11418889" y="5935663"/>
              <a:ext cx="0" cy="206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2" name="Line 1284"/>
            <p:cNvSpPr>
              <a:spLocks noChangeShapeType="1"/>
            </p:cNvSpPr>
            <p:nvPr/>
          </p:nvSpPr>
          <p:spPr bwMode="auto">
            <a:xfrm flipV="1">
              <a:off x="11666539" y="5929313"/>
              <a:ext cx="0" cy="269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3" name="Line 1285"/>
            <p:cNvSpPr>
              <a:spLocks noChangeShapeType="1"/>
            </p:cNvSpPr>
            <p:nvPr/>
          </p:nvSpPr>
          <p:spPr bwMode="auto">
            <a:xfrm flipV="1">
              <a:off x="11672889"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4" name="Line 1286"/>
            <p:cNvSpPr>
              <a:spLocks noChangeShapeType="1"/>
            </p:cNvSpPr>
            <p:nvPr/>
          </p:nvSpPr>
          <p:spPr bwMode="auto">
            <a:xfrm flipV="1">
              <a:off x="11687176" y="5949950"/>
              <a:ext cx="0" cy="6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5" name="Line 1287"/>
            <p:cNvSpPr>
              <a:spLocks noChangeShapeType="1"/>
            </p:cNvSpPr>
            <p:nvPr/>
          </p:nvSpPr>
          <p:spPr bwMode="auto">
            <a:xfrm flipV="1">
              <a:off x="11947526" y="5942013"/>
              <a:ext cx="0" cy="142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6" name="Rectangle 1288"/>
            <p:cNvSpPr>
              <a:spLocks noChangeArrowheads="1"/>
            </p:cNvSpPr>
            <p:nvPr/>
          </p:nvSpPr>
          <p:spPr bwMode="auto">
            <a:xfrm>
              <a:off x="3427413" y="502126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765.78</a:t>
              </a:r>
              <a:endParaRPr lang="en-US" altLang="en-US" sz="1800"/>
            </a:p>
          </p:txBody>
        </p:sp>
        <p:sp>
          <p:nvSpPr>
            <p:cNvPr id="4057" name="Rectangle 1289"/>
            <p:cNvSpPr>
              <a:spLocks noChangeArrowheads="1"/>
            </p:cNvSpPr>
            <p:nvPr/>
          </p:nvSpPr>
          <p:spPr bwMode="auto">
            <a:xfrm>
              <a:off x="3763963" y="5227638"/>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814.64</a:t>
              </a:r>
              <a:endParaRPr lang="en-US" altLang="en-US" sz="1800"/>
            </a:p>
          </p:txBody>
        </p:sp>
        <p:sp>
          <p:nvSpPr>
            <p:cNvPr id="4058" name="Rectangle 1290"/>
            <p:cNvSpPr>
              <a:spLocks noChangeArrowheads="1"/>
            </p:cNvSpPr>
            <p:nvPr/>
          </p:nvSpPr>
          <p:spPr bwMode="auto">
            <a:xfrm>
              <a:off x="3282949" y="5461000"/>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748.35</a:t>
              </a:r>
              <a:endParaRPr lang="en-US" altLang="en-US" sz="1800"/>
            </a:p>
          </p:txBody>
        </p:sp>
        <p:sp>
          <p:nvSpPr>
            <p:cNvPr id="4059" name="Line 1291"/>
            <p:cNvSpPr>
              <a:spLocks noChangeShapeType="1"/>
            </p:cNvSpPr>
            <p:nvPr/>
          </p:nvSpPr>
          <p:spPr bwMode="auto">
            <a:xfrm flipH="1" flipV="1">
              <a:off x="3416300" y="5529263"/>
              <a:ext cx="20638"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0" name="Rectangle 1292"/>
            <p:cNvSpPr>
              <a:spLocks noChangeArrowheads="1"/>
            </p:cNvSpPr>
            <p:nvPr/>
          </p:nvSpPr>
          <p:spPr bwMode="auto">
            <a:xfrm>
              <a:off x="5159376" y="552291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1020.90</a:t>
              </a:r>
              <a:endParaRPr lang="en-US" altLang="en-US" sz="1800"/>
            </a:p>
          </p:txBody>
        </p:sp>
        <p:sp>
          <p:nvSpPr>
            <p:cNvPr id="4061" name="Rectangle 1293"/>
            <p:cNvSpPr>
              <a:spLocks noChangeArrowheads="1"/>
            </p:cNvSpPr>
            <p:nvPr/>
          </p:nvSpPr>
          <p:spPr bwMode="auto">
            <a:xfrm>
              <a:off x="6226177" y="5619750"/>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1175.54</a:t>
              </a:r>
              <a:endParaRPr lang="en-US" altLang="en-US" sz="1800"/>
            </a:p>
          </p:txBody>
        </p:sp>
        <p:sp>
          <p:nvSpPr>
            <p:cNvPr id="4062" name="Rectangle 1294"/>
            <p:cNvSpPr>
              <a:spLocks noChangeArrowheads="1"/>
            </p:cNvSpPr>
            <p:nvPr/>
          </p:nvSpPr>
          <p:spPr bwMode="auto">
            <a:xfrm>
              <a:off x="9070977" y="5661025"/>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1588.80</a:t>
              </a:r>
              <a:endParaRPr lang="en-US" altLang="en-US" sz="1800"/>
            </a:p>
          </p:txBody>
        </p:sp>
        <p:sp>
          <p:nvSpPr>
            <p:cNvPr id="4063" name="Rectangle 1295"/>
            <p:cNvSpPr>
              <a:spLocks noChangeArrowheads="1"/>
            </p:cNvSpPr>
            <p:nvPr/>
          </p:nvSpPr>
          <p:spPr bwMode="auto">
            <a:xfrm>
              <a:off x="3606800" y="568801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794.67</a:t>
              </a:r>
              <a:endParaRPr lang="en-US" altLang="en-US" sz="1800"/>
            </a:p>
          </p:txBody>
        </p:sp>
        <p:sp>
          <p:nvSpPr>
            <p:cNvPr id="4064" name="Line 1296"/>
            <p:cNvSpPr>
              <a:spLocks noChangeShapeType="1"/>
            </p:cNvSpPr>
            <p:nvPr/>
          </p:nvSpPr>
          <p:spPr bwMode="auto">
            <a:xfrm flipH="1" flipV="1">
              <a:off x="3740150" y="5756275"/>
              <a:ext cx="20638"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5" name="Rectangle 1297"/>
            <p:cNvSpPr>
              <a:spLocks noChangeArrowheads="1"/>
            </p:cNvSpPr>
            <p:nvPr/>
          </p:nvSpPr>
          <p:spPr bwMode="auto">
            <a:xfrm>
              <a:off x="9388476" y="569436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1629.03</a:t>
              </a:r>
              <a:endParaRPr lang="en-US" altLang="en-US" sz="1800"/>
            </a:p>
          </p:txBody>
        </p:sp>
        <p:sp>
          <p:nvSpPr>
            <p:cNvPr id="4066" name="Line 1298"/>
            <p:cNvSpPr>
              <a:spLocks noChangeShapeType="1"/>
            </p:cNvSpPr>
            <p:nvPr/>
          </p:nvSpPr>
          <p:spPr bwMode="auto">
            <a:xfrm flipV="1">
              <a:off x="9501189" y="5764213"/>
              <a:ext cx="41275"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7" name="Rectangle 1299"/>
            <p:cNvSpPr>
              <a:spLocks noChangeArrowheads="1"/>
            </p:cNvSpPr>
            <p:nvPr/>
          </p:nvSpPr>
          <p:spPr bwMode="auto">
            <a:xfrm>
              <a:off x="8899525" y="5749925"/>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1569.80</a:t>
              </a:r>
              <a:endParaRPr lang="en-US" altLang="en-US" sz="1800"/>
            </a:p>
          </p:txBody>
        </p:sp>
        <p:sp>
          <p:nvSpPr>
            <p:cNvPr id="4068" name="Line 1300"/>
            <p:cNvSpPr>
              <a:spLocks noChangeShapeType="1"/>
            </p:cNvSpPr>
            <p:nvPr/>
          </p:nvSpPr>
          <p:spPr bwMode="auto">
            <a:xfrm flipH="1" flipV="1">
              <a:off x="9053514" y="5818188"/>
              <a:ext cx="41275"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9" name="Rectangle 1301"/>
            <p:cNvSpPr>
              <a:spLocks noChangeArrowheads="1"/>
            </p:cNvSpPr>
            <p:nvPr/>
          </p:nvSpPr>
          <p:spPr bwMode="auto">
            <a:xfrm>
              <a:off x="4994273" y="5756275"/>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1011.96</a:t>
              </a:r>
              <a:endParaRPr lang="en-US" altLang="en-US" sz="1800"/>
            </a:p>
          </p:txBody>
        </p:sp>
        <p:sp>
          <p:nvSpPr>
            <p:cNvPr id="4070" name="Line 1302"/>
            <p:cNvSpPr>
              <a:spLocks noChangeShapeType="1"/>
            </p:cNvSpPr>
            <p:nvPr/>
          </p:nvSpPr>
          <p:spPr bwMode="auto">
            <a:xfrm flipH="1" flipV="1">
              <a:off x="5148263" y="5826125"/>
              <a:ext cx="103188"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1" name="Rectangle 1303"/>
            <p:cNvSpPr>
              <a:spLocks noChangeArrowheads="1"/>
            </p:cNvSpPr>
            <p:nvPr/>
          </p:nvSpPr>
          <p:spPr bwMode="auto">
            <a:xfrm>
              <a:off x="4719637" y="5756275"/>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971.91</a:t>
              </a:r>
              <a:endParaRPr lang="en-US" altLang="en-US" sz="1800"/>
            </a:p>
          </p:txBody>
        </p:sp>
        <p:sp>
          <p:nvSpPr>
            <p:cNvPr id="4072" name="Line 1304"/>
            <p:cNvSpPr>
              <a:spLocks noChangeShapeType="1"/>
            </p:cNvSpPr>
            <p:nvPr/>
          </p:nvSpPr>
          <p:spPr bwMode="auto">
            <a:xfrm flipH="1" flipV="1">
              <a:off x="4852988" y="5826125"/>
              <a:ext cx="123825"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3" name="Rectangle 1305"/>
            <p:cNvSpPr>
              <a:spLocks noChangeArrowheads="1"/>
            </p:cNvSpPr>
            <p:nvPr/>
          </p:nvSpPr>
          <p:spPr bwMode="auto">
            <a:xfrm>
              <a:off x="8589963" y="5784850"/>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1530.96</a:t>
              </a:r>
              <a:endParaRPr lang="en-US" altLang="en-US" sz="1800"/>
            </a:p>
          </p:txBody>
        </p:sp>
        <p:sp>
          <p:nvSpPr>
            <p:cNvPr id="4074" name="Line 1306"/>
            <p:cNvSpPr>
              <a:spLocks noChangeShapeType="1"/>
            </p:cNvSpPr>
            <p:nvPr/>
          </p:nvSpPr>
          <p:spPr bwMode="auto">
            <a:xfrm flipH="1" flipV="1">
              <a:off x="8743951" y="5853113"/>
              <a:ext cx="825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5" name="Rectangle 1307"/>
            <p:cNvSpPr>
              <a:spLocks noChangeArrowheads="1"/>
            </p:cNvSpPr>
            <p:nvPr/>
          </p:nvSpPr>
          <p:spPr bwMode="auto">
            <a:xfrm>
              <a:off x="8061326" y="5797550"/>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1441.70</a:t>
              </a:r>
              <a:endParaRPr lang="en-US" altLang="en-US" sz="1800"/>
            </a:p>
          </p:txBody>
        </p:sp>
        <p:sp>
          <p:nvSpPr>
            <p:cNvPr id="4076" name="Rectangle 1308"/>
            <p:cNvSpPr>
              <a:spLocks noChangeArrowheads="1"/>
            </p:cNvSpPr>
            <p:nvPr/>
          </p:nvSpPr>
          <p:spPr bwMode="auto">
            <a:xfrm>
              <a:off x="4211637" y="5797550"/>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879.74</a:t>
              </a:r>
              <a:endParaRPr lang="en-US" altLang="en-US" sz="1800"/>
            </a:p>
          </p:txBody>
        </p:sp>
        <p:sp>
          <p:nvSpPr>
            <p:cNvPr id="4077" name="Rectangle 1309"/>
            <p:cNvSpPr>
              <a:spLocks noChangeArrowheads="1"/>
            </p:cNvSpPr>
            <p:nvPr/>
          </p:nvSpPr>
          <p:spPr bwMode="auto">
            <a:xfrm>
              <a:off x="5621338" y="580548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1087.62</a:t>
              </a:r>
              <a:endParaRPr lang="en-US" altLang="en-US" sz="1800"/>
            </a:p>
          </p:txBody>
        </p:sp>
        <p:sp>
          <p:nvSpPr>
            <p:cNvPr id="4078" name="Rectangle 1310"/>
            <p:cNvSpPr>
              <a:spLocks noChangeArrowheads="1"/>
            </p:cNvSpPr>
            <p:nvPr/>
          </p:nvSpPr>
          <p:spPr bwMode="auto">
            <a:xfrm>
              <a:off x="7221537" y="580548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1320.75</a:t>
              </a:r>
              <a:endParaRPr lang="en-US" altLang="en-US" sz="1800"/>
            </a:p>
          </p:txBody>
        </p:sp>
        <p:sp>
          <p:nvSpPr>
            <p:cNvPr id="4079" name="Rectangle 1311"/>
            <p:cNvSpPr>
              <a:spLocks noChangeArrowheads="1"/>
            </p:cNvSpPr>
            <p:nvPr/>
          </p:nvSpPr>
          <p:spPr bwMode="auto">
            <a:xfrm>
              <a:off x="3117851" y="5805488"/>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721.42</a:t>
              </a:r>
              <a:endParaRPr lang="en-US" altLang="en-US" sz="1800"/>
            </a:p>
          </p:txBody>
        </p:sp>
        <p:sp>
          <p:nvSpPr>
            <p:cNvPr id="4080" name="Rectangle 1312"/>
            <p:cNvSpPr>
              <a:spLocks noChangeArrowheads="1"/>
            </p:cNvSpPr>
            <p:nvPr/>
          </p:nvSpPr>
          <p:spPr bwMode="auto">
            <a:xfrm>
              <a:off x="6630987" y="581183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1234.41</a:t>
              </a:r>
              <a:endParaRPr lang="en-US" altLang="en-US" sz="1800"/>
            </a:p>
          </p:txBody>
        </p:sp>
        <p:sp>
          <p:nvSpPr>
            <p:cNvPr id="4081" name="Rectangle 1313"/>
            <p:cNvSpPr>
              <a:spLocks noChangeArrowheads="1"/>
            </p:cNvSpPr>
            <p:nvPr/>
          </p:nvSpPr>
          <p:spPr bwMode="auto">
            <a:xfrm>
              <a:off x="10109200" y="5818188"/>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1740.08</a:t>
              </a:r>
              <a:endParaRPr lang="en-US" altLang="en-US" sz="1800"/>
            </a:p>
          </p:txBody>
        </p:sp>
        <p:sp>
          <p:nvSpPr>
            <p:cNvPr id="4082" name="Rectangle 1314"/>
            <p:cNvSpPr>
              <a:spLocks noChangeArrowheads="1"/>
            </p:cNvSpPr>
            <p:nvPr/>
          </p:nvSpPr>
          <p:spPr bwMode="auto">
            <a:xfrm>
              <a:off x="3943350" y="5818188"/>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840.56</a:t>
              </a:r>
              <a:endParaRPr lang="en-US" altLang="en-US" sz="1800"/>
            </a:p>
          </p:txBody>
        </p:sp>
        <p:sp>
          <p:nvSpPr>
            <p:cNvPr id="4083" name="Rectangle 1315"/>
            <p:cNvSpPr>
              <a:spLocks noChangeArrowheads="1"/>
            </p:cNvSpPr>
            <p:nvPr/>
          </p:nvSpPr>
          <p:spPr bwMode="auto">
            <a:xfrm>
              <a:off x="6053137" y="5826125"/>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1168.20</a:t>
              </a:r>
              <a:endParaRPr lang="en-US" altLang="en-US" sz="1800"/>
            </a:p>
          </p:txBody>
        </p:sp>
        <p:sp>
          <p:nvSpPr>
            <p:cNvPr id="4084" name="Line 1316"/>
            <p:cNvSpPr>
              <a:spLocks noChangeShapeType="1"/>
            </p:cNvSpPr>
            <p:nvPr/>
          </p:nvSpPr>
          <p:spPr bwMode="auto">
            <a:xfrm flipH="1" flipV="1">
              <a:off x="6207126" y="5894388"/>
              <a:ext cx="123825"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85" name="Rectangle 1317"/>
            <p:cNvSpPr>
              <a:spLocks noChangeArrowheads="1"/>
            </p:cNvSpPr>
            <p:nvPr/>
          </p:nvSpPr>
          <p:spPr bwMode="auto">
            <a:xfrm>
              <a:off x="2417763" y="5832475"/>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619.32</a:t>
              </a:r>
              <a:endParaRPr lang="en-US" altLang="en-US" sz="1800"/>
            </a:p>
          </p:txBody>
        </p:sp>
        <p:sp>
          <p:nvSpPr>
            <p:cNvPr id="4086" name="Rectangle 1318"/>
            <p:cNvSpPr>
              <a:spLocks noChangeArrowheads="1"/>
            </p:cNvSpPr>
            <p:nvPr/>
          </p:nvSpPr>
          <p:spPr bwMode="auto">
            <a:xfrm>
              <a:off x="1103315" y="5832475"/>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428.28</a:t>
              </a:r>
              <a:endParaRPr lang="en-US" altLang="en-US" sz="1800"/>
            </a:p>
          </p:txBody>
        </p:sp>
        <p:sp>
          <p:nvSpPr>
            <p:cNvPr id="4087" name="Rectangle 1319"/>
            <p:cNvSpPr>
              <a:spLocks noChangeArrowheads="1"/>
            </p:cNvSpPr>
            <p:nvPr/>
          </p:nvSpPr>
          <p:spPr bwMode="auto">
            <a:xfrm>
              <a:off x="2684464" y="5832475"/>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652.44</a:t>
              </a:r>
              <a:endParaRPr lang="en-US" altLang="en-US" sz="1800"/>
            </a:p>
          </p:txBody>
        </p:sp>
        <p:sp>
          <p:nvSpPr>
            <p:cNvPr id="4088" name="Line 1320"/>
            <p:cNvSpPr>
              <a:spLocks noChangeShapeType="1"/>
            </p:cNvSpPr>
            <p:nvPr/>
          </p:nvSpPr>
          <p:spPr bwMode="auto">
            <a:xfrm flipV="1">
              <a:off x="2776538" y="5900738"/>
              <a:ext cx="41275"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89" name="Rectangle 1321"/>
            <p:cNvSpPr>
              <a:spLocks noChangeArrowheads="1"/>
            </p:cNvSpPr>
            <p:nvPr/>
          </p:nvSpPr>
          <p:spPr bwMode="auto">
            <a:xfrm>
              <a:off x="2017713" y="5838825"/>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561.46</a:t>
              </a:r>
              <a:endParaRPr lang="en-US" altLang="en-US" sz="1800"/>
            </a:p>
          </p:txBody>
        </p:sp>
        <p:sp>
          <p:nvSpPr>
            <p:cNvPr id="4090" name="Rectangle 1322"/>
            <p:cNvSpPr>
              <a:spLocks noChangeArrowheads="1"/>
            </p:cNvSpPr>
            <p:nvPr/>
          </p:nvSpPr>
          <p:spPr bwMode="auto">
            <a:xfrm>
              <a:off x="7669215" y="5838825"/>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1384.93</a:t>
              </a:r>
              <a:endParaRPr lang="en-US" altLang="en-US" sz="1800"/>
            </a:p>
          </p:txBody>
        </p:sp>
        <p:sp>
          <p:nvSpPr>
            <p:cNvPr id="4091" name="Rectangle 1323"/>
            <p:cNvSpPr>
              <a:spLocks noChangeArrowheads="1"/>
            </p:cNvSpPr>
            <p:nvPr/>
          </p:nvSpPr>
          <p:spPr bwMode="auto">
            <a:xfrm>
              <a:off x="11512550" y="584676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1943.29</a:t>
              </a:r>
              <a:endParaRPr lang="en-US" altLang="en-US" sz="1800"/>
            </a:p>
          </p:txBody>
        </p:sp>
        <p:sp>
          <p:nvSpPr>
            <p:cNvPr id="4092" name="Rectangle 1324"/>
            <p:cNvSpPr>
              <a:spLocks noChangeArrowheads="1"/>
            </p:cNvSpPr>
            <p:nvPr/>
          </p:nvSpPr>
          <p:spPr bwMode="auto">
            <a:xfrm>
              <a:off x="9518651" y="584676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1642.22</a:t>
              </a:r>
              <a:endParaRPr lang="en-US" altLang="en-US" sz="1800"/>
            </a:p>
          </p:txBody>
        </p:sp>
        <p:sp>
          <p:nvSpPr>
            <p:cNvPr id="4093" name="Line 1325"/>
            <p:cNvSpPr>
              <a:spLocks noChangeShapeType="1"/>
            </p:cNvSpPr>
            <p:nvPr/>
          </p:nvSpPr>
          <p:spPr bwMode="auto">
            <a:xfrm flipV="1">
              <a:off x="9590089" y="5915025"/>
              <a:ext cx="825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4" name="Rectangle 1326"/>
            <p:cNvSpPr>
              <a:spLocks noChangeArrowheads="1"/>
            </p:cNvSpPr>
            <p:nvPr/>
          </p:nvSpPr>
          <p:spPr bwMode="auto">
            <a:xfrm>
              <a:off x="1379538" y="584676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462.15</a:t>
              </a:r>
              <a:endParaRPr lang="en-US" altLang="en-US" sz="1800"/>
            </a:p>
          </p:txBody>
        </p:sp>
        <p:sp>
          <p:nvSpPr>
            <p:cNvPr id="4095" name="Line 1327"/>
            <p:cNvSpPr>
              <a:spLocks noChangeShapeType="1"/>
            </p:cNvSpPr>
            <p:nvPr/>
          </p:nvSpPr>
          <p:spPr bwMode="auto">
            <a:xfrm flipV="1">
              <a:off x="1471613" y="5915025"/>
              <a:ext cx="41275"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6" name="Rectangle 1328"/>
            <p:cNvSpPr>
              <a:spLocks noChangeArrowheads="1"/>
            </p:cNvSpPr>
            <p:nvPr/>
          </p:nvSpPr>
          <p:spPr bwMode="auto">
            <a:xfrm>
              <a:off x="4548189" y="584676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928.53</a:t>
              </a:r>
              <a:endParaRPr lang="en-US" altLang="en-US" sz="1800"/>
            </a:p>
          </p:txBody>
        </p:sp>
        <p:sp>
          <p:nvSpPr>
            <p:cNvPr id="4097" name="Rectangle 1329"/>
            <p:cNvSpPr>
              <a:spLocks noChangeArrowheads="1"/>
            </p:cNvSpPr>
            <p:nvPr/>
          </p:nvSpPr>
          <p:spPr bwMode="auto">
            <a:xfrm>
              <a:off x="836614" y="585311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395.20</a:t>
              </a:r>
              <a:endParaRPr lang="en-US" altLang="en-US" sz="1800"/>
            </a:p>
          </p:txBody>
        </p:sp>
        <p:sp>
          <p:nvSpPr>
            <p:cNvPr id="4098" name="Line 1330"/>
            <p:cNvSpPr>
              <a:spLocks noChangeShapeType="1"/>
            </p:cNvSpPr>
            <p:nvPr/>
          </p:nvSpPr>
          <p:spPr bwMode="auto">
            <a:xfrm flipH="1" flipV="1">
              <a:off x="969963" y="5921375"/>
              <a:ext cx="41275"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9" name="Rectangle 1331"/>
            <p:cNvSpPr>
              <a:spLocks noChangeArrowheads="1"/>
            </p:cNvSpPr>
            <p:nvPr/>
          </p:nvSpPr>
          <p:spPr bwMode="auto">
            <a:xfrm>
              <a:off x="1743075" y="585311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524.40</a:t>
              </a:r>
              <a:endParaRPr lang="en-US" altLang="en-US" sz="1800"/>
            </a:p>
          </p:txBody>
        </p:sp>
        <p:sp>
          <p:nvSpPr>
            <p:cNvPr id="4100" name="Line 1332"/>
            <p:cNvSpPr>
              <a:spLocks noChangeShapeType="1"/>
            </p:cNvSpPr>
            <p:nvPr/>
          </p:nvSpPr>
          <p:spPr bwMode="auto">
            <a:xfrm flipH="1" flipV="1">
              <a:off x="1876425" y="5921375"/>
              <a:ext cx="20638"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1" name="Rectangle 1333"/>
            <p:cNvSpPr>
              <a:spLocks noChangeArrowheads="1"/>
            </p:cNvSpPr>
            <p:nvPr/>
          </p:nvSpPr>
          <p:spPr bwMode="auto">
            <a:xfrm>
              <a:off x="11202988" y="585311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1908.06</a:t>
              </a:r>
              <a:endParaRPr lang="en-US" altLang="en-US" sz="1800"/>
            </a:p>
          </p:txBody>
        </p:sp>
        <p:sp>
          <p:nvSpPr>
            <p:cNvPr id="4102" name="Line 1334"/>
            <p:cNvSpPr>
              <a:spLocks noChangeShapeType="1"/>
            </p:cNvSpPr>
            <p:nvPr/>
          </p:nvSpPr>
          <p:spPr bwMode="auto">
            <a:xfrm flipH="1" flipV="1">
              <a:off x="11356976" y="5921375"/>
              <a:ext cx="61913" cy="7938"/>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3" name="Rectangle 1335"/>
            <p:cNvSpPr>
              <a:spLocks noChangeArrowheads="1"/>
            </p:cNvSpPr>
            <p:nvPr/>
          </p:nvSpPr>
          <p:spPr bwMode="auto">
            <a:xfrm>
              <a:off x="10425114" y="585946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1767.87</a:t>
              </a:r>
              <a:endParaRPr lang="en-US" altLang="en-US" sz="1800"/>
            </a:p>
          </p:txBody>
        </p:sp>
        <p:sp>
          <p:nvSpPr>
            <p:cNvPr id="4104" name="Line 1336"/>
            <p:cNvSpPr>
              <a:spLocks noChangeShapeType="1"/>
            </p:cNvSpPr>
            <p:nvPr/>
          </p:nvSpPr>
          <p:spPr bwMode="auto">
            <a:xfrm flipV="1">
              <a:off x="10455276" y="5929313"/>
              <a:ext cx="123825"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5" name="Rectangle 1337"/>
            <p:cNvSpPr>
              <a:spLocks noChangeArrowheads="1"/>
            </p:cNvSpPr>
            <p:nvPr/>
          </p:nvSpPr>
          <p:spPr bwMode="auto">
            <a:xfrm>
              <a:off x="11834814" y="5859463"/>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1984.15</a:t>
              </a:r>
              <a:endParaRPr lang="en-US" altLang="en-US" sz="1800"/>
            </a:p>
          </p:txBody>
        </p:sp>
        <p:sp>
          <p:nvSpPr>
            <p:cNvPr id="4106" name="Line 1338"/>
            <p:cNvSpPr>
              <a:spLocks noChangeShapeType="1"/>
            </p:cNvSpPr>
            <p:nvPr/>
          </p:nvSpPr>
          <p:spPr bwMode="auto">
            <a:xfrm flipV="1">
              <a:off x="11947526" y="5929313"/>
              <a:ext cx="41275"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7" name="Rectangle 1339"/>
            <p:cNvSpPr>
              <a:spLocks noChangeArrowheads="1"/>
            </p:cNvSpPr>
            <p:nvPr/>
          </p:nvSpPr>
          <p:spPr bwMode="auto">
            <a:xfrm>
              <a:off x="450848" y="5859463"/>
              <a:ext cx="442393"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333.26</a:t>
              </a:r>
              <a:endParaRPr lang="en-US" altLang="en-US" sz="1800"/>
            </a:p>
          </p:txBody>
        </p:sp>
        <p:sp>
          <p:nvSpPr>
            <p:cNvPr id="4108" name="Rectangle 1340"/>
            <p:cNvSpPr>
              <a:spLocks noChangeArrowheads="1"/>
            </p:cNvSpPr>
            <p:nvPr/>
          </p:nvSpPr>
          <p:spPr bwMode="auto">
            <a:xfrm>
              <a:off x="10755315" y="5867400"/>
              <a:ext cx="522828"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1833.34</a:t>
              </a:r>
              <a:endParaRPr lang="en-US" altLang="en-US" sz="1800"/>
            </a:p>
          </p:txBody>
        </p:sp>
        <p:sp>
          <p:nvSpPr>
            <p:cNvPr id="4109" name="Rectangle 163"/>
            <p:cNvSpPr>
              <a:spLocks noChangeArrowheads="1"/>
            </p:cNvSpPr>
            <p:nvPr/>
          </p:nvSpPr>
          <p:spPr bwMode="auto">
            <a:xfrm>
              <a:off x="6276975" y="447314"/>
              <a:ext cx="361959" cy="65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18.10</a:t>
              </a:r>
              <a:endParaRPr lang="en-US" altLang="en-US" sz="1800" dirty="0"/>
            </a:p>
          </p:txBody>
        </p:sp>
      </p:grpSp>
      <p:sp>
        <p:nvSpPr>
          <p:cNvPr id="4110" name="Rectangle 4109"/>
          <p:cNvSpPr/>
          <p:nvPr/>
        </p:nvSpPr>
        <p:spPr>
          <a:xfrm>
            <a:off x="16277624" y="34481542"/>
            <a:ext cx="17830737" cy="7492437"/>
          </a:xfrm>
          <a:prstGeom prst="rect">
            <a:avLst/>
          </a:prstGeom>
          <a:noFill/>
          <a:ln>
            <a:solidFill>
              <a:srgbClr val="B9BAA3"/>
            </a:solidFill>
            <a:prstDash val="solid"/>
          </a:ln>
        </p:spPr>
        <p:txBody>
          <a:bodyPr rtlCol="0" anchor="ctr"/>
          <a:lstStyle/>
          <a:p>
            <a:pPr algn="ctr"/>
            <a:endParaRPr lang="en-US"/>
          </a:p>
        </p:txBody>
      </p:sp>
      <p:sp>
        <p:nvSpPr>
          <p:cNvPr id="4111" name="Rectangle 4110"/>
          <p:cNvSpPr/>
          <p:nvPr/>
        </p:nvSpPr>
        <p:spPr>
          <a:xfrm>
            <a:off x="16304234" y="41626024"/>
            <a:ext cx="16726467" cy="369332"/>
          </a:xfrm>
          <a:prstGeom prst="rect">
            <a:avLst/>
          </a:prstGeom>
        </p:spPr>
        <p:txBody>
          <a:bodyPr wrap="square">
            <a:spAutoFit/>
          </a:bodyPr>
          <a:lstStyle/>
          <a:p>
            <a:pPr lvl="0" algn="just">
              <a:buClr>
                <a:srgbClr val="000000"/>
              </a:buClr>
            </a:pPr>
            <a:r>
              <a:rPr lang="en-US" sz="1800" dirty="0">
                <a:latin typeface="Adobe Devanagari" panose="02040503050201020203" pitchFamily="18" charset="0"/>
                <a:cs typeface="Adobe Devanagari" panose="02040503050201020203" pitchFamily="18" charset="0"/>
              </a:rPr>
              <a:t>Figure 5. Chromatogram of HCT 116 cell line treated with different concentration of doxorubicin. </a:t>
            </a:r>
          </a:p>
        </p:txBody>
      </p:sp>
      <p:grpSp>
        <p:nvGrpSpPr>
          <p:cNvPr id="2" name="Group 1"/>
          <p:cNvGrpSpPr/>
          <p:nvPr/>
        </p:nvGrpSpPr>
        <p:grpSpPr>
          <a:xfrm>
            <a:off x="15219789" y="34850949"/>
            <a:ext cx="12818919" cy="6445205"/>
            <a:chOff x="14970255" y="34698306"/>
            <a:chExt cx="12818919" cy="6445205"/>
          </a:xfrm>
        </p:grpSpPr>
        <p:grpSp>
          <p:nvGrpSpPr>
            <p:cNvPr id="506" name="Group 505"/>
            <p:cNvGrpSpPr/>
            <p:nvPr/>
          </p:nvGrpSpPr>
          <p:grpSpPr>
            <a:xfrm>
              <a:off x="16253663" y="34698306"/>
              <a:ext cx="11535511" cy="6445205"/>
              <a:chOff x="298450" y="434975"/>
              <a:chExt cx="11176000" cy="5748338"/>
            </a:xfrm>
          </p:grpSpPr>
          <p:sp>
            <p:nvSpPr>
              <p:cNvPr id="507" name="AutoShape 3"/>
              <p:cNvSpPr>
                <a:spLocks noChangeAspect="1" noChangeArrowheads="1" noTextEdit="1"/>
              </p:cNvSpPr>
              <p:nvPr/>
            </p:nvSpPr>
            <p:spPr bwMode="auto">
              <a:xfrm>
                <a:off x="298450" y="434975"/>
                <a:ext cx="11169650" cy="574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8" name="Line 7"/>
              <p:cNvSpPr>
                <a:spLocks noChangeShapeType="1"/>
              </p:cNvSpPr>
              <p:nvPr/>
            </p:nvSpPr>
            <p:spPr bwMode="auto">
              <a:xfrm>
                <a:off x="298450" y="674688"/>
                <a:ext cx="111696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9" name="Line 8"/>
              <p:cNvSpPr>
                <a:spLocks noChangeShapeType="1"/>
              </p:cNvSpPr>
              <p:nvPr/>
            </p:nvSpPr>
            <p:spPr bwMode="auto">
              <a:xfrm>
                <a:off x="4019550" y="681038"/>
                <a:ext cx="0" cy="27543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0" name="Line 9"/>
              <p:cNvSpPr>
                <a:spLocks noChangeShapeType="1"/>
              </p:cNvSpPr>
              <p:nvPr/>
            </p:nvSpPr>
            <p:spPr bwMode="auto">
              <a:xfrm>
                <a:off x="7747000" y="681038"/>
                <a:ext cx="0" cy="27543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1" name="Line 10"/>
              <p:cNvSpPr>
                <a:spLocks noChangeShapeType="1"/>
              </p:cNvSpPr>
              <p:nvPr/>
            </p:nvSpPr>
            <p:spPr bwMode="auto">
              <a:xfrm>
                <a:off x="298450" y="3429000"/>
                <a:ext cx="37274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2" name="Line 11"/>
              <p:cNvSpPr>
                <a:spLocks noChangeShapeType="1"/>
              </p:cNvSpPr>
              <p:nvPr/>
            </p:nvSpPr>
            <p:spPr bwMode="auto">
              <a:xfrm>
                <a:off x="4019550" y="3435350"/>
                <a:ext cx="0" cy="27479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3" name="Line 12"/>
              <p:cNvSpPr>
                <a:spLocks noChangeShapeType="1"/>
              </p:cNvSpPr>
              <p:nvPr/>
            </p:nvSpPr>
            <p:spPr bwMode="auto">
              <a:xfrm>
                <a:off x="4025900" y="3429000"/>
                <a:ext cx="37274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4" name="Line 13"/>
              <p:cNvSpPr>
                <a:spLocks noChangeShapeType="1"/>
              </p:cNvSpPr>
              <p:nvPr/>
            </p:nvSpPr>
            <p:spPr bwMode="auto">
              <a:xfrm>
                <a:off x="7747000" y="3435350"/>
                <a:ext cx="0" cy="27479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5" name="Line 14"/>
              <p:cNvSpPr>
                <a:spLocks noChangeShapeType="1"/>
              </p:cNvSpPr>
              <p:nvPr/>
            </p:nvSpPr>
            <p:spPr bwMode="auto">
              <a:xfrm>
                <a:off x="7753350" y="3429000"/>
                <a:ext cx="3721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6" name="Line 19"/>
              <p:cNvSpPr>
                <a:spLocks noChangeShapeType="1"/>
              </p:cNvSpPr>
              <p:nvPr/>
            </p:nvSpPr>
            <p:spPr bwMode="auto">
              <a:xfrm>
                <a:off x="625475" y="3095625"/>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Line 20"/>
              <p:cNvSpPr>
                <a:spLocks noChangeShapeType="1"/>
              </p:cNvSpPr>
              <p:nvPr/>
            </p:nvSpPr>
            <p:spPr bwMode="auto">
              <a:xfrm>
                <a:off x="68262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8" name="Line 21"/>
              <p:cNvSpPr>
                <a:spLocks noChangeShapeType="1"/>
              </p:cNvSpPr>
              <p:nvPr/>
            </p:nvSpPr>
            <p:spPr bwMode="auto">
              <a:xfrm>
                <a:off x="7445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Line 22"/>
              <p:cNvSpPr>
                <a:spLocks noChangeShapeType="1"/>
              </p:cNvSpPr>
              <p:nvPr/>
            </p:nvSpPr>
            <p:spPr bwMode="auto">
              <a:xfrm>
                <a:off x="8080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0" name="Line 23"/>
              <p:cNvSpPr>
                <a:spLocks noChangeShapeType="1"/>
              </p:cNvSpPr>
              <p:nvPr/>
            </p:nvSpPr>
            <p:spPr bwMode="auto">
              <a:xfrm>
                <a:off x="86360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1" name="Line 24"/>
              <p:cNvSpPr>
                <a:spLocks noChangeShapeType="1"/>
              </p:cNvSpPr>
              <p:nvPr/>
            </p:nvSpPr>
            <p:spPr bwMode="auto">
              <a:xfrm>
                <a:off x="99060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2" name="Line 25"/>
              <p:cNvSpPr>
                <a:spLocks noChangeShapeType="1"/>
              </p:cNvSpPr>
              <p:nvPr/>
            </p:nvSpPr>
            <p:spPr bwMode="auto">
              <a:xfrm>
                <a:off x="10525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3" name="Line 26"/>
              <p:cNvSpPr>
                <a:spLocks noChangeShapeType="1"/>
              </p:cNvSpPr>
              <p:nvPr/>
            </p:nvSpPr>
            <p:spPr bwMode="auto">
              <a:xfrm>
                <a:off x="11096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4" name="Line 27"/>
              <p:cNvSpPr>
                <a:spLocks noChangeShapeType="1"/>
              </p:cNvSpPr>
              <p:nvPr/>
            </p:nvSpPr>
            <p:spPr bwMode="auto">
              <a:xfrm>
                <a:off x="117157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5" name="Line 28"/>
              <p:cNvSpPr>
                <a:spLocks noChangeShapeType="1"/>
              </p:cNvSpPr>
              <p:nvPr/>
            </p:nvSpPr>
            <p:spPr bwMode="auto">
              <a:xfrm>
                <a:off x="129222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6" name="Line 29"/>
              <p:cNvSpPr>
                <a:spLocks noChangeShapeType="1"/>
              </p:cNvSpPr>
              <p:nvPr/>
            </p:nvSpPr>
            <p:spPr bwMode="auto">
              <a:xfrm>
                <a:off x="13541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7" name="Line 30"/>
              <p:cNvSpPr>
                <a:spLocks noChangeShapeType="1"/>
              </p:cNvSpPr>
              <p:nvPr/>
            </p:nvSpPr>
            <p:spPr bwMode="auto">
              <a:xfrm>
                <a:off x="14176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8" name="Line 31"/>
              <p:cNvSpPr>
                <a:spLocks noChangeShapeType="1"/>
              </p:cNvSpPr>
              <p:nvPr/>
            </p:nvSpPr>
            <p:spPr bwMode="auto">
              <a:xfrm>
                <a:off x="147955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9" name="Line 32"/>
              <p:cNvSpPr>
                <a:spLocks noChangeShapeType="1"/>
              </p:cNvSpPr>
              <p:nvPr/>
            </p:nvSpPr>
            <p:spPr bwMode="auto">
              <a:xfrm>
                <a:off x="160020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0" name="Line 33"/>
              <p:cNvSpPr>
                <a:spLocks noChangeShapeType="1"/>
              </p:cNvSpPr>
              <p:nvPr/>
            </p:nvSpPr>
            <p:spPr bwMode="auto">
              <a:xfrm>
                <a:off x="16621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Line 34"/>
              <p:cNvSpPr>
                <a:spLocks noChangeShapeType="1"/>
              </p:cNvSpPr>
              <p:nvPr/>
            </p:nvSpPr>
            <p:spPr bwMode="auto">
              <a:xfrm>
                <a:off x="17256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2" name="Line 35"/>
              <p:cNvSpPr>
                <a:spLocks noChangeShapeType="1"/>
              </p:cNvSpPr>
              <p:nvPr/>
            </p:nvSpPr>
            <p:spPr bwMode="auto">
              <a:xfrm>
                <a:off x="178117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3" name="Line 36"/>
              <p:cNvSpPr>
                <a:spLocks noChangeShapeType="1"/>
              </p:cNvSpPr>
              <p:nvPr/>
            </p:nvSpPr>
            <p:spPr bwMode="auto">
              <a:xfrm>
                <a:off x="190817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4" name="Line 37"/>
              <p:cNvSpPr>
                <a:spLocks noChangeShapeType="1"/>
              </p:cNvSpPr>
              <p:nvPr/>
            </p:nvSpPr>
            <p:spPr bwMode="auto">
              <a:xfrm>
                <a:off x="19637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Line 38"/>
              <p:cNvSpPr>
                <a:spLocks noChangeShapeType="1"/>
              </p:cNvSpPr>
              <p:nvPr/>
            </p:nvSpPr>
            <p:spPr bwMode="auto">
              <a:xfrm>
                <a:off x="20272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6" name="Line 39"/>
              <p:cNvSpPr>
                <a:spLocks noChangeShapeType="1"/>
              </p:cNvSpPr>
              <p:nvPr/>
            </p:nvSpPr>
            <p:spPr bwMode="auto">
              <a:xfrm>
                <a:off x="208915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7" name="Line 40"/>
              <p:cNvSpPr>
                <a:spLocks noChangeShapeType="1"/>
              </p:cNvSpPr>
              <p:nvPr/>
            </p:nvSpPr>
            <p:spPr bwMode="auto">
              <a:xfrm>
                <a:off x="220980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8" name="Line 41"/>
              <p:cNvSpPr>
                <a:spLocks noChangeShapeType="1"/>
              </p:cNvSpPr>
              <p:nvPr/>
            </p:nvSpPr>
            <p:spPr bwMode="auto">
              <a:xfrm>
                <a:off x="22717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9" name="Line 42"/>
              <p:cNvSpPr>
                <a:spLocks noChangeShapeType="1"/>
              </p:cNvSpPr>
              <p:nvPr/>
            </p:nvSpPr>
            <p:spPr bwMode="auto">
              <a:xfrm>
                <a:off x="23352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0" name="Line 43"/>
              <p:cNvSpPr>
                <a:spLocks noChangeShapeType="1"/>
              </p:cNvSpPr>
              <p:nvPr/>
            </p:nvSpPr>
            <p:spPr bwMode="auto">
              <a:xfrm>
                <a:off x="239712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1" name="Line 44"/>
              <p:cNvSpPr>
                <a:spLocks noChangeShapeType="1"/>
              </p:cNvSpPr>
              <p:nvPr/>
            </p:nvSpPr>
            <p:spPr bwMode="auto">
              <a:xfrm>
                <a:off x="251777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2" name="Line 45"/>
              <p:cNvSpPr>
                <a:spLocks noChangeShapeType="1"/>
              </p:cNvSpPr>
              <p:nvPr/>
            </p:nvSpPr>
            <p:spPr bwMode="auto">
              <a:xfrm>
                <a:off x="25796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3" name="Line 46"/>
              <p:cNvSpPr>
                <a:spLocks noChangeShapeType="1"/>
              </p:cNvSpPr>
              <p:nvPr/>
            </p:nvSpPr>
            <p:spPr bwMode="auto">
              <a:xfrm>
                <a:off x="26368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4" name="Line 47"/>
              <p:cNvSpPr>
                <a:spLocks noChangeShapeType="1"/>
              </p:cNvSpPr>
              <p:nvPr/>
            </p:nvSpPr>
            <p:spPr bwMode="auto">
              <a:xfrm>
                <a:off x="27003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5" name="Line 48"/>
              <p:cNvSpPr>
                <a:spLocks noChangeShapeType="1"/>
              </p:cNvSpPr>
              <p:nvPr/>
            </p:nvSpPr>
            <p:spPr bwMode="auto">
              <a:xfrm>
                <a:off x="282575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6" name="Line 49"/>
              <p:cNvSpPr>
                <a:spLocks noChangeShapeType="1"/>
              </p:cNvSpPr>
              <p:nvPr/>
            </p:nvSpPr>
            <p:spPr bwMode="auto">
              <a:xfrm>
                <a:off x="28813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7" name="Line 50"/>
              <p:cNvSpPr>
                <a:spLocks noChangeShapeType="1"/>
              </p:cNvSpPr>
              <p:nvPr/>
            </p:nvSpPr>
            <p:spPr bwMode="auto">
              <a:xfrm>
                <a:off x="29448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8" name="Line 51"/>
              <p:cNvSpPr>
                <a:spLocks noChangeShapeType="1"/>
              </p:cNvSpPr>
              <p:nvPr/>
            </p:nvSpPr>
            <p:spPr bwMode="auto">
              <a:xfrm>
                <a:off x="30083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9" name="Line 52"/>
              <p:cNvSpPr>
                <a:spLocks noChangeShapeType="1"/>
              </p:cNvSpPr>
              <p:nvPr/>
            </p:nvSpPr>
            <p:spPr bwMode="auto">
              <a:xfrm>
                <a:off x="62547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0" name="Rectangle 53"/>
              <p:cNvSpPr>
                <a:spLocks noChangeArrowheads="1"/>
              </p:cNvSpPr>
              <p:nvPr/>
            </p:nvSpPr>
            <p:spPr bwMode="auto">
              <a:xfrm>
                <a:off x="5667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a:t>
                </a:r>
                <a:endParaRPr lang="en-US" altLang="en-US" sz="1800"/>
              </a:p>
            </p:txBody>
          </p:sp>
          <p:sp>
            <p:nvSpPr>
              <p:cNvPr id="551" name="Line 54"/>
              <p:cNvSpPr>
                <a:spLocks noChangeShapeType="1"/>
              </p:cNvSpPr>
              <p:nvPr/>
            </p:nvSpPr>
            <p:spPr bwMode="auto">
              <a:xfrm>
                <a:off x="927100"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2" name="Rectangle 55"/>
              <p:cNvSpPr>
                <a:spLocks noChangeArrowheads="1"/>
              </p:cNvSpPr>
              <p:nvPr/>
            </p:nvSpPr>
            <p:spPr bwMode="auto">
              <a:xfrm>
                <a:off x="86836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a:t>
                </a:r>
                <a:endParaRPr lang="en-US" altLang="en-US" sz="1800"/>
              </a:p>
            </p:txBody>
          </p:sp>
          <p:sp>
            <p:nvSpPr>
              <p:cNvPr id="553" name="Line 56"/>
              <p:cNvSpPr>
                <a:spLocks noChangeShapeType="1"/>
              </p:cNvSpPr>
              <p:nvPr/>
            </p:nvSpPr>
            <p:spPr bwMode="auto">
              <a:xfrm>
                <a:off x="123507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4" name="Rectangle 57"/>
              <p:cNvSpPr>
                <a:spLocks noChangeArrowheads="1"/>
              </p:cNvSpPr>
              <p:nvPr/>
            </p:nvSpPr>
            <p:spPr bwMode="auto">
              <a:xfrm>
                <a:off x="11763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a:t>
                </a:r>
                <a:endParaRPr lang="en-US" altLang="en-US" sz="1800"/>
              </a:p>
            </p:txBody>
          </p:sp>
          <p:sp>
            <p:nvSpPr>
              <p:cNvPr id="555" name="Line 58"/>
              <p:cNvSpPr>
                <a:spLocks noChangeShapeType="1"/>
              </p:cNvSpPr>
              <p:nvPr/>
            </p:nvSpPr>
            <p:spPr bwMode="auto">
              <a:xfrm>
                <a:off x="1536700"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6" name="Rectangle 59"/>
              <p:cNvSpPr>
                <a:spLocks noChangeArrowheads="1"/>
              </p:cNvSpPr>
              <p:nvPr/>
            </p:nvSpPr>
            <p:spPr bwMode="auto">
              <a:xfrm>
                <a:off x="147796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a:t>
                </a:r>
                <a:endParaRPr lang="en-US" altLang="en-US" sz="1800"/>
              </a:p>
            </p:txBody>
          </p:sp>
          <p:sp>
            <p:nvSpPr>
              <p:cNvPr id="557" name="Line 60"/>
              <p:cNvSpPr>
                <a:spLocks noChangeShapeType="1"/>
              </p:cNvSpPr>
              <p:nvPr/>
            </p:nvSpPr>
            <p:spPr bwMode="auto">
              <a:xfrm>
                <a:off x="184467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8" name="Rectangle 61"/>
              <p:cNvSpPr>
                <a:spLocks noChangeArrowheads="1"/>
              </p:cNvSpPr>
              <p:nvPr/>
            </p:nvSpPr>
            <p:spPr bwMode="auto">
              <a:xfrm>
                <a:off x="17859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a:t>
                </a:r>
                <a:endParaRPr lang="en-US" altLang="en-US" sz="1800"/>
              </a:p>
            </p:txBody>
          </p:sp>
          <p:sp>
            <p:nvSpPr>
              <p:cNvPr id="559" name="Line 62"/>
              <p:cNvSpPr>
                <a:spLocks noChangeShapeType="1"/>
              </p:cNvSpPr>
              <p:nvPr/>
            </p:nvSpPr>
            <p:spPr bwMode="auto">
              <a:xfrm>
                <a:off x="2152650"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0" name="Rectangle 63"/>
              <p:cNvSpPr>
                <a:spLocks noChangeArrowheads="1"/>
              </p:cNvSpPr>
              <p:nvPr/>
            </p:nvSpPr>
            <p:spPr bwMode="auto">
              <a:xfrm>
                <a:off x="209391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a:t>
                </a:r>
                <a:endParaRPr lang="en-US" altLang="en-US" sz="1800"/>
              </a:p>
            </p:txBody>
          </p:sp>
          <p:sp>
            <p:nvSpPr>
              <p:cNvPr id="561" name="Line 64"/>
              <p:cNvSpPr>
                <a:spLocks noChangeShapeType="1"/>
              </p:cNvSpPr>
              <p:nvPr/>
            </p:nvSpPr>
            <p:spPr bwMode="auto">
              <a:xfrm>
                <a:off x="245427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2" name="Rectangle 65"/>
              <p:cNvSpPr>
                <a:spLocks noChangeArrowheads="1"/>
              </p:cNvSpPr>
              <p:nvPr/>
            </p:nvSpPr>
            <p:spPr bwMode="auto">
              <a:xfrm>
                <a:off x="23955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a:t>
                </a:r>
                <a:endParaRPr lang="en-US" altLang="en-US" sz="1800"/>
              </a:p>
            </p:txBody>
          </p:sp>
          <p:sp>
            <p:nvSpPr>
              <p:cNvPr id="563" name="Line 66"/>
              <p:cNvSpPr>
                <a:spLocks noChangeShapeType="1"/>
              </p:cNvSpPr>
              <p:nvPr/>
            </p:nvSpPr>
            <p:spPr bwMode="auto">
              <a:xfrm>
                <a:off x="2762250"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4" name="Rectangle 67"/>
              <p:cNvSpPr>
                <a:spLocks noChangeArrowheads="1"/>
              </p:cNvSpPr>
              <p:nvPr/>
            </p:nvSpPr>
            <p:spPr bwMode="auto">
              <a:xfrm>
                <a:off x="270351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a:t>
                </a:r>
                <a:endParaRPr lang="en-US" altLang="en-US" sz="1800"/>
              </a:p>
            </p:txBody>
          </p:sp>
          <p:sp>
            <p:nvSpPr>
              <p:cNvPr id="565" name="Line 68"/>
              <p:cNvSpPr>
                <a:spLocks noChangeShapeType="1"/>
              </p:cNvSpPr>
              <p:nvPr/>
            </p:nvSpPr>
            <p:spPr bwMode="auto">
              <a:xfrm>
                <a:off x="307022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6" name="Rectangle 69"/>
              <p:cNvSpPr>
                <a:spLocks noChangeArrowheads="1"/>
              </p:cNvSpPr>
              <p:nvPr/>
            </p:nvSpPr>
            <p:spPr bwMode="auto">
              <a:xfrm>
                <a:off x="301148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a:t>
                </a:r>
                <a:endParaRPr lang="en-US" altLang="en-US" sz="1800"/>
              </a:p>
            </p:txBody>
          </p:sp>
          <p:sp>
            <p:nvSpPr>
              <p:cNvPr id="567" name="Rectangle 70"/>
              <p:cNvSpPr>
                <a:spLocks noChangeArrowheads="1"/>
              </p:cNvSpPr>
              <p:nvPr/>
            </p:nvSpPr>
            <p:spPr bwMode="auto">
              <a:xfrm>
                <a:off x="1649413" y="3259138"/>
                <a:ext cx="357201"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Time (min)</a:t>
                </a:r>
                <a:endParaRPr lang="en-US" altLang="en-US" sz="1800"/>
              </a:p>
            </p:txBody>
          </p:sp>
          <p:sp>
            <p:nvSpPr>
              <p:cNvPr id="568" name="Line 71"/>
              <p:cNvSpPr>
                <a:spLocks noChangeShapeType="1"/>
              </p:cNvSpPr>
              <p:nvPr/>
            </p:nvSpPr>
            <p:spPr bwMode="auto">
              <a:xfrm flipV="1">
                <a:off x="625475" y="2630488"/>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9" name="Line 72"/>
              <p:cNvSpPr>
                <a:spLocks noChangeShapeType="1"/>
              </p:cNvSpPr>
              <p:nvPr/>
            </p:nvSpPr>
            <p:spPr bwMode="auto">
              <a:xfrm flipH="1">
                <a:off x="587375" y="30448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0" name="Line 73"/>
              <p:cNvSpPr>
                <a:spLocks noChangeShapeType="1"/>
              </p:cNvSpPr>
              <p:nvPr/>
            </p:nvSpPr>
            <p:spPr bwMode="auto">
              <a:xfrm flipH="1">
                <a:off x="587375" y="30003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1" name="Line 74"/>
              <p:cNvSpPr>
                <a:spLocks noChangeShapeType="1"/>
              </p:cNvSpPr>
              <p:nvPr/>
            </p:nvSpPr>
            <p:spPr bwMode="auto">
              <a:xfrm flipH="1">
                <a:off x="587375" y="29575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2" name="Line 75"/>
              <p:cNvSpPr>
                <a:spLocks noChangeShapeType="1"/>
              </p:cNvSpPr>
              <p:nvPr/>
            </p:nvSpPr>
            <p:spPr bwMode="auto">
              <a:xfrm flipH="1">
                <a:off x="587375" y="29067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3" name="Line 76"/>
              <p:cNvSpPr>
                <a:spLocks noChangeShapeType="1"/>
              </p:cNvSpPr>
              <p:nvPr/>
            </p:nvSpPr>
            <p:spPr bwMode="auto">
              <a:xfrm flipH="1">
                <a:off x="587375" y="28194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4" name="Line 77"/>
              <p:cNvSpPr>
                <a:spLocks noChangeShapeType="1"/>
              </p:cNvSpPr>
              <p:nvPr/>
            </p:nvSpPr>
            <p:spPr bwMode="auto">
              <a:xfrm flipH="1">
                <a:off x="587375" y="27686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5" name="Line 78"/>
              <p:cNvSpPr>
                <a:spLocks noChangeShapeType="1"/>
              </p:cNvSpPr>
              <p:nvPr/>
            </p:nvSpPr>
            <p:spPr bwMode="auto">
              <a:xfrm flipH="1">
                <a:off x="587375" y="27241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6" name="Line 79"/>
              <p:cNvSpPr>
                <a:spLocks noChangeShapeType="1"/>
              </p:cNvSpPr>
              <p:nvPr/>
            </p:nvSpPr>
            <p:spPr bwMode="auto">
              <a:xfrm flipH="1">
                <a:off x="587375" y="26797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7" name="Line 80"/>
              <p:cNvSpPr>
                <a:spLocks noChangeShapeType="1"/>
              </p:cNvSpPr>
              <p:nvPr/>
            </p:nvSpPr>
            <p:spPr bwMode="auto">
              <a:xfrm flipH="1">
                <a:off x="568325" y="308927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8" name="Rectangle 81"/>
              <p:cNvSpPr>
                <a:spLocks noChangeArrowheads="1"/>
              </p:cNvSpPr>
              <p:nvPr/>
            </p:nvSpPr>
            <p:spPr bwMode="auto">
              <a:xfrm>
                <a:off x="492125" y="3051175"/>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579" name="Line 82"/>
              <p:cNvSpPr>
                <a:spLocks noChangeShapeType="1"/>
              </p:cNvSpPr>
              <p:nvPr/>
            </p:nvSpPr>
            <p:spPr bwMode="auto">
              <a:xfrm flipH="1">
                <a:off x="568325" y="28622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0" name="Rectangle 83"/>
              <p:cNvSpPr>
                <a:spLocks noChangeArrowheads="1"/>
              </p:cNvSpPr>
              <p:nvPr/>
            </p:nvSpPr>
            <p:spPr bwMode="auto">
              <a:xfrm>
                <a:off x="449263" y="2824163"/>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581" name="Line 84"/>
              <p:cNvSpPr>
                <a:spLocks noChangeShapeType="1"/>
              </p:cNvSpPr>
              <p:nvPr/>
            </p:nvSpPr>
            <p:spPr bwMode="auto">
              <a:xfrm flipH="1">
                <a:off x="568325" y="26304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2" name="Rectangle 85"/>
              <p:cNvSpPr>
                <a:spLocks noChangeArrowheads="1"/>
              </p:cNvSpPr>
              <p:nvPr/>
            </p:nvSpPr>
            <p:spPr bwMode="auto">
              <a:xfrm>
                <a:off x="411163" y="2590800"/>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583" name="Line 86"/>
              <p:cNvSpPr>
                <a:spLocks noChangeShapeType="1"/>
              </p:cNvSpPr>
              <p:nvPr/>
            </p:nvSpPr>
            <p:spPr bwMode="auto">
              <a:xfrm flipV="1">
                <a:off x="625475" y="2063750"/>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Line 87"/>
              <p:cNvSpPr>
                <a:spLocks noChangeShapeType="1"/>
              </p:cNvSpPr>
              <p:nvPr/>
            </p:nvSpPr>
            <p:spPr bwMode="auto">
              <a:xfrm flipH="1">
                <a:off x="587375" y="24796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5" name="Line 88"/>
              <p:cNvSpPr>
                <a:spLocks noChangeShapeType="1"/>
              </p:cNvSpPr>
              <p:nvPr/>
            </p:nvSpPr>
            <p:spPr bwMode="auto">
              <a:xfrm flipH="1">
                <a:off x="587375" y="24352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6" name="Line 89"/>
              <p:cNvSpPr>
                <a:spLocks noChangeShapeType="1"/>
              </p:cNvSpPr>
              <p:nvPr/>
            </p:nvSpPr>
            <p:spPr bwMode="auto">
              <a:xfrm flipH="1">
                <a:off x="587375" y="23907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7" name="Line 90"/>
              <p:cNvSpPr>
                <a:spLocks noChangeShapeType="1"/>
              </p:cNvSpPr>
              <p:nvPr/>
            </p:nvSpPr>
            <p:spPr bwMode="auto">
              <a:xfrm flipH="1">
                <a:off x="587375" y="23399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8" name="Line 91"/>
              <p:cNvSpPr>
                <a:spLocks noChangeShapeType="1"/>
              </p:cNvSpPr>
              <p:nvPr/>
            </p:nvSpPr>
            <p:spPr bwMode="auto">
              <a:xfrm flipH="1">
                <a:off x="587375" y="22526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9" name="Line 92"/>
              <p:cNvSpPr>
                <a:spLocks noChangeShapeType="1"/>
              </p:cNvSpPr>
              <p:nvPr/>
            </p:nvSpPr>
            <p:spPr bwMode="auto">
              <a:xfrm flipH="1">
                <a:off x="587375" y="22018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0" name="Line 93"/>
              <p:cNvSpPr>
                <a:spLocks noChangeShapeType="1"/>
              </p:cNvSpPr>
              <p:nvPr/>
            </p:nvSpPr>
            <p:spPr bwMode="auto">
              <a:xfrm flipH="1">
                <a:off x="587375" y="21590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1" name="Line 94"/>
              <p:cNvSpPr>
                <a:spLocks noChangeShapeType="1"/>
              </p:cNvSpPr>
              <p:nvPr/>
            </p:nvSpPr>
            <p:spPr bwMode="auto">
              <a:xfrm flipH="1">
                <a:off x="587375" y="21145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2" name="Line 95"/>
              <p:cNvSpPr>
                <a:spLocks noChangeShapeType="1"/>
              </p:cNvSpPr>
              <p:nvPr/>
            </p:nvSpPr>
            <p:spPr bwMode="auto">
              <a:xfrm flipH="1">
                <a:off x="568325" y="25225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3" name="Rectangle 96"/>
              <p:cNvSpPr>
                <a:spLocks noChangeArrowheads="1"/>
              </p:cNvSpPr>
              <p:nvPr/>
            </p:nvSpPr>
            <p:spPr bwMode="auto">
              <a:xfrm>
                <a:off x="492125" y="248443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594" name="Line 97"/>
              <p:cNvSpPr>
                <a:spLocks noChangeShapeType="1"/>
              </p:cNvSpPr>
              <p:nvPr/>
            </p:nvSpPr>
            <p:spPr bwMode="auto">
              <a:xfrm flipH="1">
                <a:off x="568325" y="22971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5" name="Rectangle 98"/>
              <p:cNvSpPr>
                <a:spLocks noChangeArrowheads="1"/>
              </p:cNvSpPr>
              <p:nvPr/>
            </p:nvSpPr>
            <p:spPr bwMode="auto">
              <a:xfrm>
                <a:off x="449263" y="2259013"/>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596" name="Line 99"/>
              <p:cNvSpPr>
                <a:spLocks noChangeShapeType="1"/>
              </p:cNvSpPr>
              <p:nvPr/>
            </p:nvSpPr>
            <p:spPr bwMode="auto">
              <a:xfrm flipH="1">
                <a:off x="568325" y="206375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7" name="Rectangle 100"/>
              <p:cNvSpPr>
                <a:spLocks noChangeArrowheads="1"/>
              </p:cNvSpPr>
              <p:nvPr/>
            </p:nvSpPr>
            <p:spPr bwMode="auto">
              <a:xfrm>
                <a:off x="411163" y="2025650"/>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598" name="Line 101"/>
              <p:cNvSpPr>
                <a:spLocks noChangeShapeType="1"/>
              </p:cNvSpPr>
              <p:nvPr/>
            </p:nvSpPr>
            <p:spPr bwMode="auto">
              <a:xfrm>
                <a:off x="625475" y="25288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9" name="Line 102"/>
              <p:cNvSpPr>
                <a:spLocks noChangeShapeType="1"/>
              </p:cNvSpPr>
              <p:nvPr/>
            </p:nvSpPr>
            <p:spPr bwMode="auto">
              <a:xfrm flipV="1">
                <a:off x="625475" y="1492250"/>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0" name="Line 103"/>
              <p:cNvSpPr>
                <a:spLocks noChangeShapeType="1"/>
              </p:cNvSpPr>
              <p:nvPr/>
            </p:nvSpPr>
            <p:spPr bwMode="auto">
              <a:xfrm flipH="1">
                <a:off x="587375" y="19065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1" name="Line 104"/>
              <p:cNvSpPr>
                <a:spLocks noChangeShapeType="1"/>
              </p:cNvSpPr>
              <p:nvPr/>
            </p:nvSpPr>
            <p:spPr bwMode="auto">
              <a:xfrm flipH="1">
                <a:off x="587375" y="18621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2" name="Line 105"/>
              <p:cNvSpPr>
                <a:spLocks noChangeShapeType="1"/>
              </p:cNvSpPr>
              <p:nvPr/>
            </p:nvSpPr>
            <p:spPr bwMode="auto">
              <a:xfrm flipH="1">
                <a:off x="587375" y="18192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3" name="Line 106"/>
              <p:cNvSpPr>
                <a:spLocks noChangeShapeType="1"/>
              </p:cNvSpPr>
              <p:nvPr/>
            </p:nvSpPr>
            <p:spPr bwMode="auto">
              <a:xfrm flipH="1">
                <a:off x="587375" y="17684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4" name="Line 107"/>
              <p:cNvSpPr>
                <a:spLocks noChangeShapeType="1"/>
              </p:cNvSpPr>
              <p:nvPr/>
            </p:nvSpPr>
            <p:spPr bwMode="auto">
              <a:xfrm flipH="1">
                <a:off x="587375" y="16795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5" name="Line 108"/>
              <p:cNvSpPr>
                <a:spLocks noChangeShapeType="1"/>
              </p:cNvSpPr>
              <p:nvPr/>
            </p:nvSpPr>
            <p:spPr bwMode="auto">
              <a:xfrm flipH="1">
                <a:off x="587375" y="16303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6" name="Line 109"/>
              <p:cNvSpPr>
                <a:spLocks noChangeShapeType="1"/>
              </p:cNvSpPr>
              <p:nvPr/>
            </p:nvSpPr>
            <p:spPr bwMode="auto">
              <a:xfrm flipH="1">
                <a:off x="587375" y="15859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7" name="Line 110"/>
              <p:cNvSpPr>
                <a:spLocks noChangeShapeType="1"/>
              </p:cNvSpPr>
              <p:nvPr/>
            </p:nvSpPr>
            <p:spPr bwMode="auto">
              <a:xfrm flipH="1">
                <a:off x="587375" y="15414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8" name="Line 111"/>
              <p:cNvSpPr>
                <a:spLocks noChangeShapeType="1"/>
              </p:cNvSpPr>
              <p:nvPr/>
            </p:nvSpPr>
            <p:spPr bwMode="auto">
              <a:xfrm flipH="1">
                <a:off x="568325" y="19510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9" name="Rectangle 112"/>
              <p:cNvSpPr>
                <a:spLocks noChangeArrowheads="1"/>
              </p:cNvSpPr>
              <p:nvPr/>
            </p:nvSpPr>
            <p:spPr bwMode="auto">
              <a:xfrm>
                <a:off x="492125" y="191293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610" name="Line 113"/>
              <p:cNvSpPr>
                <a:spLocks noChangeShapeType="1"/>
              </p:cNvSpPr>
              <p:nvPr/>
            </p:nvSpPr>
            <p:spPr bwMode="auto">
              <a:xfrm flipH="1">
                <a:off x="568325" y="172402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1" name="Rectangle 114"/>
              <p:cNvSpPr>
                <a:spLocks noChangeArrowheads="1"/>
              </p:cNvSpPr>
              <p:nvPr/>
            </p:nvSpPr>
            <p:spPr bwMode="auto">
              <a:xfrm>
                <a:off x="449263" y="1685925"/>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612" name="Line 115"/>
              <p:cNvSpPr>
                <a:spLocks noChangeShapeType="1"/>
              </p:cNvSpPr>
              <p:nvPr/>
            </p:nvSpPr>
            <p:spPr bwMode="auto">
              <a:xfrm flipH="1">
                <a:off x="568325" y="149225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3" name="Rectangle 116"/>
              <p:cNvSpPr>
                <a:spLocks noChangeArrowheads="1"/>
              </p:cNvSpPr>
              <p:nvPr/>
            </p:nvSpPr>
            <p:spPr bwMode="auto">
              <a:xfrm>
                <a:off x="411163" y="14525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614" name="Rectangle 117"/>
              <p:cNvSpPr>
                <a:spLocks noChangeArrowheads="1"/>
              </p:cNvSpPr>
              <p:nvPr/>
            </p:nvSpPr>
            <p:spPr bwMode="auto">
              <a:xfrm rot="16200000">
                <a:off x="92110" y="1672153"/>
                <a:ext cx="619054" cy="8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Relative Abundance</a:t>
                </a:r>
                <a:endParaRPr lang="en-US" altLang="en-US" sz="1800"/>
              </a:p>
            </p:txBody>
          </p:sp>
          <p:sp>
            <p:nvSpPr>
              <p:cNvPr id="615" name="Line 118"/>
              <p:cNvSpPr>
                <a:spLocks noChangeShapeType="1"/>
              </p:cNvSpPr>
              <p:nvPr/>
            </p:nvSpPr>
            <p:spPr bwMode="auto">
              <a:xfrm>
                <a:off x="625475" y="19573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6" name="Line 119"/>
              <p:cNvSpPr>
                <a:spLocks noChangeShapeType="1"/>
              </p:cNvSpPr>
              <p:nvPr/>
            </p:nvSpPr>
            <p:spPr bwMode="auto">
              <a:xfrm flipV="1">
                <a:off x="625475" y="925513"/>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7" name="Line 120"/>
              <p:cNvSpPr>
                <a:spLocks noChangeShapeType="1"/>
              </p:cNvSpPr>
              <p:nvPr/>
            </p:nvSpPr>
            <p:spPr bwMode="auto">
              <a:xfrm flipH="1">
                <a:off x="587375" y="13414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8" name="Line 121"/>
              <p:cNvSpPr>
                <a:spLocks noChangeShapeType="1"/>
              </p:cNvSpPr>
              <p:nvPr/>
            </p:nvSpPr>
            <p:spPr bwMode="auto">
              <a:xfrm flipH="1">
                <a:off x="587375" y="12969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9" name="Line 122"/>
              <p:cNvSpPr>
                <a:spLocks noChangeShapeType="1"/>
              </p:cNvSpPr>
              <p:nvPr/>
            </p:nvSpPr>
            <p:spPr bwMode="auto">
              <a:xfrm flipH="1">
                <a:off x="587375" y="12525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0" name="Line 123"/>
              <p:cNvSpPr>
                <a:spLocks noChangeShapeType="1"/>
              </p:cNvSpPr>
              <p:nvPr/>
            </p:nvSpPr>
            <p:spPr bwMode="auto">
              <a:xfrm flipH="1">
                <a:off x="587375" y="12017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1" name="Line 124"/>
              <p:cNvSpPr>
                <a:spLocks noChangeShapeType="1"/>
              </p:cNvSpPr>
              <p:nvPr/>
            </p:nvSpPr>
            <p:spPr bwMode="auto">
              <a:xfrm flipH="1">
                <a:off x="587375" y="11144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2" name="Line 125"/>
              <p:cNvSpPr>
                <a:spLocks noChangeShapeType="1"/>
              </p:cNvSpPr>
              <p:nvPr/>
            </p:nvSpPr>
            <p:spPr bwMode="auto">
              <a:xfrm flipH="1">
                <a:off x="587375" y="10636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3" name="Line 126"/>
              <p:cNvSpPr>
                <a:spLocks noChangeShapeType="1"/>
              </p:cNvSpPr>
              <p:nvPr/>
            </p:nvSpPr>
            <p:spPr bwMode="auto">
              <a:xfrm flipH="1">
                <a:off x="587375" y="10191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4" name="Line 127"/>
              <p:cNvSpPr>
                <a:spLocks noChangeShapeType="1"/>
              </p:cNvSpPr>
              <p:nvPr/>
            </p:nvSpPr>
            <p:spPr bwMode="auto">
              <a:xfrm flipH="1">
                <a:off x="587375" y="9763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5" name="Line 128"/>
              <p:cNvSpPr>
                <a:spLocks noChangeShapeType="1"/>
              </p:cNvSpPr>
              <p:nvPr/>
            </p:nvSpPr>
            <p:spPr bwMode="auto">
              <a:xfrm flipH="1">
                <a:off x="568325" y="138430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6" name="Rectangle 129"/>
              <p:cNvSpPr>
                <a:spLocks noChangeArrowheads="1"/>
              </p:cNvSpPr>
              <p:nvPr/>
            </p:nvSpPr>
            <p:spPr bwMode="auto">
              <a:xfrm>
                <a:off x="492125" y="1346200"/>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627" name="Line 130"/>
              <p:cNvSpPr>
                <a:spLocks noChangeShapeType="1"/>
              </p:cNvSpPr>
              <p:nvPr/>
            </p:nvSpPr>
            <p:spPr bwMode="auto">
              <a:xfrm flipH="1">
                <a:off x="568325" y="115887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8" name="Rectangle 131"/>
              <p:cNvSpPr>
                <a:spLocks noChangeArrowheads="1"/>
              </p:cNvSpPr>
              <p:nvPr/>
            </p:nvSpPr>
            <p:spPr bwMode="auto">
              <a:xfrm>
                <a:off x="449263" y="1119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629" name="Line 132"/>
              <p:cNvSpPr>
                <a:spLocks noChangeShapeType="1"/>
              </p:cNvSpPr>
              <p:nvPr/>
            </p:nvSpPr>
            <p:spPr bwMode="auto">
              <a:xfrm flipH="1">
                <a:off x="568325" y="9255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0" name="Rectangle 133"/>
              <p:cNvSpPr>
                <a:spLocks noChangeArrowheads="1"/>
              </p:cNvSpPr>
              <p:nvPr/>
            </p:nvSpPr>
            <p:spPr bwMode="auto">
              <a:xfrm>
                <a:off x="411163" y="88741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631" name="Line 134"/>
              <p:cNvSpPr>
                <a:spLocks noChangeShapeType="1"/>
              </p:cNvSpPr>
              <p:nvPr/>
            </p:nvSpPr>
            <p:spPr bwMode="auto">
              <a:xfrm>
                <a:off x="625475" y="1390650"/>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2" name="Freeform 135"/>
              <p:cNvSpPr>
                <a:spLocks/>
              </p:cNvSpPr>
              <p:nvPr/>
            </p:nvSpPr>
            <p:spPr bwMode="auto">
              <a:xfrm>
                <a:off x="625475" y="925513"/>
                <a:ext cx="2444750" cy="282575"/>
              </a:xfrm>
              <a:custGeom>
                <a:avLst/>
                <a:gdLst>
                  <a:gd name="T0" fmla="*/ 3 w 389"/>
                  <a:gd name="T1" fmla="*/ 3 h 45"/>
                  <a:gd name="T2" fmla="*/ 10 w 389"/>
                  <a:gd name="T3" fmla="*/ 19 h 45"/>
                  <a:gd name="T4" fmla="*/ 16 w 389"/>
                  <a:gd name="T5" fmla="*/ 28 h 45"/>
                  <a:gd name="T6" fmla="*/ 23 w 389"/>
                  <a:gd name="T7" fmla="*/ 32 h 45"/>
                  <a:gd name="T8" fmla="*/ 30 w 389"/>
                  <a:gd name="T9" fmla="*/ 29 h 45"/>
                  <a:gd name="T10" fmla="*/ 36 w 389"/>
                  <a:gd name="T11" fmla="*/ 31 h 45"/>
                  <a:gd name="T12" fmla="*/ 43 w 389"/>
                  <a:gd name="T13" fmla="*/ 36 h 45"/>
                  <a:gd name="T14" fmla="*/ 50 w 389"/>
                  <a:gd name="T15" fmla="*/ 31 h 45"/>
                  <a:gd name="T16" fmla="*/ 57 w 389"/>
                  <a:gd name="T17" fmla="*/ 24 h 45"/>
                  <a:gd name="T18" fmla="*/ 63 w 389"/>
                  <a:gd name="T19" fmla="*/ 23 h 45"/>
                  <a:gd name="T20" fmla="*/ 70 w 389"/>
                  <a:gd name="T21" fmla="*/ 25 h 45"/>
                  <a:gd name="T22" fmla="*/ 77 w 389"/>
                  <a:gd name="T23" fmla="*/ 22 h 45"/>
                  <a:gd name="T24" fmla="*/ 83 w 389"/>
                  <a:gd name="T25" fmla="*/ 16 h 45"/>
                  <a:gd name="T26" fmla="*/ 90 w 389"/>
                  <a:gd name="T27" fmla="*/ 16 h 45"/>
                  <a:gd name="T28" fmla="*/ 97 w 389"/>
                  <a:gd name="T29" fmla="*/ 19 h 45"/>
                  <a:gd name="T30" fmla="*/ 103 w 389"/>
                  <a:gd name="T31" fmla="*/ 18 h 45"/>
                  <a:gd name="T32" fmla="*/ 110 w 389"/>
                  <a:gd name="T33" fmla="*/ 22 h 45"/>
                  <a:gd name="T34" fmla="*/ 117 w 389"/>
                  <a:gd name="T35" fmla="*/ 24 h 45"/>
                  <a:gd name="T36" fmla="*/ 124 w 389"/>
                  <a:gd name="T37" fmla="*/ 22 h 45"/>
                  <a:gd name="T38" fmla="*/ 130 w 389"/>
                  <a:gd name="T39" fmla="*/ 26 h 45"/>
                  <a:gd name="T40" fmla="*/ 137 w 389"/>
                  <a:gd name="T41" fmla="*/ 23 h 45"/>
                  <a:gd name="T42" fmla="*/ 144 w 389"/>
                  <a:gd name="T43" fmla="*/ 15 h 45"/>
                  <a:gd name="T44" fmla="*/ 150 w 389"/>
                  <a:gd name="T45" fmla="*/ 17 h 45"/>
                  <a:gd name="T46" fmla="*/ 157 w 389"/>
                  <a:gd name="T47" fmla="*/ 24 h 45"/>
                  <a:gd name="T48" fmla="*/ 164 w 389"/>
                  <a:gd name="T49" fmla="*/ 26 h 45"/>
                  <a:gd name="T50" fmla="*/ 170 w 389"/>
                  <a:gd name="T51" fmla="*/ 24 h 45"/>
                  <a:gd name="T52" fmla="*/ 177 w 389"/>
                  <a:gd name="T53" fmla="*/ 25 h 45"/>
                  <a:gd name="T54" fmla="*/ 184 w 389"/>
                  <a:gd name="T55" fmla="*/ 28 h 45"/>
                  <a:gd name="T56" fmla="*/ 191 w 389"/>
                  <a:gd name="T57" fmla="*/ 24 h 45"/>
                  <a:gd name="T58" fmla="*/ 197 w 389"/>
                  <a:gd name="T59" fmla="*/ 26 h 45"/>
                  <a:gd name="T60" fmla="*/ 204 w 389"/>
                  <a:gd name="T61" fmla="*/ 35 h 45"/>
                  <a:gd name="T62" fmla="*/ 211 w 389"/>
                  <a:gd name="T63" fmla="*/ 37 h 45"/>
                  <a:gd name="T64" fmla="*/ 217 w 389"/>
                  <a:gd name="T65" fmla="*/ 38 h 45"/>
                  <a:gd name="T66" fmla="*/ 224 w 389"/>
                  <a:gd name="T67" fmla="*/ 38 h 45"/>
                  <a:gd name="T68" fmla="*/ 231 w 389"/>
                  <a:gd name="T69" fmla="*/ 38 h 45"/>
                  <a:gd name="T70" fmla="*/ 237 w 389"/>
                  <a:gd name="T71" fmla="*/ 37 h 45"/>
                  <a:gd name="T72" fmla="*/ 244 w 389"/>
                  <a:gd name="T73" fmla="*/ 34 h 45"/>
                  <a:gd name="T74" fmla="*/ 251 w 389"/>
                  <a:gd name="T75" fmla="*/ 34 h 45"/>
                  <a:gd name="T76" fmla="*/ 258 w 389"/>
                  <a:gd name="T77" fmla="*/ 34 h 45"/>
                  <a:gd name="T78" fmla="*/ 264 w 389"/>
                  <a:gd name="T79" fmla="*/ 38 h 45"/>
                  <a:gd name="T80" fmla="*/ 271 w 389"/>
                  <a:gd name="T81" fmla="*/ 39 h 45"/>
                  <a:gd name="T82" fmla="*/ 278 w 389"/>
                  <a:gd name="T83" fmla="*/ 41 h 45"/>
                  <a:gd name="T84" fmla="*/ 284 w 389"/>
                  <a:gd name="T85" fmla="*/ 42 h 45"/>
                  <a:gd name="T86" fmla="*/ 291 w 389"/>
                  <a:gd name="T87" fmla="*/ 38 h 45"/>
                  <a:gd name="T88" fmla="*/ 298 w 389"/>
                  <a:gd name="T89" fmla="*/ 41 h 45"/>
                  <a:gd name="T90" fmla="*/ 304 w 389"/>
                  <a:gd name="T91" fmla="*/ 41 h 45"/>
                  <a:gd name="T92" fmla="*/ 311 w 389"/>
                  <a:gd name="T93" fmla="*/ 38 h 45"/>
                  <a:gd name="T94" fmla="*/ 318 w 389"/>
                  <a:gd name="T95" fmla="*/ 41 h 45"/>
                  <a:gd name="T96" fmla="*/ 325 w 389"/>
                  <a:gd name="T97" fmla="*/ 45 h 45"/>
                  <a:gd name="T98" fmla="*/ 331 w 389"/>
                  <a:gd name="T99" fmla="*/ 45 h 45"/>
                  <a:gd name="T100" fmla="*/ 338 w 389"/>
                  <a:gd name="T101" fmla="*/ 44 h 45"/>
                  <a:gd name="T102" fmla="*/ 345 w 389"/>
                  <a:gd name="T103" fmla="*/ 41 h 45"/>
                  <a:gd name="T104" fmla="*/ 351 w 389"/>
                  <a:gd name="T105" fmla="*/ 38 h 45"/>
                  <a:gd name="T106" fmla="*/ 358 w 389"/>
                  <a:gd name="T107" fmla="*/ 37 h 45"/>
                  <a:gd name="T108" fmla="*/ 365 w 389"/>
                  <a:gd name="T109" fmla="*/ 31 h 45"/>
                  <a:gd name="T110" fmla="*/ 371 w 389"/>
                  <a:gd name="T111" fmla="*/ 30 h 45"/>
                  <a:gd name="T112" fmla="*/ 378 w 389"/>
                  <a:gd name="T113" fmla="*/ 34 h 45"/>
                  <a:gd name="T114" fmla="*/ 385 w 389"/>
                  <a:gd name="T115" fmla="*/ 3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45">
                    <a:moveTo>
                      <a:pt x="0" y="0"/>
                    </a:moveTo>
                    <a:lnTo>
                      <a:pt x="0" y="0"/>
                    </a:lnTo>
                    <a:lnTo>
                      <a:pt x="1" y="1"/>
                    </a:lnTo>
                    <a:lnTo>
                      <a:pt x="3" y="3"/>
                    </a:lnTo>
                    <a:lnTo>
                      <a:pt x="5" y="7"/>
                    </a:lnTo>
                    <a:lnTo>
                      <a:pt x="6" y="11"/>
                    </a:lnTo>
                    <a:lnTo>
                      <a:pt x="8" y="15"/>
                    </a:lnTo>
                    <a:lnTo>
                      <a:pt x="10" y="19"/>
                    </a:lnTo>
                    <a:lnTo>
                      <a:pt x="11" y="22"/>
                    </a:lnTo>
                    <a:lnTo>
                      <a:pt x="13" y="24"/>
                    </a:lnTo>
                    <a:lnTo>
                      <a:pt x="15" y="26"/>
                    </a:lnTo>
                    <a:lnTo>
                      <a:pt x="16" y="28"/>
                    </a:lnTo>
                    <a:lnTo>
                      <a:pt x="18" y="30"/>
                    </a:lnTo>
                    <a:lnTo>
                      <a:pt x="20" y="31"/>
                    </a:lnTo>
                    <a:lnTo>
                      <a:pt x="21" y="32"/>
                    </a:lnTo>
                    <a:lnTo>
                      <a:pt x="23" y="32"/>
                    </a:lnTo>
                    <a:lnTo>
                      <a:pt x="25" y="32"/>
                    </a:lnTo>
                    <a:lnTo>
                      <a:pt x="26" y="31"/>
                    </a:lnTo>
                    <a:lnTo>
                      <a:pt x="28" y="30"/>
                    </a:lnTo>
                    <a:lnTo>
                      <a:pt x="30" y="29"/>
                    </a:lnTo>
                    <a:lnTo>
                      <a:pt x="31" y="29"/>
                    </a:lnTo>
                    <a:lnTo>
                      <a:pt x="33" y="29"/>
                    </a:lnTo>
                    <a:lnTo>
                      <a:pt x="35" y="30"/>
                    </a:lnTo>
                    <a:lnTo>
                      <a:pt x="36" y="31"/>
                    </a:lnTo>
                    <a:lnTo>
                      <a:pt x="38" y="33"/>
                    </a:lnTo>
                    <a:lnTo>
                      <a:pt x="40" y="34"/>
                    </a:lnTo>
                    <a:lnTo>
                      <a:pt x="41" y="36"/>
                    </a:lnTo>
                    <a:lnTo>
                      <a:pt x="43" y="36"/>
                    </a:lnTo>
                    <a:lnTo>
                      <a:pt x="45" y="36"/>
                    </a:lnTo>
                    <a:lnTo>
                      <a:pt x="46" y="35"/>
                    </a:lnTo>
                    <a:lnTo>
                      <a:pt x="48" y="33"/>
                    </a:lnTo>
                    <a:lnTo>
                      <a:pt x="50" y="31"/>
                    </a:lnTo>
                    <a:lnTo>
                      <a:pt x="51" y="29"/>
                    </a:lnTo>
                    <a:lnTo>
                      <a:pt x="53" y="27"/>
                    </a:lnTo>
                    <a:lnTo>
                      <a:pt x="55" y="25"/>
                    </a:lnTo>
                    <a:lnTo>
                      <a:pt x="57" y="24"/>
                    </a:lnTo>
                    <a:lnTo>
                      <a:pt x="58" y="23"/>
                    </a:lnTo>
                    <a:lnTo>
                      <a:pt x="60" y="22"/>
                    </a:lnTo>
                    <a:lnTo>
                      <a:pt x="62" y="22"/>
                    </a:lnTo>
                    <a:lnTo>
                      <a:pt x="63" y="23"/>
                    </a:lnTo>
                    <a:lnTo>
                      <a:pt x="65" y="24"/>
                    </a:lnTo>
                    <a:lnTo>
                      <a:pt x="67" y="25"/>
                    </a:lnTo>
                    <a:lnTo>
                      <a:pt x="68" y="25"/>
                    </a:lnTo>
                    <a:lnTo>
                      <a:pt x="70" y="25"/>
                    </a:lnTo>
                    <a:lnTo>
                      <a:pt x="72" y="25"/>
                    </a:lnTo>
                    <a:lnTo>
                      <a:pt x="73" y="24"/>
                    </a:lnTo>
                    <a:lnTo>
                      <a:pt x="75" y="23"/>
                    </a:lnTo>
                    <a:lnTo>
                      <a:pt x="77" y="22"/>
                    </a:lnTo>
                    <a:lnTo>
                      <a:pt x="78" y="21"/>
                    </a:lnTo>
                    <a:lnTo>
                      <a:pt x="80" y="19"/>
                    </a:lnTo>
                    <a:lnTo>
                      <a:pt x="82" y="18"/>
                    </a:lnTo>
                    <a:lnTo>
                      <a:pt x="83" y="16"/>
                    </a:lnTo>
                    <a:lnTo>
                      <a:pt x="85" y="16"/>
                    </a:lnTo>
                    <a:lnTo>
                      <a:pt x="87" y="15"/>
                    </a:lnTo>
                    <a:lnTo>
                      <a:pt x="88" y="15"/>
                    </a:lnTo>
                    <a:lnTo>
                      <a:pt x="90" y="16"/>
                    </a:lnTo>
                    <a:lnTo>
                      <a:pt x="92" y="17"/>
                    </a:lnTo>
                    <a:lnTo>
                      <a:pt x="93" y="18"/>
                    </a:lnTo>
                    <a:lnTo>
                      <a:pt x="95" y="18"/>
                    </a:lnTo>
                    <a:lnTo>
                      <a:pt x="97" y="19"/>
                    </a:lnTo>
                    <a:lnTo>
                      <a:pt x="98" y="19"/>
                    </a:lnTo>
                    <a:lnTo>
                      <a:pt x="100" y="19"/>
                    </a:lnTo>
                    <a:lnTo>
                      <a:pt x="102" y="19"/>
                    </a:lnTo>
                    <a:lnTo>
                      <a:pt x="103" y="18"/>
                    </a:lnTo>
                    <a:lnTo>
                      <a:pt x="105" y="19"/>
                    </a:lnTo>
                    <a:lnTo>
                      <a:pt x="107" y="19"/>
                    </a:lnTo>
                    <a:lnTo>
                      <a:pt x="108" y="21"/>
                    </a:lnTo>
                    <a:lnTo>
                      <a:pt x="110" y="22"/>
                    </a:lnTo>
                    <a:lnTo>
                      <a:pt x="112" y="23"/>
                    </a:lnTo>
                    <a:lnTo>
                      <a:pt x="113" y="24"/>
                    </a:lnTo>
                    <a:lnTo>
                      <a:pt x="115" y="25"/>
                    </a:lnTo>
                    <a:lnTo>
                      <a:pt x="117" y="24"/>
                    </a:lnTo>
                    <a:lnTo>
                      <a:pt x="119" y="23"/>
                    </a:lnTo>
                    <a:lnTo>
                      <a:pt x="120" y="22"/>
                    </a:lnTo>
                    <a:lnTo>
                      <a:pt x="122" y="22"/>
                    </a:lnTo>
                    <a:lnTo>
                      <a:pt x="124" y="22"/>
                    </a:lnTo>
                    <a:lnTo>
                      <a:pt x="125" y="23"/>
                    </a:lnTo>
                    <a:lnTo>
                      <a:pt x="127" y="24"/>
                    </a:lnTo>
                    <a:lnTo>
                      <a:pt x="129" y="25"/>
                    </a:lnTo>
                    <a:lnTo>
                      <a:pt x="130" y="26"/>
                    </a:lnTo>
                    <a:lnTo>
                      <a:pt x="132" y="26"/>
                    </a:lnTo>
                    <a:lnTo>
                      <a:pt x="134" y="25"/>
                    </a:lnTo>
                    <a:lnTo>
                      <a:pt x="135" y="24"/>
                    </a:lnTo>
                    <a:lnTo>
                      <a:pt x="137" y="23"/>
                    </a:lnTo>
                    <a:lnTo>
                      <a:pt x="139" y="21"/>
                    </a:lnTo>
                    <a:lnTo>
                      <a:pt x="140" y="19"/>
                    </a:lnTo>
                    <a:lnTo>
                      <a:pt x="142" y="17"/>
                    </a:lnTo>
                    <a:lnTo>
                      <a:pt x="144" y="15"/>
                    </a:lnTo>
                    <a:lnTo>
                      <a:pt x="145" y="15"/>
                    </a:lnTo>
                    <a:lnTo>
                      <a:pt x="147" y="15"/>
                    </a:lnTo>
                    <a:lnTo>
                      <a:pt x="149" y="16"/>
                    </a:lnTo>
                    <a:lnTo>
                      <a:pt x="150" y="17"/>
                    </a:lnTo>
                    <a:lnTo>
                      <a:pt x="152" y="19"/>
                    </a:lnTo>
                    <a:lnTo>
                      <a:pt x="154" y="21"/>
                    </a:lnTo>
                    <a:lnTo>
                      <a:pt x="155" y="23"/>
                    </a:lnTo>
                    <a:lnTo>
                      <a:pt x="157" y="24"/>
                    </a:lnTo>
                    <a:lnTo>
                      <a:pt x="159" y="25"/>
                    </a:lnTo>
                    <a:lnTo>
                      <a:pt x="160" y="25"/>
                    </a:lnTo>
                    <a:lnTo>
                      <a:pt x="162" y="25"/>
                    </a:lnTo>
                    <a:lnTo>
                      <a:pt x="164" y="26"/>
                    </a:lnTo>
                    <a:lnTo>
                      <a:pt x="165" y="25"/>
                    </a:lnTo>
                    <a:lnTo>
                      <a:pt x="167" y="25"/>
                    </a:lnTo>
                    <a:lnTo>
                      <a:pt x="169" y="24"/>
                    </a:lnTo>
                    <a:lnTo>
                      <a:pt x="170" y="24"/>
                    </a:lnTo>
                    <a:lnTo>
                      <a:pt x="172" y="23"/>
                    </a:lnTo>
                    <a:lnTo>
                      <a:pt x="174" y="23"/>
                    </a:lnTo>
                    <a:lnTo>
                      <a:pt x="175" y="24"/>
                    </a:lnTo>
                    <a:lnTo>
                      <a:pt x="177" y="25"/>
                    </a:lnTo>
                    <a:lnTo>
                      <a:pt x="179" y="26"/>
                    </a:lnTo>
                    <a:lnTo>
                      <a:pt x="180" y="28"/>
                    </a:lnTo>
                    <a:lnTo>
                      <a:pt x="182" y="29"/>
                    </a:lnTo>
                    <a:lnTo>
                      <a:pt x="184" y="28"/>
                    </a:lnTo>
                    <a:lnTo>
                      <a:pt x="186" y="28"/>
                    </a:lnTo>
                    <a:lnTo>
                      <a:pt x="187" y="27"/>
                    </a:lnTo>
                    <a:lnTo>
                      <a:pt x="189" y="25"/>
                    </a:lnTo>
                    <a:lnTo>
                      <a:pt x="191" y="24"/>
                    </a:lnTo>
                    <a:lnTo>
                      <a:pt x="192" y="23"/>
                    </a:lnTo>
                    <a:lnTo>
                      <a:pt x="194" y="23"/>
                    </a:lnTo>
                    <a:lnTo>
                      <a:pt x="196" y="24"/>
                    </a:lnTo>
                    <a:lnTo>
                      <a:pt x="197" y="26"/>
                    </a:lnTo>
                    <a:lnTo>
                      <a:pt x="199" y="29"/>
                    </a:lnTo>
                    <a:lnTo>
                      <a:pt x="201" y="31"/>
                    </a:lnTo>
                    <a:lnTo>
                      <a:pt x="202" y="34"/>
                    </a:lnTo>
                    <a:lnTo>
                      <a:pt x="204" y="35"/>
                    </a:lnTo>
                    <a:lnTo>
                      <a:pt x="206" y="36"/>
                    </a:lnTo>
                    <a:lnTo>
                      <a:pt x="207" y="36"/>
                    </a:lnTo>
                    <a:lnTo>
                      <a:pt x="209" y="36"/>
                    </a:lnTo>
                    <a:lnTo>
                      <a:pt x="211" y="37"/>
                    </a:lnTo>
                    <a:lnTo>
                      <a:pt x="212" y="37"/>
                    </a:lnTo>
                    <a:lnTo>
                      <a:pt x="214" y="38"/>
                    </a:lnTo>
                    <a:lnTo>
                      <a:pt x="216" y="38"/>
                    </a:lnTo>
                    <a:lnTo>
                      <a:pt x="217" y="38"/>
                    </a:lnTo>
                    <a:lnTo>
                      <a:pt x="219" y="39"/>
                    </a:lnTo>
                    <a:lnTo>
                      <a:pt x="221" y="39"/>
                    </a:lnTo>
                    <a:lnTo>
                      <a:pt x="222" y="38"/>
                    </a:lnTo>
                    <a:lnTo>
                      <a:pt x="224" y="38"/>
                    </a:lnTo>
                    <a:lnTo>
                      <a:pt x="226" y="38"/>
                    </a:lnTo>
                    <a:lnTo>
                      <a:pt x="227" y="38"/>
                    </a:lnTo>
                    <a:lnTo>
                      <a:pt x="229" y="38"/>
                    </a:lnTo>
                    <a:lnTo>
                      <a:pt x="231" y="38"/>
                    </a:lnTo>
                    <a:lnTo>
                      <a:pt x="232" y="38"/>
                    </a:lnTo>
                    <a:lnTo>
                      <a:pt x="234" y="38"/>
                    </a:lnTo>
                    <a:lnTo>
                      <a:pt x="236" y="38"/>
                    </a:lnTo>
                    <a:lnTo>
                      <a:pt x="237" y="37"/>
                    </a:lnTo>
                    <a:lnTo>
                      <a:pt x="239" y="36"/>
                    </a:lnTo>
                    <a:lnTo>
                      <a:pt x="241" y="35"/>
                    </a:lnTo>
                    <a:lnTo>
                      <a:pt x="242" y="34"/>
                    </a:lnTo>
                    <a:lnTo>
                      <a:pt x="244" y="34"/>
                    </a:lnTo>
                    <a:lnTo>
                      <a:pt x="246" y="33"/>
                    </a:lnTo>
                    <a:lnTo>
                      <a:pt x="248" y="33"/>
                    </a:lnTo>
                    <a:lnTo>
                      <a:pt x="249" y="33"/>
                    </a:lnTo>
                    <a:lnTo>
                      <a:pt x="251" y="34"/>
                    </a:lnTo>
                    <a:lnTo>
                      <a:pt x="253" y="34"/>
                    </a:lnTo>
                    <a:lnTo>
                      <a:pt x="254" y="34"/>
                    </a:lnTo>
                    <a:lnTo>
                      <a:pt x="256" y="34"/>
                    </a:lnTo>
                    <a:lnTo>
                      <a:pt x="258" y="34"/>
                    </a:lnTo>
                    <a:lnTo>
                      <a:pt x="259" y="35"/>
                    </a:lnTo>
                    <a:lnTo>
                      <a:pt x="261" y="36"/>
                    </a:lnTo>
                    <a:lnTo>
                      <a:pt x="263" y="37"/>
                    </a:lnTo>
                    <a:lnTo>
                      <a:pt x="264" y="38"/>
                    </a:lnTo>
                    <a:lnTo>
                      <a:pt x="266" y="39"/>
                    </a:lnTo>
                    <a:lnTo>
                      <a:pt x="268" y="40"/>
                    </a:lnTo>
                    <a:lnTo>
                      <a:pt x="269" y="40"/>
                    </a:lnTo>
                    <a:lnTo>
                      <a:pt x="271" y="39"/>
                    </a:lnTo>
                    <a:lnTo>
                      <a:pt x="273" y="39"/>
                    </a:lnTo>
                    <a:lnTo>
                      <a:pt x="274" y="39"/>
                    </a:lnTo>
                    <a:lnTo>
                      <a:pt x="276" y="40"/>
                    </a:lnTo>
                    <a:lnTo>
                      <a:pt x="278" y="41"/>
                    </a:lnTo>
                    <a:lnTo>
                      <a:pt x="279" y="42"/>
                    </a:lnTo>
                    <a:lnTo>
                      <a:pt x="281" y="43"/>
                    </a:lnTo>
                    <a:lnTo>
                      <a:pt x="283" y="43"/>
                    </a:lnTo>
                    <a:lnTo>
                      <a:pt x="284" y="42"/>
                    </a:lnTo>
                    <a:lnTo>
                      <a:pt x="286" y="41"/>
                    </a:lnTo>
                    <a:lnTo>
                      <a:pt x="288" y="40"/>
                    </a:lnTo>
                    <a:lnTo>
                      <a:pt x="289" y="38"/>
                    </a:lnTo>
                    <a:lnTo>
                      <a:pt x="291" y="38"/>
                    </a:lnTo>
                    <a:lnTo>
                      <a:pt x="293" y="38"/>
                    </a:lnTo>
                    <a:lnTo>
                      <a:pt x="294" y="39"/>
                    </a:lnTo>
                    <a:lnTo>
                      <a:pt x="296" y="40"/>
                    </a:lnTo>
                    <a:lnTo>
                      <a:pt x="298" y="41"/>
                    </a:lnTo>
                    <a:lnTo>
                      <a:pt x="299" y="42"/>
                    </a:lnTo>
                    <a:lnTo>
                      <a:pt x="301" y="42"/>
                    </a:lnTo>
                    <a:lnTo>
                      <a:pt x="303" y="42"/>
                    </a:lnTo>
                    <a:lnTo>
                      <a:pt x="304" y="41"/>
                    </a:lnTo>
                    <a:lnTo>
                      <a:pt x="306" y="40"/>
                    </a:lnTo>
                    <a:lnTo>
                      <a:pt x="308" y="39"/>
                    </a:lnTo>
                    <a:lnTo>
                      <a:pt x="309" y="38"/>
                    </a:lnTo>
                    <a:lnTo>
                      <a:pt x="311" y="38"/>
                    </a:lnTo>
                    <a:lnTo>
                      <a:pt x="313" y="38"/>
                    </a:lnTo>
                    <a:lnTo>
                      <a:pt x="315" y="39"/>
                    </a:lnTo>
                    <a:lnTo>
                      <a:pt x="316" y="40"/>
                    </a:lnTo>
                    <a:lnTo>
                      <a:pt x="318" y="41"/>
                    </a:lnTo>
                    <a:lnTo>
                      <a:pt x="320" y="43"/>
                    </a:lnTo>
                    <a:lnTo>
                      <a:pt x="321" y="44"/>
                    </a:lnTo>
                    <a:lnTo>
                      <a:pt x="323" y="45"/>
                    </a:lnTo>
                    <a:lnTo>
                      <a:pt x="325" y="45"/>
                    </a:lnTo>
                    <a:lnTo>
                      <a:pt x="326" y="45"/>
                    </a:lnTo>
                    <a:lnTo>
                      <a:pt x="328" y="45"/>
                    </a:lnTo>
                    <a:lnTo>
                      <a:pt x="330" y="45"/>
                    </a:lnTo>
                    <a:lnTo>
                      <a:pt x="331" y="45"/>
                    </a:lnTo>
                    <a:lnTo>
                      <a:pt x="333" y="45"/>
                    </a:lnTo>
                    <a:lnTo>
                      <a:pt x="335" y="44"/>
                    </a:lnTo>
                    <a:lnTo>
                      <a:pt x="336" y="44"/>
                    </a:lnTo>
                    <a:lnTo>
                      <a:pt x="338" y="44"/>
                    </a:lnTo>
                    <a:lnTo>
                      <a:pt x="340" y="43"/>
                    </a:lnTo>
                    <a:lnTo>
                      <a:pt x="341" y="43"/>
                    </a:lnTo>
                    <a:lnTo>
                      <a:pt x="343" y="42"/>
                    </a:lnTo>
                    <a:lnTo>
                      <a:pt x="345" y="41"/>
                    </a:lnTo>
                    <a:lnTo>
                      <a:pt x="346" y="41"/>
                    </a:lnTo>
                    <a:lnTo>
                      <a:pt x="348" y="40"/>
                    </a:lnTo>
                    <a:lnTo>
                      <a:pt x="350" y="39"/>
                    </a:lnTo>
                    <a:lnTo>
                      <a:pt x="351" y="38"/>
                    </a:lnTo>
                    <a:lnTo>
                      <a:pt x="353" y="38"/>
                    </a:lnTo>
                    <a:lnTo>
                      <a:pt x="355" y="37"/>
                    </a:lnTo>
                    <a:lnTo>
                      <a:pt x="356" y="37"/>
                    </a:lnTo>
                    <a:lnTo>
                      <a:pt x="358" y="37"/>
                    </a:lnTo>
                    <a:lnTo>
                      <a:pt x="360" y="36"/>
                    </a:lnTo>
                    <a:lnTo>
                      <a:pt x="361" y="35"/>
                    </a:lnTo>
                    <a:lnTo>
                      <a:pt x="363" y="33"/>
                    </a:lnTo>
                    <a:lnTo>
                      <a:pt x="365" y="31"/>
                    </a:lnTo>
                    <a:lnTo>
                      <a:pt x="366" y="30"/>
                    </a:lnTo>
                    <a:lnTo>
                      <a:pt x="368" y="29"/>
                    </a:lnTo>
                    <a:lnTo>
                      <a:pt x="370" y="29"/>
                    </a:lnTo>
                    <a:lnTo>
                      <a:pt x="371" y="30"/>
                    </a:lnTo>
                    <a:lnTo>
                      <a:pt x="373" y="31"/>
                    </a:lnTo>
                    <a:lnTo>
                      <a:pt x="375" y="32"/>
                    </a:lnTo>
                    <a:lnTo>
                      <a:pt x="377" y="33"/>
                    </a:lnTo>
                    <a:lnTo>
                      <a:pt x="378" y="34"/>
                    </a:lnTo>
                    <a:lnTo>
                      <a:pt x="380" y="34"/>
                    </a:lnTo>
                    <a:lnTo>
                      <a:pt x="382" y="34"/>
                    </a:lnTo>
                    <a:lnTo>
                      <a:pt x="383" y="33"/>
                    </a:lnTo>
                    <a:lnTo>
                      <a:pt x="385" y="33"/>
                    </a:lnTo>
                    <a:lnTo>
                      <a:pt x="387" y="32"/>
                    </a:lnTo>
                    <a:lnTo>
                      <a:pt x="388" y="31"/>
                    </a:lnTo>
                    <a:lnTo>
                      <a:pt x="389" y="31"/>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3" name="Rectangle 136"/>
              <p:cNvSpPr>
                <a:spLocks noChangeArrowheads="1"/>
              </p:cNvSpPr>
              <p:nvPr/>
            </p:nvSpPr>
            <p:spPr bwMode="auto">
              <a:xfrm>
                <a:off x="1423988" y="9255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18.00</a:t>
                </a:r>
                <a:endParaRPr lang="en-US" altLang="en-US" sz="1800"/>
              </a:p>
            </p:txBody>
          </p:sp>
          <p:sp>
            <p:nvSpPr>
              <p:cNvPr id="634" name="Rectangle 137"/>
              <p:cNvSpPr>
                <a:spLocks noChangeArrowheads="1"/>
              </p:cNvSpPr>
              <p:nvPr/>
            </p:nvSpPr>
            <p:spPr bwMode="auto">
              <a:xfrm>
                <a:off x="1058863" y="9255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16.79</a:t>
                </a:r>
                <a:endParaRPr lang="en-US" altLang="en-US" sz="1800"/>
              </a:p>
            </p:txBody>
          </p:sp>
          <p:sp>
            <p:nvSpPr>
              <p:cNvPr id="635" name="Rectangle 138"/>
              <p:cNvSpPr>
                <a:spLocks noChangeArrowheads="1"/>
              </p:cNvSpPr>
              <p:nvPr/>
            </p:nvSpPr>
            <p:spPr bwMode="auto">
              <a:xfrm>
                <a:off x="814388" y="9683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16.24</a:t>
                </a:r>
                <a:endParaRPr lang="en-US" altLang="en-US" sz="1800"/>
              </a:p>
            </p:txBody>
          </p:sp>
          <p:sp>
            <p:nvSpPr>
              <p:cNvPr id="636" name="Line 139"/>
              <p:cNvSpPr>
                <a:spLocks noChangeShapeType="1"/>
              </p:cNvSpPr>
              <p:nvPr/>
            </p:nvSpPr>
            <p:spPr bwMode="auto">
              <a:xfrm flipH="1" flipV="1">
                <a:off x="927100" y="1044575"/>
                <a:ext cx="746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7" name="Rectangle 140"/>
              <p:cNvSpPr>
                <a:spLocks noChangeArrowheads="1"/>
              </p:cNvSpPr>
              <p:nvPr/>
            </p:nvSpPr>
            <p:spPr bwMode="auto">
              <a:xfrm>
                <a:off x="1719263" y="9747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18.96</a:t>
                </a:r>
                <a:endParaRPr lang="en-US" altLang="en-US" sz="1800"/>
              </a:p>
            </p:txBody>
          </p:sp>
          <p:sp>
            <p:nvSpPr>
              <p:cNvPr id="638" name="Rectangle 141"/>
              <p:cNvSpPr>
                <a:spLocks noChangeArrowheads="1"/>
              </p:cNvSpPr>
              <p:nvPr/>
            </p:nvSpPr>
            <p:spPr bwMode="auto">
              <a:xfrm>
                <a:off x="2838450" y="10128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22.62</a:t>
                </a:r>
                <a:endParaRPr lang="en-US" altLang="en-US" sz="1800"/>
              </a:p>
            </p:txBody>
          </p:sp>
          <p:sp>
            <p:nvSpPr>
              <p:cNvPr id="639" name="Rectangle 142"/>
              <p:cNvSpPr>
                <a:spLocks noChangeArrowheads="1"/>
              </p:cNvSpPr>
              <p:nvPr/>
            </p:nvSpPr>
            <p:spPr bwMode="auto">
              <a:xfrm>
                <a:off x="2071688" y="10382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20.10</a:t>
                </a:r>
                <a:endParaRPr lang="en-US" altLang="en-US" sz="1800"/>
              </a:p>
            </p:txBody>
          </p:sp>
          <p:sp>
            <p:nvSpPr>
              <p:cNvPr id="640" name="Rectangle 143"/>
              <p:cNvSpPr>
                <a:spLocks noChangeArrowheads="1"/>
              </p:cNvSpPr>
              <p:nvPr/>
            </p:nvSpPr>
            <p:spPr bwMode="auto">
              <a:xfrm>
                <a:off x="2466975" y="10699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21.41</a:t>
                </a:r>
                <a:endParaRPr lang="en-US" altLang="en-US" sz="1800"/>
              </a:p>
            </p:txBody>
          </p:sp>
          <p:sp>
            <p:nvSpPr>
              <p:cNvPr id="641" name="Freeform 144"/>
              <p:cNvSpPr>
                <a:spLocks/>
              </p:cNvSpPr>
              <p:nvPr/>
            </p:nvSpPr>
            <p:spPr bwMode="auto">
              <a:xfrm>
                <a:off x="625475" y="1492250"/>
                <a:ext cx="2444750" cy="238125"/>
              </a:xfrm>
              <a:custGeom>
                <a:avLst/>
                <a:gdLst>
                  <a:gd name="T0" fmla="*/ 4 w 389"/>
                  <a:gd name="T1" fmla="*/ 13 h 38"/>
                  <a:gd name="T2" fmla="*/ 11 w 389"/>
                  <a:gd name="T3" fmla="*/ 23 h 38"/>
                  <a:gd name="T4" fmla="*/ 18 w 389"/>
                  <a:gd name="T5" fmla="*/ 26 h 38"/>
                  <a:gd name="T6" fmla="*/ 24 w 389"/>
                  <a:gd name="T7" fmla="*/ 24 h 38"/>
                  <a:gd name="T8" fmla="*/ 31 w 389"/>
                  <a:gd name="T9" fmla="*/ 21 h 38"/>
                  <a:gd name="T10" fmla="*/ 38 w 389"/>
                  <a:gd name="T11" fmla="*/ 20 h 38"/>
                  <a:gd name="T12" fmla="*/ 44 w 389"/>
                  <a:gd name="T13" fmla="*/ 16 h 38"/>
                  <a:gd name="T14" fmla="*/ 51 w 389"/>
                  <a:gd name="T15" fmla="*/ 12 h 38"/>
                  <a:gd name="T16" fmla="*/ 58 w 389"/>
                  <a:gd name="T17" fmla="*/ 8 h 38"/>
                  <a:gd name="T18" fmla="*/ 64 w 389"/>
                  <a:gd name="T19" fmla="*/ 5 h 38"/>
                  <a:gd name="T20" fmla="*/ 71 w 389"/>
                  <a:gd name="T21" fmla="*/ 10 h 38"/>
                  <a:gd name="T22" fmla="*/ 78 w 389"/>
                  <a:gd name="T23" fmla="*/ 15 h 38"/>
                  <a:gd name="T24" fmla="*/ 85 w 389"/>
                  <a:gd name="T25" fmla="*/ 12 h 38"/>
                  <a:gd name="T26" fmla="*/ 91 w 389"/>
                  <a:gd name="T27" fmla="*/ 10 h 38"/>
                  <a:gd name="T28" fmla="*/ 98 w 389"/>
                  <a:gd name="T29" fmla="*/ 7 h 38"/>
                  <a:gd name="T30" fmla="*/ 105 w 389"/>
                  <a:gd name="T31" fmla="*/ 1 h 38"/>
                  <a:gd name="T32" fmla="*/ 111 w 389"/>
                  <a:gd name="T33" fmla="*/ 4 h 38"/>
                  <a:gd name="T34" fmla="*/ 118 w 389"/>
                  <a:gd name="T35" fmla="*/ 8 h 38"/>
                  <a:gd name="T36" fmla="*/ 125 w 389"/>
                  <a:gd name="T37" fmla="*/ 6 h 38"/>
                  <a:gd name="T38" fmla="*/ 131 w 389"/>
                  <a:gd name="T39" fmla="*/ 10 h 38"/>
                  <a:gd name="T40" fmla="*/ 138 w 389"/>
                  <a:gd name="T41" fmla="*/ 14 h 38"/>
                  <a:gd name="T42" fmla="*/ 145 w 389"/>
                  <a:gd name="T43" fmla="*/ 8 h 38"/>
                  <a:gd name="T44" fmla="*/ 152 w 389"/>
                  <a:gd name="T45" fmla="*/ 2 h 38"/>
                  <a:gd name="T46" fmla="*/ 158 w 389"/>
                  <a:gd name="T47" fmla="*/ 8 h 38"/>
                  <a:gd name="T48" fmla="*/ 165 w 389"/>
                  <a:gd name="T49" fmla="*/ 14 h 38"/>
                  <a:gd name="T50" fmla="*/ 172 w 389"/>
                  <a:gd name="T51" fmla="*/ 19 h 38"/>
                  <a:gd name="T52" fmla="*/ 178 w 389"/>
                  <a:gd name="T53" fmla="*/ 18 h 38"/>
                  <a:gd name="T54" fmla="*/ 185 w 389"/>
                  <a:gd name="T55" fmla="*/ 24 h 38"/>
                  <a:gd name="T56" fmla="*/ 192 w 389"/>
                  <a:gd name="T57" fmla="*/ 29 h 38"/>
                  <a:gd name="T58" fmla="*/ 198 w 389"/>
                  <a:gd name="T59" fmla="*/ 25 h 38"/>
                  <a:gd name="T60" fmla="*/ 205 w 389"/>
                  <a:gd name="T61" fmla="*/ 18 h 38"/>
                  <a:gd name="T62" fmla="*/ 212 w 389"/>
                  <a:gd name="T63" fmla="*/ 21 h 38"/>
                  <a:gd name="T64" fmla="*/ 219 w 389"/>
                  <a:gd name="T65" fmla="*/ 28 h 38"/>
                  <a:gd name="T66" fmla="*/ 225 w 389"/>
                  <a:gd name="T67" fmla="*/ 28 h 38"/>
                  <a:gd name="T68" fmla="*/ 232 w 389"/>
                  <a:gd name="T69" fmla="*/ 28 h 38"/>
                  <a:gd name="T70" fmla="*/ 239 w 389"/>
                  <a:gd name="T71" fmla="*/ 29 h 38"/>
                  <a:gd name="T72" fmla="*/ 245 w 389"/>
                  <a:gd name="T73" fmla="*/ 32 h 38"/>
                  <a:gd name="T74" fmla="*/ 252 w 389"/>
                  <a:gd name="T75" fmla="*/ 32 h 38"/>
                  <a:gd name="T76" fmla="*/ 259 w 389"/>
                  <a:gd name="T77" fmla="*/ 28 h 38"/>
                  <a:gd name="T78" fmla="*/ 266 w 389"/>
                  <a:gd name="T79" fmla="*/ 31 h 38"/>
                  <a:gd name="T80" fmla="*/ 272 w 389"/>
                  <a:gd name="T81" fmla="*/ 36 h 38"/>
                  <a:gd name="T82" fmla="*/ 279 w 389"/>
                  <a:gd name="T83" fmla="*/ 35 h 38"/>
                  <a:gd name="T84" fmla="*/ 286 w 389"/>
                  <a:gd name="T85" fmla="*/ 34 h 38"/>
                  <a:gd name="T86" fmla="*/ 292 w 389"/>
                  <a:gd name="T87" fmla="*/ 33 h 38"/>
                  <a:gd name="T88" fmla="*/ 299 w 389"/>
                  <a:gd name="T89" fmla="*/ 34 h 38"/>
                  <a:gd name="T90" fmla="*/ 306 w 389"/>
                  <a:gd name="T91" fmla="*/ 35 h 38"/>
                  <a:gd name="T92" fmla="*/ 312 w 389"/>
                  <a:gd name="T93" fmla="*/ 37 h 38"/>
                  <a:gd name="T94" fmla="*/ 319 w 389"/>
                  <a:gd name="T95" fmla="*/ 38 h 38"/>
                  <a:gd name="T96" fmla="*/ 326 w 389"/>
                  <a:gd name="T97" fmla="*/ 36 h 38"/>
                  <a:gd name="T98" fmla="*/ 332 w 389"/>
                  <a:gd name="T99" fmla="*/ 32 h 38"/>
                  <a:gd name="T100" fmla="*/ 339 w 389"/>
                  <a:gd name="T101" fmla="*/ 35 h 38"/>
                  <a:gd name="T102" fmla="*/ 346 w 389"/>
                  <a:gd name="T103" fmla="*/ 35 h 38"/>
                  <a:gd name="T104" fmla="*/ 353 w 389"/>
                  <a:gd name="T105" fmla="*/ 35 h 38"/>
                  <a:gd name="T106" fmla="*/ 359 w 389"/>
                  <a:gd name="T107" fmla="*/ 35 h 38"/>
                  <a:gd name="T108" fmla="*/ 366 w 389"/>
                  <a:gd name="T109" fmla="*/ 34 h 38"/>
                  <a:gd name="T110" fmla="*/ 373 w 389"/>
                  <a:gd name="T111" fmla="*/ 31 h 38"/>
                  <a:gd name="T112" fmla="*/ 379 w 389"/>
                  <a:gd name="T113" fmla="*/ 32 h 38"/>
                  <a:gd name="T114" fmla="*/ 386 w 389"/>
                  <a:gd name="T115" fmla="*/ 3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38">
                    <a:moveTo>
                      <a:pt x="0" y="11"/>
                    </a:moveTo>
                    <a:lnTo>
                      <a:pt x="1" y="10"/>
                    </a:lnTo>
                    <a:lnTo>
                      <a:pt x="3" y="11"/>
                    </a:lnTo>
                    <a:lnTo>
                      <a:pt x="4" y="13"/>
                    </a:lnTo>
                    <a:lnTo>
                      <a:pt x="6" y="16"/>
                    </a:lnTo>
                    <a:lnTo>
                      <a:pt x="8" y="19"/>
                    </a:lnTo>
                    <a:lnTo>
                      <a:pt x="9" y="21"/>
                    </a:lnTo>
                    <a:lnTo>
                      <a:pt x="11" y="23"/>
                    </a:lnTo>
                    <a:lnTo>
                      <a:pt x="13" y="25"/>
                    </a:lnTo>
                    <a:lnTo>
                      <a:pt x="14" y="26"/>
                    </a:lnTo>
                    <a:lnTo>
                      <a:pt x="16" y="26"/>
                    </a:lnTo>
                    <a:lnTo>
                      <a:pt x="18" y="26"/>
                    </a:lnTo>
                    <a:lnTo>
                      <a:pt x="19" y="26"/>
                    </a:lnTo>
                    <a:lnTo>
                      <a:pt x="21" y="26"/>
                    </a:lnTo>
                    <a:lnTo>
                      <a:pt x="23" y="25"/>
                    </a:lnTo>
                    <a:lnTo>
                      <a:pt x="24" y="24"/>
                    </a:lnTo>
                    <a:lnTo>
                      <a:pt x="26" y="23"/>
                    </a:lnTo>
                    <a:lnTo>
                      <a:pt x="28" y="22"/>
                    </a:lnTo>
                    <a:lnTo>
                      <a:pt x="29" y="22"/>
                    </a:lnTo>
                    <a:lnTo>
                      <a:pt x="31" y="21"/>
                    </a:lnTo>
                    <a:lnTo>
                      <a:pt x="33" y="21"/>
                    </a:lnTo>
                    <a:lnTo>
                      <a:pt x="34" y="21"/>
                    </a:lnTo>
                    <a:lnTo>
                      <a:pt x="36" y="21"/>
                    </a:lnTo>
                    <a:lnTo>
                      <a:pt x="38" y="20"/>
                    </a:lnTo>
                    <a:lnTo>
                      <a:pt x="39" y="20"/>
                    </a:lnTo>
                    <a:lnTo>
                      <a:pt x="41" y="18"/>
                    </a:lnTo>
                    <a:lnTo>
                      <a:pt x="43" y="17"/>
                    </a:lnTo>
                    <a:lnTo>
                      <a:pt x="44" y="16"/>
                    </a:lnTo>
                    <a:lnTo>
                      <a:pt x="46" y="15"/>
                    </a:lnTo>
                    <a:lnTo>
                      <a:pt x="48" y="14"/>
                    </a:lnTo>
                    <a:lnTo>
                      <a:pt x="49" y="13"/>
                    </a:lnTo>
                    <a:lnTo>
                      <a:pt x="51" y="12"/>
                    </a:lnTo>
                    <a:lnTo>
                      <a:pt x="53" y="12"/>
                    </a:lnTo>
                    <a:lnTo>
                      <a:pt x="54" y="11"/>
                    </a:lnTo>
                    <a:lnTo>
                      <a:pt x="56" y="9"/>
                    </a:lnTo>
                    <a:lnTo>
                      <a:pt x="58" y="8"/>
                    </a:lnTo>
                    <a:lnTo>
                      <a:pt x="59" y="6"/>
                    </a:lnTo>
                    <a:lnTo>
                      <a:pt x="61" y="5"/>
                    </a:lnTo>
                    <a:lnTo>
                      <a:pt x="63" y="5"/>
                    </a:lnTo>
                    <a:lnTo>
                      <a:pt x="64" y="5"/>
                    </a:lnTo>
                    <a:lnTo>
                      <a:pt x="66" y="5"/>
                    </a:lnTo>
                    <a:lnTo>
                      <a:pt x="68" y="7"/>
                    </a:lnTo>
                    <a:lnTo>
                      <a:pt x="69" y="8"/>
                    </a:lnTo>
                    <a:lnTo>
                      <a:pt x="71" y="10"/>
                    </a:lnTo>
                    <a:lnTo>
                      <a:pt x="73" y="11"/>
                    </a:lnTo>
                    <a:lnTo>
                      <a:pt x="75" y="13"/>
                    </a:lnTo>
                    <a:lnTo>
                      <a:pt x="76" y="14"/>
                    </a:lnTo>
                    <a:lnTo>
                      <a:pt x="78" y="15"/>
                    </a:lnTo>
                    <a:lnTo>
                      <a:pt x="80" y="15"/>
                    </a:lnTo>
                    <a:lnTo>
                      <a:pt x="81" y="15"/>
                    </a:lnTo>
                    <a:lnTo>
                      <a:pt x="83" y="14"/>
                    </a:lnTo>
                    <a:lnTo>
                      <a:pt x="85" y="12"/>
                    </a:lnTo>
                    <a:lnTo>
                      <a:pt x="86" y="11"/>
                    </a:lnTo>
                    <a:lnTo>
                      <a:pt x="88" y="10"/>
                    </a:lnTo>
                    <a:lnTo>
                      <a:pt x="90" y="10"/>
                    </a:lnTo>
                    <a:lnTo>
                      <a:pt x="91" y="10"/>
                    </a:lnTo>
                    <a:lnTo>
                      <a:pt x="93" y="10"/>
                    </a:lnTo>
                    <a:lnTo>
                      <a:pt x="95" y="9"/>
                    </a:lnTo>
                    <a:lnTo>
                      <a:pt x="96" y="9"/>
                    </a:lnTo>
                    <a:lnTo>
                      <a:pt x="98" y="7"/>
                    </a:lnTo>
                    <a:lnTo>
                      <a:pt x="100" y="6"/>
                    </a:lnTo>
                    <a:lnTo>
                      <a:pt x="101" y="4"/>
                    </a:lnTo>
                    <a:lnTo>
                      <a:pt x="103" y="2"/>
                    </a:lnTo>
                    <a:lnTo>
                      <a:pt x="105" y="1"/>
                    </a:lnTo>
                    <a:lnTo>
                      <a:pt x="106" y="0"/>
                    </a:lnTo>
                    <a:lnTo>
                      <a:pt x="108" y="1"/>
                    </a:lnTo>
                    <a:lnTo>
                      <a:pt x="110" y="3"/>
                    </a:lnTo>
                    <a:lnTo>
                      <a:pt x="111" y="4"/>
                    </a:lnTo>
                    <a:lnTo>
                      <a:pt x="113" y="6"/>
                    </a:lnTo>
                    <a:lnTo>
                      <a:pt x="115" y="7"/>
                    </a:lnTo>
                    <a:lnTo>
                      <a:pt x="116" y="7"/>
                    </a:lnTo>
                    <a:lnTo>
                      <a:pt x="118" y="8"/>
                    </a:lnTo>
                    <a:lnTo>
                      <a:pt x="120" y="7"/>
                    </a:lnTo>
                    <a:lnTo>
                      <a:pt x="121" y="7"/>
                    </a:lnTo>
                    <a:lnTo>
                      <a:pt x="123" y="6"/>
                    </a:lnTo>
                    <a:lnTo>
                      <a:pt x="125" y="6"/>
                    </a:lnTo>
                    <a:lnTo>
                      <a:pt x="126" y="6"/>
                    </a:lnTo>
                    <a:lnTo>
                      <a:pt x="128" y="7"/>
                    </a:lnTo>
                    <a:lnTo>
                      <a:pt x="130" y="9"/>
                    </a:lnTo>
                    <a:lnTo>
                      <a:pt x="131" y="10"/>
                    </a:lnTo>
                    <a:lnTo>
                      <a:pt x="133" y="12"/>
                    </a:lnTo>
                    <a:lnTo>
                      <a:pt x="135" y="13"/>
                    </a:lnTo>
                    <a:lnTo>
                      <a:pt x="137" y="13"/>
                    </a:lnTo>
                    <a:lnTo>
                      <a:pt x="138" y="14"/>
                    </a:lnTo>
                    <a:lnTo>
                      <a:pt x="140" y="13"/>
                    </a:lnTo>
                    <a:lnTo>
                      <a:pt x="142" y="12"/>
                    </a:lnTo>
                    <a:lnTo>
                      <a:pt x="143" y="10"/>
                    </a:lnTo>
                    <a:lnTo>
                      <a:pt x="145" y="8"/>
                    </a:lnTo>
                    <a:lnTo>
                      <a:pt x="147" y="6"/>
                    </a:lnTo>
                    <a:lnTo>
                      <a:pt x="148" y="4"/>
                    </a:lnTo>
                    <a:lnTo>
                      <a:pt x="150" y="3"/>
                    </a:lnTo>
                    <a:lnTo>
                      <a:pt x="152" y="2"/>
                    </a:lnTo>
                    <a:lnTo>
                      <a:pt x="153" y="3"/>
                    </a:lnTo>
                    <a:lnTo>
                      <a:pt x="155" y="5"/>
                    </a:lnTo>
                    <a:lnTo>
                      <a:pt x="157" y="6"/>
                    </a:lnTo>
                    <a:lnTo>
                      <a:pt x="158" y="8"/>
                    </a:lnTo>
                    <a:lnTo>
                      <a:pt x="160" y="9"/>
                    </a:lnTo>
                    <a:lnTo>
                      <a:pt x="162" y="10"/>
                    </a:lnTo>
                    <a:lnTo>
                      <a:pt x="163" y="12"/>
                    </a:lnTo>
                    <a:lnTo>
                      <a:pt x="165" y="14"/>
                    </a:lnTo>
                    <a:lnTo>
                      <a:pt x="167" y="16"/>
                    </a:lnTo>
                    <a:lnTo>
                      <a:pt x="168" y="17"/>
                    </a:lnTo>
                    <a:lnTo>
                      <a:pt x="170" y="18"/>
                    </a:lnTo>
                    <a:lnTo>
                      <a:pt x="172" y="19"/>
                    </a:lnTo>
                    <a:lnTo>
                      <a:pt x="173" y="19"/>
                    </a:lnTo>
                    <a:lnTo>
                      <a:pt x="175" y="18"/>
                    </a:lnTo>
                    <a:lnTo>
                      <a:pt x="177" y="18"/>
                    </a:lnTo>
                    <a:lnTo>
                      <a:pt x="178" y="18"/>
                    </a:lnTo>
                    <a:lnTo>
                      <a:pt x="180" y="18"/>
                    </a:lnTo>
                    <a:lnTo>
                      <a:pt x="182" y="20"/>
                    </a:lnTo>
                    <a:lnTo>
                      <a:pt x="183" y="22"/>
                    </a:lnTo>
                    <a:lnTo>
                      <a:pt x="185" y="24"/>
                    </a:lnTo>
                    <a:lnTo>
                      <a:pt x="187" y="26"/>
                    </a:lnTo>
                    <a:lnTo>
                      <a:pt x="188" y="28"/>
                    </a:lnTo>
                    <a:lnTo>
                      <a:pt x="190" y="29"/>
                    </a:lnTo>
                    <a:lnTo>
                      <a:pt x="192" y="29"/>
                    </a:lnTo>
                    <a:lnTo>
                      <a:pt x="193" y="29"/>
                    </a:lnTo>
                    <a:lnTo>
                      <a:pt x="195" y="28"/>
                    </a:lnTo>
                    <a:lnTo>
                      <a:pt x="197" y="27"/>
                    </a:lnTo>
                    <a:lnTo>
                      <a:pt x="198" y="25"/>
                    </a:lnTo>
                    <a:lnTo>
                      <a:pt x="200" y="24"/>
                    </a:lnTo>
                    <a:lnTo>
                      <a:pt x="202" y="22"/>
                    </a:lnTo>
                    <a:lnTo>
                      <a:pt x="204" y="20"/>
                    </a:lnTo>
                    <a:lnTo>
                      <a:pt x="205" y="18"/>
                    </a:lnTo>
                    <a:lnTo>
                      <a:pt x="207" y="17"/>
                    </a:lnTo>
                    <a:lnTo>
                      <a:pt x="209" y="18"/>
                    </a:lnTo>
                    <a:lnTo>
                      <a:pt x="210" y="19"/>
                    </a:lnTo>
                    <a:lnTo>
                      <a:pt x="212" y="21"/>
                    </a:lnTo>
                    <a:lnTo>
                      <a:pt x="214" y="24"/>
                    </a:lnTo>
                    <a:lnTo>
                      <a:pt x="215" y="26"/>
                    </a:lnTo>
                    <a:lnTo>
                      <a:pt x="217" y="27"/>
                    </a:lnTo>
                    <a:lnTo>
                      <a:pt x="219" y="28"/>
                    </a:lnTo>
                    <a:lnTo>
                      <a:pt x="220" y="28"/>
                    </a:lnTo>
                    <a:lnTo>
                      <a:pt x="222" y="28"/>
                    </a:lnTo>
                    <a:lnTo>
                      <a:pt x="224" y="28"/>
                    </a:lnTo>
                    <a:lnTo>
                      <a:pt x="225" y="28"/>
                    </a:lnTo>
                    <a:lnTo>
                      <a:pt x="227" y="28"/>
                    </a:lnTo>
                    <a:lnTo>
                      <a:pt x="229" y="28"/>
                    </a:lnTo>
                    <a:lnTo>
                      <a:pt x="230" y="28"/>
                    </a:lnTo>
                    <a:lnTo>
                      <a:pt x="232" y="28"/>
                    </a:lnTo>
                    <a:lnTo>
                      <a:pt x="234" y="28"/>
                    </a:lnTo>
                    <a:lnTo>
                      <a:pt x="235" y="28"/>
                    </a:lnTo>
                    <a:lnTo>
                      <a:pt x="237" y="28"/>
                    </a:lnTo>
                    <a:lnTo>
                      <a:pt x="239" y="29"/>
                    </a:lnTo>
                    <a:lnTo>
                      <a:pt x="240" y="29"/>
                    </a:lnTo>
                    <a:lnTo>
                      <a:pt x="242" y="30"/>
                    </a:lnTo>
                    <a:lnTo>
                      <a:pt x="244" y="31"/>
                    </a:lnTo>
                    <a:lnTo>
                      <a:pt x="245" y="32"/>
                    </a:lnTo>
                    <a:lnTo>
                      <a:pt x="247" y="33"/>
                    </a:lnTo>
                    <a:lnTo>
                      <a:pt x="249" y="33"/>
                    </a:lnTo>
                    <a:lnTo>
                      <a:pt x="250" y="33"/>
                    </a:lnTo>
                    <a:lnTo>
                      <a:pt x="252" y="32"/>
                    </a:lnTo>
                    <a:lnTo>
                      <a:pt x="254" y="31"/>
                    </a:lnTo>
                    <a:lnTo>
                      <a:pt x="255" y="29"/>
                    </a:lnTo>
                    <a:lnTo>
                      <a:pt x="257" y="28"/>
                    </a:lnTo>
                    <a:lnTo>
                      <a:pt x="259" y="28"/>
                    </a:lnTo>
                    <a:lnTo>
                      <a:pt x="260" y="28"/>
                    </a:lnTo>
                    <a:lnTo>
                      <a:pt x="262" y="29"/>
                    </a:lnTo>
                    <a:lnTo>
                      <a:pt x="264" y="30"/>
                    </a:lnTo>
                    <a:lnTo>
                      <a:pt x="266" y="31"/>
                    </a:lnTo>
                    <a:lnTo>
                      <a:pt x="267" y="33"/>
                    </a:lnTo>
                    <a:lnTo>
                      <a:pt x="269" y="34"/>
                    </a:lnTo>
                    <a:lnTo>
                      <a:pt x="271" y="35"/>
                    </a:lnTo>
                    <a:lnTo>
                      <a:pt x="272" y="36"/>
                    </a:lnTo>
                    <a:lnTo>
                      <a:pt x="274" y="36"/>
                    </a:lnTo>
                    <a:lnTo>
                      <a:pt x="276" y="36"/>
                    </a:lnTo>
                    <a:lnTo>
                      <a:pt x="277" y="36"/>
                    </a:lnTo>
                    <a:lnTo>
                      <a:pt x="279" y="35"/>
                    </a:lnTo>
                    <a:lnTo>
                      <a:pt x="281" y="35"/>
                    </a:lnTo>
                    <a:lnTo>
                      <a:pt x="282" y="34"/>
                    </a:lnTo>
                    <a:lnTo>
                      <a:pt x="284" y="34"/>
                    </a:lnTo>
                    <a:lnTo>
                      <a:pt x="286" y="34"/>
                    </a:lnTo>
                    <a:lnTo>
                      <a:pt x="287" y="33"/>
                    </a:lnTo>
                    <a:lnTo>
                      <a:pt x="289" y="33"/>
                    </a:lnTo>
                    <a:lnTo>
                      <a:pt x="291" y="33"/>
                    </a:lnTo>
                    <a:lnTo>
                      <a:pt x="292" y="33"/>
                    </a:lnTo>
                    <a:lnTo>
                      <a:pt x="294" y="34"/>
                    </a:lnTo>
                    <a:lnTo>
                      <a:pt x="296" y="34"/>
                    </a:lnTo>
                    <a:lnTo>
                      <a:pt x="297" y="34"/>
                    </a:lnTo>
                    <a:lnTo>
                      <a:pt x="299" y="34"/>
                    </a:lnTo>
                    <a:lnTo>
                      <a:pt x="301" y="34"/>
                    </a:lnTo>
                    <a:lnTo>
                      <a:pt x="302" y="34"/>
                    </a:lnTo>
                    <a:lnTo>
                      <a:pt x="304" y="34"/>
                    </a:lnTo>
                    <a:lnTo>
                      <a:pt x="306" y="35"/>
                    </a:lnTo>
                    <a:lnTo>
                      <a:pt x="307" y="36"/>
                    </a:lnTo>
                    <a:lnTo>
                      <a:pt x="309" y="36"/>
                    </a:lnTo>
                    <a:lnTo>
                      <a:pt x="311" y="37"/>
                    </a:lnTo>
                    <a:lnTo>
                      <a:pt x="312" y="37"/>
                    </a:lnTo>
                    <a:lnTo>
                      <a:pt x="314" y="38"/>
                    </a:lnTo>
                    <a:lnTo>
                      <a:pt x="316" y="38"/>
                    </a:lnTo>
                    <a:lnTo>
                      <a:pt x="317" y="38"/>
                    </a:lnTo>
                    <a:lnTo>
                      <a:pt x="319" y="38"/>
                    </a:lnTo>
                    <a:lnTo>
                      <a:pt x="321" y="38"/>
                    </a:lnTo>
                    <a:lnTo>
                      <a:pt x="322" y="37"/>
                    </a:lnTo>
                    <a:lnTo>
                      <a:pt x="324" y="37"/>
                    </a:lnTo>
                    <a:lnTo>
                      <a:pt x="326" y="36"/>
                    </a:lnTo>
                    <a:lnTo>
                      <a:pt x="327" y="34"/>
                    </a:lnTo>
                    <a:lnTo>
                      <a:pt x="329" y="33"/>
                    </a:lnTo>
                    <a:lnTo>
                      <a:pt x="331" y="33"/>
                    </a:lnTo>
                    <a:lnTo>
                      <a:pt x="332" y="32"/>
                    </a:lnTo>
                    <a:lnTo>
                      <a:pt x="334" y="33"/>
                    </a:lnTo>
                    <a:lnTo>
                      <a:pt x="336" y="33"/>
                    </a:lnTo>
                    <a:lnTo>
                      <a:pt x="338" y="34"/>
                    </a:lnTo>
                    <a:lnTo>
                      <a:pt x="339" y="35"/>
                    </a:lnTo>
                    <a:lnTo>
                      <a:pt x="341" y="35"/>
                    </a:lnTo>
                    <a:lnTo>
                      <a:pt x="343" y="36"/>
                    </a:lnTo>
                    <a:lnTo>
                      <a:pt x="344" y="35"/>
                    </a:lnTo>
                    <a:lnTo>
                      <a:pt x="346" y="35"/>
                    </a:lnTo>
                    <a:lnTo>
                      <a:pt x="348" y="35"/>
                    </a:lnTo>
                    <a:lnTo>
                      <a:pt x="349" y="35"/>
                    </a:lnTo>
                    <a:lnTo>
                      <a:pt x="351" y="35"/>
                    </a:lnTo>
                    <a:lnTo>
                      <a:pt x="353" y="35"/>
                    </a:lnTo>
                    <a:lnTo>
                      <a:pt x="354" y="35"/>
                    </a:lnTo>
                    <a:lnTo>
                      <a:pt x="356" y="35"/>
                    </a:lnTo>
                    <a:lnTo>
                      <a:pt x="358" y="35"/>
                    </a:lnTo>
                    <a:lnTo>
                      <a:pt x="359" y="35"/>
                    </a:lnTo>
                    <a:lnTo>
                      <a:pt x="361" y="35"/>
                    </a:lnTo>
                    <a:lnTo>
                      <a:pt x="363" y="35"/>
                    </a:lnTo>
                    <a:lnTo>
                      <a:pt x="364" y="35"/>
                    </a:lnTo>
                    <a:lnTo>
                      <a:pt x="366" y="34"/>
                    </a:lnTo>
                    <a:lnTo>
                      <a:pt x="368" y="34"/>
                    </a:lnTo>
                    <a:lnTo>
                      <a:pt x="369" y="33"/>
                    </a:lnTo>
                    <a:lnTo>
                      <a:pt x="371" y="32"/>
                    </a:lnTo>
                    <a:lnTo>
                      <a:pt x="373" y="31"/>
                    </a:lnTo>
                    <a:lnTo>
                      <a:pt x="374" y="31"/>
                    </a:lnTo>
                    <a:lnTo>
                      <a:pt x="376" y="31"/>
                    </a:lnTo>
                    <a:lnTo>
                      <a:pt x="378" y="32"/>
                    </a:lnTo>
                    <a:lnTo>
                      <a:pt x="379" y="32"/>
                    </a:lnTo>
                    <a:lnTo>
                      <a:pt x="381" y="33"/>
                    </a:lnTo>
                    <a:lnTo>
                      <a:pt x="383" y="34"/>
                    </a:lnTo>
                    <a:lnTo>
                      <a:pt x="384" y="35"/>
                    </a:lnTo>
                    <a:lnTo>
                      <a:pt x="386" y="35"/>
                    </a:lnTo>
                    <a:lnTo>
                      <a:pt x="388" y="34"/>
                    </a:lnTo>
                    <a:lnTo>
                      <a:pt x="389" y="34"/>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2" name="Rectangle 145"/>
              <p:cNvSpPr>
                <a:spLocks noChangeArrowheads="1"/>
              </p:cNvSpPr>
              <p:nvPr/>
            </p:nvSpPr>
            <p:spPr bwMode="auto">
              <a:xfrm>
                <a:off x="1179513" y="13970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17.20</a:t>
                </a:r>
                <a:endParaRPr lang="en-US" altLang="en-US" sz="1800"/>
              </a:p>
            </p:txBody>
          </p:sp>
          <p:sp>
            <p:nvSpPr>
              <p:cNvPr id="643" name="Rectangle 146"/>
              <p:cNvSpPr>
                <a:spLocks noChangeArrowheads="1"/>
              </p:cNvSpPr>
              <p:nvPr/>
            </p:nvSpPr>
            <p:spPr bwMode="auto">
              <a:xfrm>
                <a:off x="1468438" y="14097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18.13</a:t>
                </a:r>
                <a:endParaRPr lang="en-US" altLang="en-US" sz="1800"/>
              </a:p>
            </p:txBody>
          </p:sp>
          <p:sp>
            <p:nvSpPr>
              <p:cNvPr id="644" name="Rectangle 147"/>
              <p:cNvSpPr>
                <a:spLocks noChangeArrowheads="1"/>
              </p:cNvSpPr>
              <p:nvPr/>
            </p:nvSpPr>
            <p:spPr bwMode="auto">
              <a:xfrm>
                <a:off x="908050" y="142875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16.30</a:t>
                </a:r>
                <a:endParaRPr lang="en-US" altLang="en-US" sz="1800"/>
              </a:p>
            </p:txBody>
          </p:sp>
          <p:sp>
            <p:nvSpPr>
              <p:cNvPr id="645" name="Rectangle 148"/>
              <p:cNvSpPr>
                <a:spLocks noChangeArrowheads="1"/>
              </p:cNvSpPr>
              <p:nvPr/>
            </p:nvSpPr>
            <p:spPr bwMode="auto">
              <a:xfrm>
                <a:off x="650875" y="14589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15.03</a:t>
                </a:r>
                <a:endParaRPr lang="en-US" altLang="en-US" sz="1800"/>
              </a:p>
            </p:txBody>
          </p:sp>
          <p:sp>
            <p:nvSpPr>
              <p:cNvPr id="646" name="Line 149"/>
              <p:cNvSpPr>
                <a:spLocks noChangeShapeType="1"/>
              </p:cNvSpPr>
              <p:nvPr/>
            </p:nvSpPr>
            <p:spPr bwMode="auto">
              <a:xfrm flipV="1">
                <a:off x="631825" y="1535113"/>
                <a:ext cx="1317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7" name="Rectangle 150"/>
              <p:cNvSpPr>
                <a:spLocks noChangeArrowheads="1"/>
              </p:cNvSpPr>
              <p:nvPr/>
            </p:nvSpPr>
            <p:spPr bwMode="auto">
              <a:xfrm>
                <a:off x="1814513" y="15033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19.26</a:t>
                </a:r>
                <a:endParaRPr lang="en-US" altLang="en-US" sz="1800"/>
              </a:p>
            </p:txBody>
          </p:sp>
          <p:sp>
            <p:nvSpPr>
              <p:cNvPr id="648" name="Rectangle 151"/>
              <p:cNvSpPr>
                <a:spLocks noChangeArrowheads="1"/>
              </p:cNvSpPr>
              <p:nvPr/>
            </p:nvSpPr>
            <p:spPr bwMode="auto">
              <a:xfrm>
                <a:off x="2139950" y="15732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20.33</a:t>
                </a:r>
                <a:endParaRPr lang="en-US" altLang="en-US" sz="1800"/>
              </a:p>
            </p:txBody>
          </p:sp>
          <p:sp>
            <p:nvSpPr>
              <p:cNvPr id="649" name="Rectangle 152"/>
              <p:cNvSpPr>
                <a:spLocks noChangeArrowheads="1"/>
              </p:cNvSpPr>
              <p:nvPr/>
            </p:nvSpPr>
            <p:spPr bwMode="auto">
              <a:xfrm>
                <a:off x="2844800" y="15922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22.71</a:t>
                </a:r>
                <a:endParaRPr lang="en-US" altLang="en-US" sz="1800"/>
              </a:p>
            </p:txBody>
          </p:sp>
          <p:sp>
            <p:nvSpPr>
              <p:cNvPr id="650" name="Line 153"/>
              <p:cNvSpPr>
                <a:spLocks noChangeShapeType="1"/>
              </p:cNvSpPr>
              <p:nvPr/>
            </p:nvSpPr>
            <p:spPr bwMode="auto">
              <a:xfrm flipH="1" flipV="1">
                <a:off x="2957513" y="1668463"/>
                <a:ext cx="19050" cy="4763"/>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1" name="Rectangle 154"/>
              <p:cNvSpPr>
                <a:spLocks noChangeArrowheads="1"/>
              </p:cNvSpPr>
              <p:nvPr/>
            </p:nvSpPr>
            <p:spPr bwMode="auto">
              <a:xfrm>
                <a:off x="2598738" y="15986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21.85</a:t>
                </a:r>
                <a:endParaRPr lang="en-US" altLang="en-US" sz="1800"/>
              </a:p>
            </p:txBody>
          </p:sp>
          <p:sp>
            <p:nvSpPr>
              <p:cNvPr id="652" name="Freeform 155"/>
              <p:cNvSpPr>
                <a:spLocks/>
              </p:cNvSpPr>
              <p:nvPr/>
            </p:nvSpPr>
            <p:spPr bwMode="auto">
              <a:xfrm>
                <a:off x="625475" y="2063750"/>
                <a:ext cx="2444750" cy="458788"/>
              </a:xfrm>
              <a:custGeom>
                <a:avLst/>
                <a:gdLst>
                  <a:gd name="T0" fmla="*/ 4 w 389"/>
                  <a:gd name="T1" fmla="*/ 73 h 73"/>
                  <a:gd name="T2" fmla="*/ 10 w 389"/>
                  <a:gd name="T3" fmla="*/ 73 h 73"/>
                  <a:gd name="T4" fmla="*/ 17 w 389"/>
                  <a:gd name="T5" fmla="*/ 73 h 73"/>
                  <a:gd name="T6" fmla="*/ 24 w 389"/>
                  <a:gd name="T7" fmla="*/ 73 h 73"/>
                  <a:gd name="T8" fmla="*/ 30 w 389"/>
                  <a:gd name="T9" fmla="*/ 73 h 73"/>
                  <a:gd name="T10" fmla="*/ 37 w 389"/>
                  <a:gd name="T11" fmla="*/ 73 h 73"/>
                  <a:gd name="T12" fmla="*/ 44 w 389"/>
                  <a:gd name="T13" fmla="*/ 73 h 73"/>
                  <a:gd name="T14" fmla="*/ 51 w 389"/>
                  <a:gd name="T15" fmla="*/ 73 h 73"/>
                  <a:gd name="T16" fmla="*/ 57 w 389"/>
                  <a:gd name="T17" fmla="*/ 73 h 73"/>
                  <a:gd name="T18" fmla="*/ 64 w 389"/>
                  <a:gd name="T19" fmla="*/ 73 h 73"/>
                  <a:gd name="T20" fmla="*/ 71 w 389"/>
                  <a:gd name="T21" fmla="*/ 73 h 73"/>
                  <a:gd name="T22" fmla="*/ 77 w 389"/>
                  <a:gd name="T23" fmla="*/ 73 h 73"/>
                  <a:gd name="T24" fmla="*/ 84 w 389"/>
                  <a:gd name="T25" fmla="*/ 73 h 73"/>
                  <a:gd name="T26" fmla="*/ 91 w 389"/>
                  <a:gd name="T27" fmla="*/ 73 h 73"/>
                  <a:gd name="T28" fmla="*/ 98 w 389"/>
                  <a:gd name="T29" fmla="*/ 73 h 73"/>
                  <a:gd name="T30" fmla="*/ 104 w 389"/>
                  <a:gd name="T31" fmla="*/ 73 h 73"/>
                  <a:gd name="T32" fmla="*/ 111 w 389"/>
                  <a:gd name="T33" fmla="*/ 73 h 73"/>
                  <a:gd name="T34" fmla="*/ 118 w 389"/>
                  <a:gd name="T35" fmla="*/ 73 h 73"/>
                  <a:gd name="T36" fmla="*/ 124 w 389"/>
                  <a:gd name="T37" fmla="*/ 73 h 73"/>
                  <a:gd name="T38" fmla="*/ 131 w 389"/>
                  <a:gd name="T39" fmla="*/ 73 h 73"/>
                  <a:gd name="T40" fmla="*/ 138 w 389"/>
                  <a:gd name="T41" fmla="*/ 73 h 73"/>
                  <a:gd name="T42" fmla="*/ 144 w 389"/>
                  <a:gd name="T43" fmla="*/ 73 h 73"/>
                  <a:gd name="T44" fmla="*/ 151 w 389"/>
                  <a:gd name="T45" fmla="*/ 73 h 73"/>
                  <a:gd name="T46" fmla="*/ 158 w 389"/>
                  <a:gd name="T47" fmla="*/ 73 h 73"/>
                  <a:gd name="T48" fmla="*/ 165 w 389"/>
                  <a:gd name="T49" fmla="*/ 73 h 73"/>
                  <a:gd name="T50" fmla="*/ 171 w 389"/>
                  <a:gd name="T51" fmla="*/ 73 h 73"/>
                  <a:gd name="T52" fmla="*/ 178 w 389"/>
                  <a:gd name="T53" fmla="*/ 73 h 73"/>
                  <a:gd name="T54" fmla="*/ 185 w 389"/>
                  <a:gd name="T55" fmla="*/ 73 h 73"/>
                  <a:gd name="T56" fmla="*/ 191 w 389"/>
                  <a:gd name="T57" fmla="*/ 73 h 73"/>
                  <a:gd name="T58" fmla="*/ 198 w 389"/>
                  <a:gd name="T59" fmla="*/ 73 h 73"/>
                  <a:gd name="T60" fmla="*/ 205 w 389"/>
                  <a:gd name="T61" fmla="*/ 73 h 73"/>
                  <a:gd name="T62" fmla="*/ 211 w 389"/>
                  <a:gd name="T63" fmla="*/ 73 h 73"/>
                  <a:gd name="T64" fmla="*/ 218 w 389"/>
                  <a:gd name="T65" fmla="*/ 73 h 73"/>
                  <a:gd name="T66" fmla="*/ 225 w 389"/>
                  <a:gd name="T67" fmla="*/ 73 h 73"/>
                  <a:gd name="T68" fmla="*/ 232 w 389"/>
                  <a:gd name="T69" fmla="*/ 73 h 73"/>
                  <a:gd name="T70" fmla="*/ 238 w 389"/>
                  <a:gd name="T71" fmla="*/ 73 h 73"/>
                  <a:gd name="T72" fmla="*/ 245 w 389"/>
                  <a:gd name="T73" fmla="*/ 73 h 73"/>
                  <a:gd name="T74" fmla="*/ 252 w 389"/>
                  <a:gd name="T75" fmla="*/ 73 h 73"/>
                  <a:gd name="T76" fmla="*/ 258 w 389"/>
                  <a:gd name="T77" fmla="*/ 73 h 73"/>
                  <a:gd name="T78" fmla="*/ 265 w 389"/>
                  <a:gd name="T79" fmla="*/ 73 h 73"/>
                  <a:gd name="T80" fmla="*/ 272 w 389"/>
                  <a:gd name="T81" fmla="*/ 73 h 73"/>
                  <a:gd name="T82" fmla="*/ 278 w 389"/>
                  <a:gd name="T83" fmla="*/ 73 h 73"/>
                  <a:gd name="T84" fmla="*/ 285 w 389"/>
                  <a:gd name="T85" fmla="*/ 73 h 73"/>
                  <a:gd name="T86" fmla="*/ 292 w 389"/>
                  <a:gd name="T87" fmla="*/ 73 h 73"/>
                  <a:gd name="T88" fmla="*/ 299 w 389"/>
                  <a:gd name="T89" fmla="*/ 71 h 73"/>
                  <a:gd name="T90" fmla="*/ 305 w 389"/>
                  <a:gd name="T91" fmla="*/ 43 h 73"/>
                  <a:gd name="T92" fmla="*/ 312 w 389"/>
                  <a:gd name="T93" fmla="*/ 24 h 73"/>
                  <a:gd name="T94" fmla="*/ 319 w 389"/>
                  <a:gd name="T95" fmla="*/ 56 h 73"/>
                  <a:gd name="T96" fmla="*/ 325 w 389"/>
                  <a:gd name="T97" fmla="*/ 29 h 73"/>
                  <a:gd name="T98" fmla="*/ 332 w 389"/>
                  <a:gd name="T99" fmla="*/ 27 h 73"/>
                  <a:gd name="T100" fmla="*/ 339 w 389"/>
                  <a:gd name="T101" fmla="*/ 47 h 73"/>
                  <a:gd name="T102" fmla="*/ 345 w 389"/>
                  <a:gd name="T103" fmla="*/ 41 h 73"/>
                  <a:gd name="T104" fmla="*/ 352 w 389"/>
                  <a:gd name="T105" fmla="*/ 66 h 73"/>
                  <a:gd name="T106" fmla="*/ 359 w 389"/>
                  <a:gd name="T107" fmla="*/ 73 h 73"/>
                  <a:gd name="T108" fmla="*/ 366 w 389"/>
                  <a:gd name="T109" fmla="*/ 70 h 73"/>
                  <a:gd name="T110" fmla="*/ 372 w 389"/>
                  <a:gd name="T111" fmla="*/ 36 h 73"/>
                  <a:gd name="T112" fmla="*/ 379 w 389"/>
                  <a:gd name="T113" fmla="*/ 0 h 73"/>
                  <a:gd name="T114" fmla="*/ 386 w 389"/>
                  <a:gd name="T115" fmla="*/ 11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3"/>
                    </a:moveTo>
                    <a:lnTo>
                      <a:pt x="0" y="73"/>
                    </a:lnTo>
                    <a:lnTo>
                      <a:pt x="2" y="73"/>
                    </a:lnTo>
                    <a:lnTo>
                      <a:pt x="4" y="73"/>
                    </a:lnTo>
                    <a:lnTo>
                      <a:pt x="5" y="73"/>
                    </a:lnTo>
                    <a:lnTo>
                      <a:pt x="7" y="73"/>
                    </a:lnTo>
                    <a:lnTo>
                      <a:pt x="9" y="73"/>
                    </a:lnTo>
                    <a:lnTo>
                      <a:pt x="10" y="73"/>
                    </a:lnTo>
                    <a:lnTo>
                      <a:pt x="12" y="73"/>
                    </a:lnTo>
                    <a:lnTo>
                      <a:pt x="14" y="73"/>
                    </a:lnTo>
                    <a:lnTo>
                      <a:pt x="15" y="73"/>
                    </a:lnTo>
                    <a:lnTo>
                      <a:pt x="17" y="73"/>
                    </a:lnTo>
                    <a:lnTo>
                      <a:pt x="19" y="73"/>
                    </a:lnTo>
                    <a:lnTo>
                      <a:pt x="20" y="73"/>
                    </a:lnTo>
                    <a:lnTo>
                      <a:pt x="22" y="73"/>
                    </a:lnTo>
                    <a:lnTo>
                      <a:pt x="24" y="73"/>
                    </a:lnTo>
                    <a:lnTo>
                      <a:pt x="25" y="73"/>
                    </a:lnTo>
                    <a:lnTo>
                      <a:pt x="27" y="73"/>
                    </a:lnTo>
                    <a:lnTo>
                      <a:pt x="29" y="73"/>
                    </a:lnTo>
                    <a:lnTo>
                      <a:pt x="30" y="73"/>
                    </a:lnTo>
                    <a:lnTo>
                      <a:pt x="32" y="73"/>
                    </a:lnTo>
                    <a:lnTo>
                      <a:pt x="34" y="73"/>
                    </a:lnTo>
                    <a:lnTo>
                      <a:pt x="36" y="73"/>
                    </a:lnTo>
                    <a:lnTo>
                      <a:pt x="37" y="73"/>
                    </a:lnTo>
                    <a:lnTo>
                      <a:pt x="39" y="73"/>
                    </a:lnTo>
                    <a:lnTo>
                      <a:pt x="41" y="73"/>
                    </a:lnTo>
                    <a:lnTo>
                      <a:pt x="42" y="73"/>
                    </a:lnTo>
                    <a:lnTo>
                      <a:pt x="44" y="73"/>
                    </a:lnTo>
                    <a:lnTo>
                      <a:pt x="46" y="73"/>
                    </a:lnTo>
                    <a:lnTo>
                      <a:pt x="47" y="73"/>
                    </a:lnTo>
                    <a:lnTo>
                      <a:pt x="49" y="73"/>
                    </a:lnTo>
                    <a:lnTo>
                      <a:pt x="51" y="73"/>
                    </a:lnTo>
                    <a:lnTo>
                      <a:pt x="52" y="73"/>
                    </a:lnTo>
                    <a:lnTo>
                      <a:pt x="54" y="73"/>
                    </a:lnTo>
                    <a:lnTo>
                      <a:pt x="56" y="73"/>
                    </a:lnTo>
                    <a:lnTo>
                      <a:pt x="57" y="73"/>
                    </a:lnTo>
                    <a:lnTo>
                      <a:pt x="59" y="73"/>
                    </a:lnTo>
                    <a:lnTo>
                      <a:pt x="61" y="73"/>
                    </a:lnTo>
                    <a:lnTo>
                      <a:pt x="62" y="73"/>
                    </a:lnTo>
                    <a:lnTo>
                      <a:pt x="64" y="73"/>
                    </a:lnTo>
                    <a:lnTo>
                      <a:pt x="66" y="73"/>
                    </a:lnTo>
                    <a:lnTo>
                      <a:pt x="67" y="73"/>
                    </a:lnTo>
                    <a:lnTo>
                      <a:pt x="69" y="73"/>
                    </a:lnTo>
                    <a:lnTo>
                      <a:pt x="71" y="73"/>
                    </a:lnTo>
                    <a:lnTo>
                      <a:pt x="72" y="73"/>
                    </a:lnTo>
                    <a:lnTo>
                      <a:pt x="74" y="73"/>
                    </a:lnTo>
                    <a:lnTo>
                      <a:pt x="76" y="73"/>
                    </a:lnTo>
                    <a:lnTo>
                      <a:pt x="77" y="73"/>
                    </a:lnTo>
                    <a:lnTo>
                      <a:pt x="79" y="73"/>
                    </a:lnTo>
                    <a:lnTo>
                      <a:pt x="81" y="73"/>
                    </a:lnTo>
                    <a:lnTo>
                      <a:pt x="82" y="73"/>
                    </a:lnTo>
                    <a:lnTo>
                      <a:pt x="84" y="73"/>
                    </a:lnTo>
                    <a:lnTo>
                      <a:pt x="86" y="73"/>
                    </a:lnTo>
                    <a:lnTo>
                      <a:pt x="87" y="73"/>
                    </a:lnTo>
                    <a:lnTo>
                      <a:pt x="89" y="73"/>
                    </a:lnTo>
                    <a:lnTo>
                      <a:pt x="91" y="73"/>
                    </a:lnTo>
                    <a:lnTo>
                      <a:pt x="92" y="73"/>
                    </a:lnTo>
                    <a:lnTo>
                      <a:pt x="94" y="73"/>
                    </a:lnTo>
                    <a:lnTo>
                      <a:pt x="96" y="73"/>
                    </a:lnTo>
                    <a:lnTo>
                      <a:pt x="98" y="73"/>
                    </a:lnTo>
                    <a:lnTo>
                      <a:pt x="99" y="73"/>
                    </a:lnTo>
                    <a:lnTo>
                      <a:pt x="101" y="73"/>
                    </a:lnTo>
                    <a:lnTo>
                      <a:pt x="103" y="73"/>
                    </a:lnTo>
                    <a:lnTo>
                      <a:pt x="104" y="73"/>
                    </a:lnTo>
                    <a:lnTo>
                      <a:pt x="106" y="73"/>
                    </a:lnTo>
                    <a:lnTo>
                      <a:pt x="108" y="73"/>
                    </a:lnTo>
                    <a:lnTo>
                      <a:pt x="109" y="73"/>
                    </a:lnTo>
                    <a:lnTo>
                      <a:pt x="111" y="73"/>
                    </a:lnTo>
                    <a:lnTo>
                      <a:pt x="113" y="73"/>
                    </a:lnTo>
                    <a:lnTo>
                      <a:pt x="114" y="73"/>
                    </a:lnTo>
                    <a:lnTo>
                      <a:pt x="116" y="73"/>
                    </a:lnTo>
                    <a:lnTo>
                      <a:pt x="118" y="73"/>
                    </a:lnTo>
                    <a:lnTo>
                      <a:pt x="119" y="73"/>
                    </a:lnTo>
                    <a:lnTo>
                      <a:pt x="121" y="73"/>
                    </a:lnTo>
                    <a:lnTo>
                      <a:pt x="123" y="73"/>
                    </a:lnTo>
                    <a:lnTo>
                      <a:pt x="124" y="73"/>
                    </a:lnTo>
                    <a:lnTo>
                      <a:pt x="126" y="73"/>
                    </a:lnTo>
                    <a:lnTo>
                      <a:pt x="128" y="73"/>
                    </a:lnTo>
                    <a:lnTo>
                      <a:pt x="129" y="73"/>
                    </a:lnTo>
                    <a:lnTo>
                      <a:pt x="131" y="73"/>
                    </a:lnTo>
                    <a:lnTo>
                      <a:pt x="133" y="73"/>
                    </a:lnTo>
                    <a:lnTo>
                      <a:pt x="134" y="73"/>
                    </a:lnTo>
                    <a:lnTo>
                      <a:pt x="136" y="73"/>
                    </a:lnTo>
                    <a:lnTo>
                      <a:pt x="138" y="73"/>
                    </a:lnTo>
                    <a:lnTo>
                      <a:pt x="139" y="73"/>
                    </a:lnTo>
                    <a:lnTo>
                      <a:pt x="141" y="73"/>
                    </a:lnTo>
                    <a:lnTo>
                      <a:pt x="143" y="73"/>
                    </a:lnTo>
                    <a:lnTo>
                      <a:pt x="144" y="73"/>
                    </a:lnTo>
                    <a:lnTo>
                      <a:pt x="146" y="73"/>
                    </a:lnTo>
                    <a:lnTo>
                      <a:pt x="148" y="73"/>
                    </a:lnTo>
                    <a:lnTo>
                      <a:pt x="149" y="73"/>
                    </a:lnTo>
                    <a:lnTo>
                      <a:pt x="151" y="73"/>
                    </a:lnTo>
                    <a:lnTo>
                      <a:pt x="153" y="73"/>
                    </a:lnTo>
                    <a:lnTo>
                      <a:pt x="154" y="73"/>
                    </a:lnTo>
                    <a:lnTo>
                      <a:pt x="156" y="73"/>
                    </a:lnTo>
                    <a:lnTo>
                      <a:pt x="158" y="73"/>
                    </a:lnTo>
                    <a:lnTo>
                      <a:pt x="159" y="73"/>
                    </a:lnTo>
                    <a:lnTo>
                      <a:pt x="161" y="73"/>
                    </a:lnTo>
                    <a:lnTo>
                      <a:pt x="163" y="73"/>
                    </a:lnTo>
                    <a:lnTo>
                      <a:pt x="165" y="73"/>
                    </a:lnTo>
                    <a:lnTo>
                      <a:pt x="166" y="73"/>
                    </a:lnTo>
                    <a:lnTo>
                      <a:pt x="168" y="73"/>
                    </a:lnTo>
                    <a:lnTo>
                      <a:pt x="170" y="73"/>
                    </a:lnTo>
                    <a:lnTo>
                      <a:pt x="171" y="73"/>
                    </a:lnTo>
                    <a:lnTo>
                      <a:pt x="173" y="73"/>
                    </a:lnTo>
                    <a:lnTo>
                      <a:pt x="175" y="73"/>
                    </a:lnTo>
                    <a:lnTo>
                      <a:pt x="176" y="73"/>
                    </a:lnTo>
                    <a:lnTo>
                      <a:pt x="178" y="73"/>
                    </a:lnTo>
                    <a:lnTo>
                      <a:pt x="180" y="73"/>
                    </a:lnTo>
                    <a:lnTo>
                      <a:pt x="181" y="73"/>
                    </a:lnTo>
                    <a:lnTo>
                      <a:pt x="183" y="73"/>
                    </a:lnTo>
                    <a:lnTo>
                      <a:pt x="185" y="73"/>
                    </a:lnTo>
                    <a:lnTo>
                      <a:pt x="186" y="73"/>
                    </a:lnTo>
                    <a:lnTo>
                      <a:pt x="188" y="73"/>
                    </a:lnTo>
                    <a:lnTo>
                      <a:pt x="190" y="73"/>
                    </a:lnTo>
                    <a:lnTo>
                      <a:pt x="191" y="73"/>
                    </a:lnTo>
                    <a:lnTo>
                      <a:pt x="193" y="73"/>
                    </a:lnTo>
                    <a:lnTo>
                      <a:pt x="195" y="73"/>
                    </a:lnTo>
                    <a:lnTo>
                      <a:pt x="196" y="73"/>
                    </a:lnTo>
                    <a:lnTo>
                      <a:pt x="198" y="73"/>
                    </a:lnTo>
                    <a:lnTo>
                      <a:pt x="200" y="73"/>
                    </a:lnTo>
                    <a:lnTo>
                      <a:pt x="201" y="73"/>
                    </a:lnTo>
                    <a:lnTo>
                      <a:pt x="203" y="73"/>
                    </a:lnTo>
                    <a:lnTo>
                      <a:pt x="205" y="73"/>
                    </a:lnTo>
                    <a:lnTo>
                      <a:pt x="206" y="73"/>
                    </a:lnTo>
                    <a:lnTo>
                      <a:pt x="208" y="73"/>
                    </a:lnTo>
                    <a:lnTo>
                      <a:pt x="210" y="73"/>
                    </a:lnTo>
                    <a:lnTo>
                      <a:pt x="211" y="73"/>
                    </a:lnTo>
                    <a:lnTo>
                      <a:pt x="213" y="73"/>
                    </a:lnTo>
                    <a:lnTo>
                      <a:pt x="215" y="73"/>
                    </a:lnTo>
                    <a:lnTo>
                      <a:pt x="216" y="73"/>
                    </a:lnTo>
                    <a:lnTo>
                      <a:pt x="218" y="73"/>
                    </a:lnTo>
                    <a:lnTo>
                      <a:pt x="220" y="73"/>
                    </a:lnTo>
                    <a:lnTo>
                      <a:pt x="221" y="73"/>
                    </a:lnTo>
                    <a:lnTo>
                      <a:pt x="223" y="73"/>
                    </a:lnTo>
                    <a:lnTo>
                      <a:pt x="225" y="73"/>
                    </a:lnTo>
                    <a:lnTo>
                      <a:pt x="227" y="73"/>
                    </a:lnTo>
                    <a:lnTo>
                      <a:pt x="228" y="73"/>
                    </a:lnTo>
                    <a:lnTo>
                      <a:pt x="230" y="73"/>
                    </a:lnTo>
                    <a:lnTo>
                      <a:pt x="232" y="73"/>
                    </a:lnTo>
                    <a:lnTo>
                      <a:pt x="233" y="73"/>
                    </a:lnTo>
                    <a:lnTo>
                      <a:pt x="235" y="73"/>
                    </a:lnTo>
                    <a:lnTo>
                      <a:pt x="237" y="73"/>
                    </a:lnTo>
                    <a:lnTo>
                      <a:pt x="238" y="73"/>
                    </a:lnTo>
                    <a:lnTo>
                      <a:pt x="240" y="73"/>
                    </a:lnTo>
                    <a:lnTo>
                      <a:pt x="242" y="73"/>
                    </a:lnTo>
                    <a:lnTo>
                      <a:pt x="243" y="73"/>
                    </a:lnTo>
                    <a:lnTo>
                      <a:pt x="245" y="73"/>
                    </a:lnTo>
                    <a:lnTo>
                      <a:pt x="247" y="73"/>
                    </a:lnTo>
                    <a:lnTo>
                      <a:pt x="248" y="73"/>
                    </a:lnTo>
                    <a:lnTo>
                      <a:pt x="250" y="73"/>
                    </a:lnTo>
                    <a:lnTo>
                      <a:pt x="252" y="73"/>
                    </a:lnTo>
                    <a:lnTo>
                      <a:pt x="253" y="73"/>
                    </a:lnTo>
                    <a:lnTo>
                      <a:pt x="255" y="73"/>
                    </a:lnTo>
                    <a:lnTo>
                      <a:pt x="257" y="73"/>
                    </a:lnTo>
                    <a:lnTo>
                      <a:pt x="258" y="73"/>
                    </a:lnTo>
                    <a:lnTo>
                      <a:pt x="260" y="73"/>
                    </a:lnTo>
                    <a:lnTo>
                      <a:pt x="262" y="73"/>
                    </a:lnTo>
                    <a:lnTo>
                      <a:pt x="263" y="73"/>
                    </a:lnTo>
                    <a:lnTo>
                      <a:pt x="265" y="73"/>
                    </a:lnTo>
                    <a:lnTo>
                      <a:pt x="267" y="73"/>
                    </a:lnTo>
                    <a:lnTo>
                      <a:pt x="268" y="73"/>
                    </a:lnTo>
                    <a:lnTo>
                      <a:pt x="270" y="73"/>
                    </a:lnTo>
                    <a:lnTo>
                      <a:pt x="272" y="73"/>
                    </a:lnTo>
                    <a:lnTo>
                      <a:pt x="273" y="73"/>
                    </a:lnTo>
                    <a:lnTo>
                      <a:pt x="275" y="73"/>
                    </a:lnTo>
                    <a:lnTo>
                      <a:pt x="277" y="73"/>
                    </a:lnTo>
                    <a:lnTo>
                      <a:pt x="278" y="73"/>
                    </a:lnTo>
                    <a:lnTo>
                      <a:pt x="280" y="73"/>
                    </a:lnTo>
                    <a:lnTo>
                      <a:pt x="282" y="73"/>
                    </a:lnTo>
                    <a:lnTo>
                      <a:pt x="283" y="73"/>
                    </a:lnTo>
                    <a:lnTo>
                      <a:pt x="285" y="73"/>
                    </a:lnTo>
                    <a:lnTo>
                      <a:pt x="287" y="73"/>
                    </a:lnTo>
                    <a:lnTo>
                      <a:pt x="289" y="73"/>
                    </a:lnTo>
                    <a:lnTo>
                      <a:pt x="290" y="73"/>
                    </a:lnTo>
                    <a:lnTo>
                      <a:pt x="292" y="73"/>
                    </a:lnTo>
                    <a:lnTo>
                      <a:pt x="294" y="73"/>
                    </a:lnTo>
                    <a:lnTo>
                      <a:pt x="295" y="73"/>
                    </a:lnTo>
                    <a:lnTo>
                      <a:pt x="297" y="73"/>
                    </a:lnTo>
                    <a:lnTo>
                      <a:pt x="299" y="71"/>
                    </a:lnTo>
                    <a:lnTo>
                      <a:pt x="300" y="68"/>
                    </a:lnTo>
                    <a:lnTo>
                      <a:pt x="302" y="62"/>
                    </a:lnTo>
                    <a:lnTo>
                      <a:pt x="304" y="54"/>
                    </a:lnTo>
                    <a:lnTo>
                      <a:pt x="305" y="43"/>
                    </a:lnTo>
                    <a:lnTo>
                      <a:pt x="307" y="32"/>
                    </a:lnTo>
                    <a:lnTo>
                      <a:pt x="309" y="24"/>
                    </a:lnTo>
                    <a:lnTo>
                      <a:pt x="310" y="21"/>
                    </a:lnTo>
                    <a:lnTo>
                      <a:pt x="312" y="24"/>
                    </a:lnTo>
                    <a:lnTo>
                      <a:pt x="314" y="32"/>
                    </a:lnTo>
                    <a:lnTo>
                      <a:pt x="315" y="43"/>
                    </a:lnTo>
                    <a:lnTo>
                      <a:pt x="317" y="51"/>
                    </a:lnTo>
                    <a:lnTo>
                      <a:pt x="319" y="56"/>
                    </a:lnTo>
                    <a:lnTo>
                      <a:pt x="320" y="55"/>
                    </a:lnTo>
                    <a:lnTo>
                      <a:pt x="322" y="49"/>
                    </a:lnTo>
                    <a:lnTo>
                      <a:pt x="324" y="40"/>
                    </a:lnTo>
                    <a:lnTo>
                      <a:pt x="325" y="29"/>
                    </a:lnTo>
                    <a:lnTo>
                      <a:pt x="327" y="19"/>
                    </a:lnTo>
                    <a:lnTo>
                      <a:pt x="329" y="16"/>
                    </a:lnTo>
                    <a:lnTo>
                      <a:pt x="330" y="19"/>
                    </a:lnTo>
                    <a:lnTo>
                      <a:pt x="332" y="27"/>
                    </a:lnTo>
                    <a:lnTo>
                      <a:pt x="334" y="37"/>
                    </a:lnTo>
                    <a:lnTo>
                      <a:pt x="335" y="44"/>
                    </a:lnTo>
                    <a:lnTo>
                      <a:pt x="337" y="48"/>
                    </a:lnTo>
                    <a:lnTo>
                      <a:pt x="339" y="47"/>
                    </a:lnTo>
                    <a:lnTo>
                      <a:pt x="340" y="44"/>
                    </a:lnTo>
                    <a:lnTo>
                      <a:pt x="342" y="41"/>
                    </a:lnTo>
                    <a:lnTo>
                      <a:pt x="344" y="39"/>
                    </a:lnTo>
                    <a:lnTo>
                      <a:pt x="345" y="41"/>
                    </a:lnTo>
                    <a:lnTo>
                      <a:pt x="347" y="46"/>
                    </a:lnTo>
                    <a:lnTo>
                      <a:pt x="349" y="54"/>
                    </a:lnTo>
                    <a:lnTo>
                      <a:pt x="350" y="61"/>
                    </a:lnTo>
                    <a:lnTo>
                      <a:pt x="352" y="66"/>
                    </a:lnTo>
                    <a:lnTo>
                      <a:pt x="354" y="70"/>
                    </a:lnTo>
                    <a:lnTo>
                      <a:pt x="355" y="72"/>
                    </a:lnTo>
                    <a:lnTo>
                      <a:pt x="357" y="73"/>
                    </a:lnTo>
                    <a:lnTo>
                      <a:pt x="359" y="73"/>
                    </a:lnTo>
                    <a:lnTo>
                      <a:pt x="361" y="73"/>
                    </a:lnTo>
                    <a:lnTo>
                      <a:pt x="362" y="73"/>
                    </a:lnTo>
                    <a:lnTo>
                      <a:pt x="364" y="73"/>
                    </a:lnTo>
                    <a:lnTo>
                      <a:pt x="366" y="70"/>
                    </a:lnTo>
                    <a:lnTo>
                      <a:pt x="367" y="66"/>
                    </a:lnTo>
                    <a:lnTo>
                      <a:pt x="369" y="59"/>
                    </a:lnTo>
                    <a:lnTo>
                      <a:pt x="371" y="49"/>
                    </a:lnTo>
                    <a:lnTo>
                      <a:pt x="372" y="36"/>
                    </a:lnTo>
                    <a:lnTo>
                      <a:pt x="374" y="22"/>
                    </a:lnTo>
                    <a:lnTo>
                      <a:pt x="376" y="9"/>
                    </a:lnTo>
                    <a:lnTo>
                      <a:pt x="377" y="2"/>
                    </a:lnTo>
                    <a:lnTo>
                      <a:pt x="379" y="0"/>
                    </a:lnTo>
                    <a:lnTo>
                      <a:pt x="381" y="3"/>
                    </a:lnTo>
                    <a:lnTo>
                      <a:pt x="382" y="6"/>
                    </a:lnTo>
                    <a:lnTo>
                      <a:pt x="384" y="9"/>
                    </a:lnTo>
                    <a:lnTo>
                      <a:pt x="386" y="11"/>
                    </a:lnTo>
                    <a:lnTo>
                      <a:pt x="387" y="15"/>
                    </a:lnTo>
                    <a:lnTo>
                      <a:pt x="389" y="22"/>
                    </a:lnTo>
                  </a:path>
                </a:pathLst>
              </a:custGeom>
              <a:noFill/>
              <a:ln w="0">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3" name="Rectangle 156"/>
              <p:cNvSpPr>
                <a:spLocks noChangeArrowheads="1"/>
              </p:cNvSpPr>
              <p:nvPr/>
            </p:nvSpPr>
            <p:spPr bwMode="auto">
              <a:xfrm>
                <a:off x="2838450" y="19685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22.80</a:t>
                </a:r>
                <a:endParaRPr lang="en-US" altLang="en-US" sz="1800"/>
              </a:p>
            </p:txBody>
          </p:sp>
          <p:sp>
            <p:nvSpPr>
              <p:cNvPr id="654" name="Line 157"/>
              <p:cNvSpPr>
                <a:spLocks noChangeShapeType="1"/>
              </p:cNvSpPr>
              <p:nvPr/>
            </p:nvSpPr>
            <p:spPr bwMode="auto">
              <a:xfrm flipH="1" flipV="1">
                <a:off x="2951163" y="2044700"/>
                <a:ext cx="571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5" name="Rectangle 158"/>
              <p:cNvSpPr>
                <a:spLocks noChangeArrowheads="1"/>
              </p:cNvSpPr>
              <p:nvPr/>
            </p:nvSpPr>
            <p:spPr bwMode="auto">
              <a:xfrm>
                <a:off x="2581275" y="20701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21.77</a:t>
                </a:r>
                <a:endParaRPr lang="en-US" altLang="en-US" sz="1800"/>
              </a:p>
            </p:txBody>
          </p:sp>
          <p:sp>
            <p:nvSpPr>
              <p:cNvPr id="656" name="Rectangle 159"/>
              <p:cNvSpPr>
                <a:spLocks noChangeArrowheads="1"/>
              </p:cNvSpPr>
              <p:nvPr/>
            </p:nvSpPr>
            <p:spPr bwMode="auto">
              <a:xfrm>
                <a:off x="2328863" y="21002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21.39</a:t>
                </a:r>
                <a:endParaRPr lang="en-US" altLang="en-US" sz="1800"/>
              </a:p>
            </p:txBody>
          </p:sp>
          <p:sp>
            <p:nvSpPr>
              <p:cNvPr id="657" name="Line 160"/>
              <p:cNvSpPr>
                <a:spLocks noChangeShapeType="1"/>
              </p:cNvSpPr>
              <p:nvPr/>
            </p:nvSpPr>
            <p:spPr bwMode="auto">
              <a:xfrm flipH="1" flipV="1">
                <a:off x="2441575" y="2176463"/>
                <a:ext cx="1317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8" name="Freeform 161"/>
              <p:cNvSpPr>
                <a:spLocks/>
              </p:cNvSpPr>
              <p:nvPr/>
            </p:nvSpPr>
            <p:spPr bwMode="auto">
              <a:xfrm>
                <a:off x="625475" y="2630488"/>
                <a:ext cx="2444750" cy="458788"/>
              </a:xfrm>
              <a:custGeom>
                <a:avLst/>
                <a:gdLst>
                  <a:gd name="T0" fmla="*/ 3 w 389"/>
                  <a:gd name="T1" fmla="*/ 58 h 73"/>
                  <a:gd name="T2" fmla="*/ 10 w 389"/>
                  <a:gd name="T3" fmla="*/ 5 h 73"/>
                  <a:gd name="T4" fmla="*/ 17 w 389"/>
                  <a:gd name="T5" fmla="*/ 30 h 73"/>
                  <a:gd name="T6" fmla="*/ 23 w 389"/>
                  <a:gd name="T7" fmla="*/ 50 h 73"/>
                  <a:gd name="T8" fmla="*/ 30 w 389"/>
                  <a:gd name="T9" fmla="*/ 41 h 73"/>
                  <a:gd name="T10" fmla="*/ 37 w 389"/>
                  <a:gd name="T11" fmla="*/ 42 h 73"/>
                  <a:gd name="T12" fmla="*/ 44 w 389"/>
                  <a:gd name="T13" fmla="*/ 11 h 73"/>
                  <a:gd name="T14" fmla="*/ 50 w 389"/>
                  <a:gd name="T15" fmla="*/ 50 h 73"/>
                  <a:gd name="T16" fmla="*/ 57 w 389"/>
                  <a:gd name="T17" fmla="*/ 73 h 73"/>
                  <a:gd name="T18" fmla="*/ 64 w 389"/>
                  <a:gd name="T19" fmla="*/ 73 h 73"/>
                  <a:gd name="T20" fmla="*/ 70 w 389"/>
                  <a:gd name="T21" fmla="*/ 73 h 73"/>
                  <a:gd name="T22" fmla="*/ 77 w 389"/>
                  <a:gd name="T23" fmla="*/ 73 h 73"/>
                  <a:gd name="T24" fmla="*/ 84 w 389"/>
                  <a:gd name="T25" fmla="*/ 73 h 73"/>
                  <a:gd name="T26" fmla="*/ 90 w 389"/>
                  <a:gd name="T27" fmla="*/ 73 h 73"/>
                  <a:gd name="T28" fmla="*/ 97 w 389"/>
                  <a:gd name="T29" fmla="*/ 73 h 73"/>
                  <a:gd name="T30" fmla="*/ 104 w 389"/>
                  <a:gd name="T31" fmla="*/ 73 h 73"/>
                  <a:gd name="T32" fmla="*/ 111 w 389"/>
                  <a:gd name="T33" fmla="*/ 73 h 73"/>
                  <a:gd name="T34" fmla="*/ 117 w 389"/>
                  <a:gd name="T35" fmla="*/ 68 h 73"/>
                  <a:gd name="T36" fmla="*/ 124 w 389"/>
                  <a:gd name="T37" fmla="*/ 35 h 73"/>
                  <a:gd name="T38" fmla="*/ 131 w 389"/>
                  <a:gd name="T39" fmla="*/ 35 h 73"/>
                  <a:gd name="T40" fmla="*/ 137 w 389"/>
                  <a:gd name="T41" fmla="*/ 68 h 73"/>
                  <a:gd name="T42" fmla="*/ 144 w 389"/>
                  <a:gd name="T43" fmla="*/ 73 h 73"/>
                  <a:gd name="T44" fmla="*/ 151 w 389"/>
                  <a:gd name="T45" fmla="*/ 73 h 73"/>
                  <a:gd name="T46" fmla="*/ 157 w 389"/>
                  <a:gd name="T47" fmla="*/ 73 h 73"/>
                  <a:gd name="T48" fmla="*/ 164 w 389"/>
                  <a:gd name="T49" fmla="*/ 73 h 73"/>
                  <a:gd name="T50" fmla="*/ 171 w 389"/>
                  <a:gd name="T51" fmla="*/ 73 h 73"/>
                  <a:gd name="T52" fmla="*/ 178 w 389"/>
                  <a:gd name="T53" fmla="*/ 73 h 73"/>
                  <a:gd name="T54" fmla="*/ 184 w 389"/>
                  <a:gd name="T55" fmla="*/ 73 h 73"/>
                  <a:gd name="T56" fmla="*/ 191 w 389"/>
                  <a:gd name="T57" fmla="*/ 73 h 73"/>
                  <a:gd name="T58" fmla="*/ 198 w 389"/>
                  <a:gd name="T59" fmla="*/ 73 h 73"/>
                  <a:gd name="T60" fmla="*/ 204 w 389"/>
                  <a:gd name="T61" fmla="*/ 73 h 73"/>
                  <a:gd name="T62" fmla="*/ 211 w 389"/>
                  <a:gd name="T63" fmla="*/ 73 h 73"/>
                  <a:gd name="T64" fmla="*/ 218 w 389"/>
                  <a:gd name="T65" fmla="*/ 73 h 73"/>
                  <a:gd name="T66" fmla="*/ 224 w 389"/>
                  <a:gd name="T67" fmla="*/ 73 h 73"/>
                  <a:gd name="T68" fmla="*/ 231 w 389"/>
                  <a:gd name="T69" fmla="*/ 73 h 73"/>
                  <a:gd name="T70" fmla="*/ 238 w 389"/>
                  <a:gd name="T71" fmla="*/ 73 h 73"/>
                  <a:gd name="T72" fmla="*/ 245 w 389"/>
                  <a:gd name="T73" fmla="*/ 73 h 73"/>
                  <a:gd name="T74" fmla="*/ 251 w 389"/>
                  <a:gd name="T75" fmla="*/ 73 h 73"/>
                  <a:gd name="T76" fmla="*/ 258 w 389"/>
                  <a:gd name="T77" fmla="*/ 73 h 73"/>
                  <a:gd name="T78" fmla="*/ 265 w 389"/>
                  <a:gd name="T79" fmla="*/ 73 h 73"/>
                  <a:gd name="T80" fmla="*/ 271 w 389"/>
                  <a:gd name="T81" fmla="*/ 67 h 73"/>
                  <a:gd name="T82" fmla="*/ 278 w 389"/>
                  <a:gd name="T83" fmla="*/ 43 h 73"/>
                  <a:gd name="T84" fmla="*/ 285 w 389"/>
                  <a:gd name="T85" fmla="*/ 55 h 73"/>
                  <a:gd name="T86" fmla="*/ 292 w 389"/>
                  <a:gd name="T87" fmla="*/ 72 h 73"/>
                  <a:gd name="T88" fmla="*/ 298 w 389"/>
                  <a:gd name="T89" fmla="*/ 73 h 73"/>
                  <a:gd name="T90" fmla="*/ 305 w 389"/>
                  <a:gd name="T91" fmla="*/ 73 h 73"/>
                  <a:gd name="T92" fmla="*/ 312 w 389"/>
                  <a:gd name="T93" fmla="*/ 73 h 73"/>
                  <a:gd name="T94" fmla="*/ 318 w 389"/>
                  <a:gd name="T95" fmla="*/ 73 h 73"/>
                  <a:gd name="T96" fmla="*/ 325 w 389"/>
                  <a:gd name="T97" fmla="*/ 73 h 73"/>
                  <a:gd name="T98" fmla="*/ 332 w 389"/>
                  <a:gd name="T99" fmla="*/ 73 h 73"/>
                  <a:gd name="T100" fmla="*/ 338 w 389"/>
                  <a:gd name="T101" fmla="*/ 73 h 73"/>
                  <a:gd name="T102" fmla="*/ 345 w 389"/>
                  <a:gd name="T103" fmla="*/ 73 h 73"/>
                  <a:gd name="T104" fmla="*/ 352 w 389"/>
                  <a:gd name="T105" fmla="*/ 73 h 73"/>
                  <a:gd name="T106" fmla="*/ 358 w 389"/>
                  <a:gd name="T107" fmla="*/ 73 h 73"/>
                  <a:gd name="T108" fmla="*/ 365 w 389"/>
                  <a:gd name="T109" fmla="*/ 73 h 73"/>
                  <a:gd name="T110" fmla="*/ 372 w 389"/>
                  <a:gd name="T111" fmla="*/ 73 h 73"/>
                  <a:gd name="T112" fmla="*/ 379 w 389"/>
                  <a:gd name="T113" fmla="*/ 51 h 73"/>
                  <a:gd name="T114" fmla="*/ 385 w 389"/>
                  <a:gd name="T115" fmla="*/ 1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0"/>
                    </a:moveTo>
                    <a:lnTo>
                      <a:pt x="0" y="70"/>
                    </a:lnTo>
                    <a:lnTo>
                      <a:pt x="2" y="65"/>
                    </a:lnTo>
                    <a:lnTo>
                      <a:pt x="3" y="58"/>
                    </a:lnTo>
                    <a:lnTo>
                      <a:pt x="5" y="46"/>
                    </a:lnTo>
                    <a:lnTo>
                      <a:pt x="7" y="31"/>
                    </a:lnTo>
                    <a:lnTo>
                      <a:pt x="8" y="16"/>
                    </a:lnTo>
                    <a:lnTo>
                      <a:pt x="10" y="5"/>
                    </a:lnTo>
                    <a:lnTo>
                      <a:pt x="12" y="0"/>
                    </a:lnTo>
                    <a:lnTo>
                      <a:pt x="13" y="5"/>
                    </a:lnTo>
                    <a:lnTo>
                      <a:pt x="15" y="16"/>
                    </a:lnTo>
                    <a:lnTo>
                      <a:pt x="17" y="30"/>
                    </a:lnTo>
                    <a:lnTo>
                      <a:pt x="18" y="42"/>
                    </a:lnTo>
                    <a:lnTo>
                      <a:pt x="20" y="50"/>
                    </a:lnTo>
                    <a:lnTo>
                      <a:pt x="22" y="52"/>
                    </a:lnTo>
                    <a:lnTo>
                      <a:pt x="23" y="50"/>
                    </a:lnTo>
                    <a:lnTo>
                      <a:pt x="25" y="46"/>
                    </a:lnTo>
                    <a:lnTo>
                      <a:pt x="27" y="41"/>
                    </a:lnTo>
                    <a:lnTo>
                      <a:pt x="28" y="39"/>
                    </a:lnTo>
                    <a:lnTo>
                      <a:pt x="30" y="41"/>
                    </a:lnTo>
                    <a:lnTo>
                      <a:pt x="32" y="43"/>
                    </a:lnTo>
                    <a:lnTo>
                      <a:pt x="33" y="47"/>
                    </a:lnTo>
                    <a:lnTo>
                      <a:pt x="35" y="47"/>
                    </a:lnTo>
                    <a:lnTo>
                      <a:pt x="37" y="42"/>
                    </a:lnTo>
                    <a:lnTo>
                      <a:pt x="39" y="34"/>
                    </a:lnTo>
                    <a:lnTo>
                      <a:pt x="40" y="23"/>
                    </a:lnTo>
                    <a:lnTo>
                      <a:pt x="42" y="15"/>
                    </a:lnTo>
                    <a:lnTo>
                      <a:pt x="44" y="11"/>
                    </a:lnTo>
                    <a:lnTo>
                      <a:pt x="45" y="15"/>
                    </a:lnTo>
                    <a:lnTo>
                      <a:pt x="47" y="24"/>
                    </a:lnTo>
                    <a:lnTo>
                      <a:pt x="49" y="37"/>
                    </a:lnTo>
                    <a:lnTo>
                      <a:pt x="50" y="50"/>
                    </a:lnTo>
                    <a:lnTo>
                      <a:pt x="52" y="60"/>
                    </a:lnTo>
                    <a:lnTo>
                      <a:pt x="54" y="67"/>
                    </a:lnTo>
                    <a:lnTo>
                      <a:pt x="55" y="70"/>
                    </a:lnTo>
                    <a:lnTo>
                      <a:pt x="57" y="73"/>
                    </a:lnTo>
                    <a:lnTo>
                      <a:pt x="59" y="73"/>
                    </a:lnTo>
                    <a:lnTo>
                      <a:pt x="60" y="73"/>
                    </a:lnTo>
                    <a:lnTo>
                      <a:pt x="62" y="73"/>
                    </a:lnTo>
                    <a:lnTo>
                      <a:pt x="64" y="73"/>
                    </a:lnTo>
                    <a:lnTo>
                      <a:pt x="65" y="73"/>
                    </a:lnTo>
                    <a:lnTo>
                      <a:pt x="67" y="73"/>
                    </a:lnTo>
                    <a:lnTo>
                      <a:pt x="69" y="73"/>
                    </a:lnTo>
                    <a:lnTo>
                      <a:pt x="70" y="73"/>
                    </a:lnTo>
                    <a:lnTo>
                      <a:pt x="72" y="73"/>
                    </a:lnTo>
                    <a:lnTo>
                      <a:pt x="74" y="73"/>
                    </a:lnTo>
                    <a:lnTo>
                      <a:pt x="75" y="73"/>
                    </a:lnTo>
                    <a:lnTo>
                      <a:pt x="77" y="73"/>
                    </a:lnTo>
                    <a:lnTo>
                      <a:pt x="79" y="73"/>
                    </a:lnTo>
                    <a:lnTo>
                      <a:pt x="80" y="73"/>
                    </a:lnTo>
                    <a:lnTo>
                      <a:pt x="82" y="73"/>
                    </a:lnTo>
                    <a:lnTo>
                      <a:pt x="84" y="73"/>
                    </a:lnTo>
                    <a:lnTo>
                      <a:pt x="85" y="73"/>
                    </a:lnTo>
                    <a:lnTo>
                      <a:pt x="87" y="73"/>
                    </a:lnTo>
                    <a:lnTo>
                      <a:pt x="89" y="73"/>
                    </a:lnTo>
                    <a:lnTo>
                      <a:pt x="90" y="73"/>
                    </a:lnTo>
                    <a:lnTo>
                      <a:pt x="92" y="73"/>
                    </a:lnTo>
                    <a:lnTo>
                      <a:pt x="94" y="73"/>
                    </a:lnTo>
                    <a:lnTo>
                      <a:pt x="95" y="73"/>
                    </a:lnTo>
                    <a:lnTo>
                      <a:pt x="97" y="73"/>
                    </a:lnTo>
                    <a:lnTo>
                      <a:pt x="99" y="73"/>
                    </a:lnTo>
                    <a:lnTo>
                      <a:pt x="101" y="73"/>
                    </a:lnTo>
                    <a:lnTo>
                      <a:pt x="102" y="73"/>
                    </a:lnTo>
                    <a:lnTo>
                      <a:pt x="104" y="73"/>
                    </a:lnTo>
                    <a:lnTo>
                      <a:pt x="106" y="73"/>
                    </a:lnTo>
                    <a:lnTo>
                      <a:pt x="107" y="73"/>
                    </a:lnTo>
                    <a:lnTo>
                      <a:pt x="109" y="73"/>
                    </a:lnTo>
                    <a:lnTo>
                      <a:pt x="111" y="73"/>
                    </a:lnTo>
                    <a:lnTo>
                      <a:pt x="112" y="73"/>
                    </a:lnTo>
                    <a:lnTo>
                      <a:pt x="114" y="73"/>
                    </a:lnTo>
                    <a:lnTo>
                      <a:pt x="116" y="71"/>
                    </a:lnTo>
                    <a:lnTo>
                      <a:pt x="117" y="68"/>
                    </a:lnTo>
                    <a:lnTo>
                      <a:pt x="119" y="63"/>
                    </a:lnTo>
                    <a:lnTo>
                      <a:pt x="121" y="55"/>
                    </a:lnTo>
                    <a:lnTo>
                      <a:pt x="122" y="45"/>
                    </a:lnTo>
                    <a:lnTo>
                      <a:pt x="124" y="35"/>
                    </a:lnTo>
                    <a:lnTo>
                      <a:pt x="126" y="27"/>
                    </a:lnTo>
                    <a:lnTo>
                      <a:pt x="127" y="25"/>
                    </a:lnTo>
                    <a:lnTo>
                      <a:pt x="129" y="27"/>
                    </a:lnTo>
                    <a:lnTo>
                      <a:pt x="131" y="35"/>
                    </a:lnTo>
                    <a:lnTo>
                      <a:pt x="132" y="45"/>
                    </a:lnTo>
                    <a:lnTo>
                      <a:pt x="134" y="55"/>
                    </a:lnTo>
                    <a:lnTo>
                      <a:pt x="136" y="63"/>
                    </a:lnTo>
                    <a:lnTo>
                      <a:pt x="137" y="68"/>
                    </a:lnTo>
                    <a:lnTo>
                      <a:pt x="139" y="71"/>
                    </a:lnTo>
                    <a:lnTo>
                      <a:pt x="141" y="73"/>
                    </a:lnTo>
                    <a:lnTo>
                      <a:pt x="142" y="73"/>
                    </a:lnTo>
                    <a:lnTo>
                      <a:pt x="144" y="73"/>
                    </a:lnTo>
                    <a:lnTo>
                      <a:pt x="146" y="73"/>
                    </a:lnTo>
                    <a:lnTo>
                      <a:pt x="147" y="73"/>
                    </a:lnTo>
                    <a:lnTo>
                      <a:pt x="149" y="73"/>
                    </a:lnTo>
                    <a:lnTo>
                      <a:pt x="151" y="73"/>
                    </a:lnTo>
                    <a:lnTo>
                      <a:pt x="152" y="73"/>
                    </a:lnTo>
                    <a:lnTo>
                      <a:pt x="154" y="73"/>
                    </a:lnTo>
                    <a:lnTo>
                      <a:pt x="156" y="73"/>
                    </a:lnTo>
                    <a:lnTo>
                      <a:pt x="157" y="73"/>
                    </a:lnTo>
                    <a:lnTo>
                      <a:pt x="159" y="73"/>
                    </a:lnTo>
                    <a:lnTo>
                      <a:pt x="161" y="73"/>
                    </a:lnTo>
                    <a:lnTo>
                      <a:pt x="162" y="73"/>
                    </a:lnTo>
                    <a:lnTo>
                      <a:pt x="164" y="73"/>
                    </a:lnTo>
                    <a:lnTo>
                      <a:pt x="166" y="73"/>
                    </a:lnTo>
                    <a:lnTo>
                      <a:pt x="168" y="73"/>
                    </a:lnTo>
                    <a:lnTo>
                      <a:pt x="169" y="73"/>
                    </a:lnTo>
                    <a:lnTo>
                      <a:pt x="171" y="73"/>
                    </a:lnTo>
                    <a:lnTo>
                      <a:pt x="173" y="73"/>
                    </a:lnTo>
                    <a:lnTo>
                      <a:pt x="174" y="73"/>
                    </a:lnTo>
                    <a:lnTo>
                      <a:pt x="176" y="73"/>
                    </a:lnTo>
                    <a:lnTo>
                      <a:pt x="178" y="73"/>
                    </a:lnTo>
                    <a:lnTo>
                      <a:pt x="179" y="73"/>
                    </a:lnTo>
                    <a:lnTo>
                      <a:pt x="181" y="73"/>
                    </a:lnTo>
                    <a:lnTo>
                      <a:pt x="183" y="73"/>
                    </a:lnTo>
                    <a:lnTo>
                      <a:pt x="184" y="73"/>
                    </a:lnTo>
                    <a:lnTo>
                      <a:pt x="186" y="73"/>
                    </a:lnTo>
                    <a:lnTo>
                      <a:pt x="188" y="73"/>
                    </a:lnTo>
                    <a:lnTo>
                      <a:pt x="189" y="73"/>
                    </a:lnTo>
                    <a:lnTo>
                      <a:pt x="191" y="73"/>
                    </a:lnTo>
                    <a:lnTo>
                      <a:pt x="193" y="73"/>
                    </a:lnTo>
                    <a:lnTo>
                      <a:pt x="194" y="73"/>
                    </a:lnTo>
                    <a:lnTo>
                      <a:pt x="196" y="73"/>
                    </a:lnTo>
                    <a:lnTo>
                      <a:pt x="198" y="73"/>
                    </a:lnTo>
                    <a:lnTo>
                      <a:pt x="199" y="73"/>
                    </a:lnTo>
                    <a:lnTo>
                      <a:pt x="201" y="73"/>
                    </a:lnTo>
                    <a:lnTo>
                      <a:pt x="203" y="73"/>
                    </a:lnTo>
                    <a:lnTo>
                      <a:pt x="204" y="73"/>
                    </a:lnTo>
                    <a:lnTo>
                      <a:pt x="206" y="73"/>
                    </a:lnTo>
                    <a:lnTo>
                      <a:pt x="208" y="73"/>
                    </a:lnTo>
                    <a:lnTo>
                      <a:pt x="209" y="73"/>
                    </a:lnTo>
                    <a:lnTo>
                      <a:pt x="211" y="73"/>
                    </a:lnTo>
                    <a:lnTo>
                      <a:pt x="213" y="73"/>
                    </a:lnTo>
                    <a:lnTo>
                      <a:pt x="214" y="73"/>
                    </a:lnTo>
                    <a:lnTo>
                      <a:pt x="216" y="73"/>
                    </a:lnTo>
                    <a:lnTo>
                      <a:pt x="218" y="73"/>
                    </a:lnTo>
                    <a:lnTo>
                      <a:pt x="219" y="73"/>
                    </a:lnTo>
                    <a:lnTo>
                      <a:pt x="221" y="73"/>
                    </a:lnTo>
                    <a:lnTo>
                      <a:pt x="223" y="73"/>
                    </a:lnTo>
                    <a:lnTo>
                      <a:pt x="224" y="73"/>
                    </a:lnTo>
                    <a:lnTo>
                      <a:pt x="226" y="73"/>
                    </a:lnTo>
                    <a:lnTo>
                      <a:pt x="228" y="73"/>
                    </a:lnTo>
                    <a:lnTo>
                      <a:pt x="230" y="73"/>
                    </a:lnTo>
                    <a:lnTo>
                      <a:pt x="231" y="73"/>
                    </a:lnTo>
                    <a:lnTo>
                      <a:pt x="233" y="73"/>
                    </a:lnTo>
                    <a:lnTo>
                      <a:pt x="235" y="73"/>
                    </a:lnTo>
                    <a:lnTo>
                      <a:pt x="236" y="73"/>
                    </a:lnTo>
                    <a:lnTo>
                      <a:pt x="238" y="73"/>
                    </a:lnTo>
                    <a:lnTo>
                      <a:pt x="240" y="73"/>
                    </a:lnTo>
                    <a:lnTo>
                      <a:pt x="241" y="73"/>
                    </a:lnTo>
                    <a:lnTo>
                      <a:pt x="243" y="73"/>
                    </a:lnTo>
                    <a:lnTo>
                      <a:pt x="245" y="73"/>
                    </a:lnTo>
                    <a:lnTo>
                      <a:pt x="246" y="73"/>
                    </a:lnTo>
                    <a:lnTo>
                      <a:pt x="248" y="73"/>
                    </a:lnTo>
                    <a:lnTo>
                      <a:pt x="250" y="73"/>
                    </a:lnTo>
                    <a:lnTo>
                      <a:pt x="251" y="73"/>
                    </a:lnTo>
                    <a:lnTo>
                      <a:pt x="253" y="73"/>
                    </a:lnTo>
                    <a:lnTo>
                      <a:pt x="255" y="73"/>
                    </a:lnTo>
                    <a:lnTo>
                      <a:pt x="256" y="73"/>
                    </a:lnTo>
                    <a:lnTo>
                      <a:pt x="258" y="73"/>
                    </a:lnTo>
                    <a:lnTo>
                      <a:pt x="260" y="73"/>
                    </a:lnTo>
                    <a:lnTo>
                      <a:pt x="261" y="73"/>
                    </a:lnTo>
                    <a:lnTo>
                      <a:pt x="263" y="73"/>
                    </a:lnTo>
                    <a:lnTo>
                      <a:pt x="265" y="73"/>
                    </a:lnTo>
                    <a:lnTo>
                      <a:pt x="266" y="73"/>
                    </a:lnTo>
                    <a:lnTo>
                      <a:pt x="268" y="72"/>
                    </a:lnTo>
                    <a:lnTo>
                      <a:pt x="270" y="70"/>
                    </a:lnTo>
                    <a:lnTo>
                      <a:pt x="271" y="67"/>
                    </a:lnTo>
                    <a:lnTo>
                      <a:pt x="273" y="61"/>
                    </a:lnTo>
                    <a:lnTo>
                      <a:pt x="275" y="55"/>
                    </a:lnTo>
                    <a:lnTo>
                      <a:pt x="276" y="48"/>
                    </a:lnTo>
                    <a:lnTo>
                      <a:pt x="278" y="43"/>
                    </a:lnTo>
                    <a:lnTo>
                      <a:pt x="280" y="42"/>
                    </a:lnTo>
                    <a:lnTo>
                      <a:pt x="281" y="43"/>
                    </a:lnTo>
                    <a:lnTo>
                      <a:pt x="283" y="48"/>
                    </a:lnTo>
                    <a:lnTo>
                      <a:pt x="285" y="55"/>
                    </a:lnTo>
                    <a:lnTo>
                      <a:pt x="286" y="61"/>
                    </a:lnTo>
                    <a:lnTo>
                      <a:pt x="288" y="67"/>
                    </a:lnTo>
                    <a:lnTo>
                      <a:pt x="290" y="70"/>
                    </a:lnTo>
                    <a:lnTo>
                      <a:pt x="292" y="72"/>
                    </a:lnTo>
                    <a:lnTo>
                      <a:pt x="293" y="73"/>
                    </a:lnTo>
                    <a:lnTo>
                      <a:pt x="295" y="73"/>
                    </a:lnTo>
                    <a:lnTo>
                      <a:pt x="297" y="73"/>
                    </a:lnTo>
                    <a:lnTo>
                      <a:pt x="298" y="73"/>
                    </a:lnTo>
                    <a:lnTo>
                      <a:pt x="300" y="73"/>
                    </a:lnTo>
                    <a:lnTo>
                      <a:pt x="302" y="73"/>
                    </a:lnTo>
                    <a:lnTo>
                      <a:pt x="303" y="73"/>
                    </a:lnTo>
                    <a:lnTo>
                      <a:pt x="305" y="73"/>
                    </a:lnTo>
                    <a:lnTo>
                      <a:pt x="307" y="73"/>
                    </a:lnTo>
                    <a:lnTo>
                      <a:pt x="308" y="73"/>
                    </a:lnTo>
                    <a:lnTo>
                      <a:pt x="310" y="73"/>
                    </a:lnTo>
                    <a:lnTo>
                      <a:pt x="312" y="73"/>
                    </a:lnTo>
                    <a:lnTo>
                      <a:pt x="313" y="73"/>
                    </a:lnTo>
                    <a:lnTo>
                      <a:pt x="315" y="73"/>
                    </a:lnTo>
                    <a:lnTo>
                      <a:pt x="317" y="73"/>
                    </a:lnTo>
                    <a:lnTo>
                      <a:pt x="318" y="73"/>
                    </a:lnTo>
                    <a:lnTo>
                      <a:pt x="320" y="73"/>
                    </a:lnTo>
                    <a:lnTo>
                      <a:pt x="322" y="73"/>
                    </a:lnTo>
                    <a:lnTo>
                      <a:pt x="323" y="73"/>
                    </a:lnTo>
                    <a:lnTo>
                      <a:pt x="325" y="73"/>
                    </a:lnTo>
                    <a:lnTo>
                      <a:pt x="327" y="73"/>
                    </a:lnTo>
                    <a:lnTo>
                      <a:pt x="328" y="73"/>
                    </a:lnTo>
                    <a:lnTo>
                      <a:pt x="330" y="73"/>
                    </a:lnTo>
                    <a:lnTo>
                      <a:pt x="332" y="73"/>
                    </a:lnTo>
                    <a:lnTo>
                      <a:pt x="333" y="73"/>
                    </a:lnTo>
                    <a:lnTo>
                      <a:pt x="335" y="73"/>
                    </a:lnTo>
                    <a:lnTo>
                      <a:pt x="337" y="73"/>
                    </a:lnTo>
                    <a:lnTo>
                      <a:pt x="338" y="73"/>
                    </a:lnTo>
                    <a:lnTo>
                      <a:pt x="340" y="73"/>
                    </a:lnTo>
                    <a:lnTo>
                      <a:pt x="342" y="73"/>
                    </a:lnTo>
                    <a:lnTo>
                      <a:pt x="343" y="73"/>
                    </a:lnTo>
                    <a:lnTo>
                      <a:pt x="345" y="73"/>
                    </a:lnTo>
                    <a:lnTo>
                      <a:pt x="347" y="73"/>
                    </a:lnTo>
                    <a:lnTo>
                      <a:pt x="348" y="73"/>
                    </a:lnTo>
                    <a:lnTo>
                      <a:pt x="350" y="73"/>
                    </a:lnTo>
                    <a:lnTo>
                      <a:pt x="352" y="73"/>
                    </a:lnTo>
                    <a:lnTo>
                      <a:pt x="353" y="73"/>
                    </a:lnTo>
                    <a:lnTo>
                      <a:pt x="355" y="73"/>
                    </a:lnTo>
                    <a:lnTo>
                      <a:pt x="357" y="73"/>
                    </a:lnTo>
                    <a:lnTo>
                      <a:pt x="358" y="73"/>
                    </a:lnTo>
                    <a:lnTo>
                      <a:pt x="360" y="73"/>
                    </a:lnTo>
                    <a:lnTo>
                      <a:pt x="362" y="73"/>
                    </a:lnTo>
                    <a:lnTo>
                      <a:pt x="364" y="73"/>
                    </a:lnTo>
                    <a:lnTo>
                      <a:pt x="365" y="73"/>
                    </a:lnTo>
                    <a:lnTo>
                      <a:pt x="367" y="73"/>
                    </a:lnTo>
                    <a:lnTo>
                      <a:pt x="369" y="73"/>
                    </a:lnTo>
                    <a:lnTo>
                      <a:pt x="370" y="73"/>
                    </a:lnTo>
                    <a:lnTo>
                      <a:pt x="372" y="73"/>
                    </a:lnTo>
                    <a:lnTo>
                      <a:pt x="374" y="71"/>
                    </a:lnTo>
                    <a:lnTo>
                      <a:pt x="375" y="67"/>
                    </a:lnTo>
                    <a:lnTo>
                      <a:pt x="377" y="61"/>
                    </a:lnTo>
                    <a:lnTo>
                      <a:pt x="379" y="51"/>
                    </a:lnTo>
                    <a:lnTo>
                      <a:pt x="380" y="40"/>
                    </a:lnTo>
                    <a:lnTo>
                      <a:pt x="382" y="28"/>
                    </a:lnTo>
                    <a:lnTo>
                      <a:pt x="384" y="18"/>
                    </a:lnTo>
                    <a:lnTo>
                      <a:pt x="385" y="15"/>
                    </a:lnTo>
                    <a:lnTo>
                      <a:pt x="387" y="18"/>
                    </a:lnTo>
                    <a:lnTo>
                      <a:pt x="389" y="28"/>
                    </a:lnTo>
                  </a:path>
                </a:pathLst>
              </a:custGeom>
              <a:noFill/>
              <a:ln w="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9" name="Rectangle 162"/>
              <p:cNvSpPr>
                <a:spLocks noChangeArrowheads="1"/>
              </p:cNvSpPr>
              <p:nvPr/>
            </p:nvSpPr>
            <p:spPr bwMode="auto">
              <a:xfrm>
                <a:off x="644525" y="25352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15.25</a:t>
                </a:r>
                <a:endParaRPr lang="en-US" altLang="en-US" sz="1800"/>
              </a:p>
            </p:txBody>
          </p:sp>
          <p:sp>
            <p:nvSpPr>
              <p:cNvPr id="660" name="Line 163"/>
              <p:cNvSpPr>
                <a:spLocks noChangeShapeType="1"/>
              </p:cNvSpPr>
              <p:nvPr/>
            </p:nvSpPr>
            <p:spPr bwMode="auto">
              <a:xfrm flipV="1">
                <a:off x="700088" y="2611438"/>
                <a:ext cx="571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1" name="Rectangle 164"/>
              <p:cNvSpPr>
                <a:spLocks noChangeArrowheads="1"/>
              </p:cNvSpPr>
              <p:nvPr/>
            </p:nvSpPr>
            <p:spPr bwMode="auto">
              <a:xfrm>
                <a:off x="884238" y="26035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15.91</a:t>
                </a:r>
                <a:endParaRPr lang="en-US" altLang="en-US" sz="1800"/>
              </a:p>
            </p:txBody>
          </p:sp>
          <p:sp>
            <p:nvSpPr>
              <p:cNvPr id="662" name="Line 165"/>
              <p:cNvSpPr>
                <a:spLocks noChangeShapeType="1"/>
              </p:cNvSpPr>
              <p:nvPr/>
            </p:nvSpPr>
            <p:spPr bwMode="auto">
              <a:xfrm flipV="1">
                <a:off x="901700" y="2679700"/>
                <a:ext cx="952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3" name="Rectangle 166"/>
              <p:cNvSpPr>
                <a:spLocks noChangeArrowheads="1"/>
              </p:cNvSpPr>
              <p:nvPr/>
            </p:nvSpPr>
            <p:spPr bwMode="auto">
              <a:xfrm>
                <a:off x="2838450" y="26289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22.93</a:t>
                </a:r>
                <a:endParaRPr lang="en-US" altLang="en-US" sz="1800"/>
              </a:p>
            </p:txBody>
          </p:sp>
          <p:sp>
            <p:nvSpPr>
              <p:cNvPr id="664" name="Line 167"/>
              <p:cNvSpPr>
                <a:spLocks noChangeShapeType="1"/>
              </p:cNvSpPr>
              <p:nvPr/>
            </p:nvSpPr>
            <p:spPr bwMode="auto">
              <a:xfrm flipH="1" flipV="1">
                <a:off x="2951163" y="2705100"/>
                <a:ext cx="936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5" name="Rectangle 168"/>
              <p:cNvSpPr>
                <a:spLocks noChangeArrowheads="1"/>
              </p:cNvSpPr>
              <p:nvPr/>
            </p:nvSpPr>
            <p:spPr bwMode="auto">
              <a:xfrm>
                <a:off x="1311275" y="26924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17.63</a:t>
                </a:r>
                <a:endParaRPr lang="en-US" altLang="en-US" sz="1800"/>
              </a:p>
            </p:txBody>
          </p:sp>
          <p:sp>
            <p:nvSpPr>
              <p:cNvPr id="666" name="Rectangle 169"/>
              <p:cNvSpPr>
                <a:spLocks noChangeArrowheads="1"/>
              </p:cNvSpPr>
              <p:nvPr/>
            </p:nvSpPr>
            <p:spPr bwMode="auto">
              <a:xfrm>
                <a:off x="2273300" y="27987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20.76</a:t>
                </a:r>
                <a:endParaRPr lang="en-US" altLang="en-US" sz="1800"/>
              </a:p>
            </p:txBody>
          </p:sp>
          <p:sp>
            <p:nvSpPr>
              <p:cNvPr id="667" name="Rectangle 171"/>
              <p:cNvSpPr>
                <a:spLocks noChangeArrowheads="1"/>
              </p:cNvSpPr>
              <p:nvPr/>
            </p:nvSpPr>
            <p:spPr bwMode="auto">
              <a:xfrm>
                <a:off x="3070225" y="912813"/>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668" name="Rectangle 172"/>
              <p:cNvSpPr>
                <a:spLocks noChangeArrowheads="1"/>
              </p:cNvSpPr>
              <p:nvPr/>
            </p:nvSpPr>
            <p:spPr bwMode="auto">
              <a:xfrm>
                <a:off x="3070225" y="99536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1046.00@cid35.00 </a:t>
                </a:r>
                <a:endParaRPr lang="en-US" altLang="en-US" sz="1800"/>
              </a:p>
            </p:txBody>
          </p:sp>
          <p:sp>
            <p:nvSpPr>
              <p:cNvPr id="669" name="Rectangle 173"/>
              <p:cNvSpPr>
                <a:spLocks noChangeArrowheads="1"/>
              </p:cNvSpPr>
              <p:nvPr/>
            </p:nvSpPr>
            <p:spPr bwMode="auto">
              <a:xfrm>
                <a:off x="3070225" y="1076325"/>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[285.00-2000.00]  MS </a:t>
                </a:r>
                <a:endParaRPr lang="en-US" altLang="en-US" sz="1800" dirty="0"/>
              </a:p>
            </p:txBody>
          </p:sp>
          <p:sp>
            <p:nvSpPr>
              <p:cNvPr id="670" name="Rectangle 176"/>
              <p:cNvSpPr>
                <a:spLocks noChangeArrowheads="1"/>
              </p:cNvSpPr>
              <p:nvPr/>
            </p:nvSpPr>
            <p:spPr bwMode="auto">
              <a:xfrm>
                <a:off x="3070225" y="1479550"/>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671" name="Rectangle 177"/>
              <p:cNvSpPr>
                <a:spLocks noChangeArrowheads="1"/>
              </p:cNvSpPr>
              <p:nvPr/>
            </p:nvSpPr>
            <p:spPr bwMode="auto">
              <a:xfrm>
                <a:off x="3070225" y="156051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672" name="Rectangle 178"/>
              <p:cNvSpPr>
                <a:spLocks noChangeArrowheads="1"/>
              </p:cNvSpPr>
              <p:nvPr/>
            </p:nvSpPr>
            <p:spPr bwMode="auto">
              <a:xfrm>
                <a:off x="3070225" y="1643063"/>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673" name="Rectangle 181"/>
              <p:cNvSpPr>
                <a:spLocks noChangeArrowheads="1"/>
              </p:cNvSpPr>
              <p:nvPr/>
            </p:nvSpPr>
            <p:spPr bwMode="auto">
              <a:xfrm>
                <a:off x="3070225" y="2051050"/>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674" name="Rectangle 182"/>
              <p:cNvSpPr>
                <a:spLocks noChangeArrowheads="1"/>
              </p:cNvSpPr>
              <p:nvPr/>
            </p:nvSpPr>
            <p:spPr bwMode="auto">
              <a:xfrm>
                <a:off x="3070225" y="2133600"/>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1046.00@cid35.00 </a:t>
                </a:r>
                <a:endParaRPr lang="en-US" altLang="en-US" sz="1800"/>
              </a:p>
            </p:txBody>
          </p:sp>
          <p:sp>
            <p:nvSpPr>
              <p:cNvPr id="675" name="Rectangle 183"/>
              <p:cNvSpPr>
                <a:spLocks noChangeArrowheads="1"/>
              </p:cNvSpPr>
              <p:nvPr/>
            </p:nvSpPr>
            <p:spPr bwMode="auto">
              <a:xfrm>
                <a:off x="3070225" y="2214563"/>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[774.20-775.20]  MS </a:t>
                </a:r>
                <a:endParaRPr lang="en-US" altLang="en-US" sz="1800"/>
              </a:p>
            </p:txBody>
          </p:sp>
          <p:sp>
            <p:nvSpPr>
              <p:cNvPr id="676" name="Rectangle 186"/>
              <p:cNvSpPr>
                <a:spLocks noChangeArrowheads="1"/>
              </p:cNvSpPr>
              <p:nvPr/>
            </p:nvSpPr>
            <p:spPr bwMode="auto">
              <a:xfrm>
                <a:off x="3070225" y="2617788"/>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677" name="Rectangle 187"/>
              <p:cNvSpPr>
                <a:spLocks noChangeArrowheads="1"/>
              </p:cNvSpPr>
              <p:nvPr/>
            </p:nvSpPr>
            <p:spPr bwMode="auto">
              <a:xfrm>
                <a:off x="3070225" y="2698750"/>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1072.80@cid35.00 </a:t>
                </a:r>
                <a:endParaRPr lang="en-US" altLang="en-US" sz="1800"/>
              </a:p>
            </p:txBody>
          </p:sp>
          <p:sp>
            <p:nvSpPr>
              <p:cNvPr id="678" name="Rectangle 188"/>
              <p:cNvSpPr>
                <a:spLocks noChangeArrowheads="1"/>
              </p:cNvSpPr>
              <p:nvPr/>
            </p:nvSpPr>
            <p:spPr bwMode="auto">
              <a:xfrm>
                <a:off x="3070225" y="2781300"/>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[765.20-766.20]  MS </a:t>
                </a:r>
                <a:endParaRPr lang="en-US" altLang="en-US" sz="1800"/>
              </a:p>
            </p:txBody>
          </p:sp>
          <p:sp>
            <p:nvSpPr>
              <p:cNvPr id="679" name="Line 194"/>
              <p:cNvSpPr>
                <a:spLocks noChangeShapeType="1"/>
              </p:cNvSpPr>
              <p:nvPr/>
            </p:nvSpPr>
            <p:spPr bwMode="auto">
              <a:xfrm>
                <a:off x="4352925" y="3095625"/>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0" name="Line 195"/>
              <p:cNvSpPr>
                <a:spLocks noChangeShapeType="1"/>
              </p:cNvSpPr>
              <p:nvPr/>
            </p:nvSpPr>
            <p:spPr bwMode="auto">
              <a:xfrm>
                <a:off x="441007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1" name="Line 196"/>
              <p:cNvSpPr>
                <a:spLocks noChangeShapeType="1"/>
              </p:cNvSpPr>
              <p:nvPr/>
            </p:nvSpPr>
            <p:spPr bwMode="auto">
              <a:xfrm>
                <a:off x="44719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2" name="Line 197"/>
              <p:cNvSpPr>
                <a:spLocks noChangeShapeType="1"/>
              </p:cNvSpPr>
              <p:nvPr/>
            </p:nvSpPr>
            <p:spPr bwMode="auto">
              <a:xfrm>
                <a:off x="45354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3" name="Line 198"/>
              <p:cNvSpPr>
                <a:spLocks noChangeShapeType="1"/>
              </p:cNvSpPr>
              <p:nvPr/>
            </p:nvSpPr>
            <p:spPr bwMode="auto">
              <a:xfrm>
                <a:off x="459105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4" name="Line 199"/>
              <p:cNvSpPr>
                <a:spLocks noChangeShapeType="1"/>
              </p:cNvSpPr>
              <p:nvPr/>
            </p:nvSpPr>
            <p:spPr bwMode="auto">
              <a:xfrm>
                <a:off x="4718050"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5" name="Line 200"/>
              <p:cNvSpPr>
                <a:spLocks noChangeShapeType="1"/>
              </p:cNvSpPr>
              <p:nvPr/>
            </p:nvSpPr>
            <p:spPr bwMode="auto">
              <a:xfrm>
                <a:off x="47799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6" name="Line 201"/>
              <p:cNvSpPr>
                <a:spLocks noChangeShapeType="1"/>
              </p:cNvSpPr>
              <p:nvPr/>
            </p:nvSpPr>
            <p:spPr bwMode="auto">
              <a:xfrm>
                <a:off x="48371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7" name="Line 202"/>
              <p:cNvSpPr>
                <a:spLocks noChangeShapeType="1"/>
              </p:cNvSpPr>
              <p:nvPr/>
            </p:nvSpPr>
            <p:spPr bwMode="auto">
              <a:xfrm>
                <a:off x="489902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8" name="Line 203"/>
              <p:cNvSpPr>
                <a:spLocks noChangeShapeType="1"/>
              </p:cNvSpPr>
              <p:nvPr/>
            </p:nvSpPr>
            <p:spPr bwMode="auto">
              <a:xfrm>
                <a:off x="5019675"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9" name="Line 204"/>
              <p:cNvSpPr>
                <a:spLocks noChangeShapeType="1"/>
              </p:cNvSpPr>
              <p:nvPr/>
            </p:nvSpPr>
            <p:spPr bwMode="auto">
              <a:xfrm>
                <a:off x="50815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0" name="Line 206"/>
              <p:cNvSpPr>
                <a:spLocks noChangeShapeType="1"/>
              </p:cNvSpPr>
              <p:nvPr/>
            </p:nvSpPr>
            <p:spPr bwMode="auto">
              <a:xfrm>
                <a:off x="51450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1" name="Line 207"/>
              <p:cNvSpPr>
                <a:spLocks noChangeShapeType="1"/>
              </p:cNvSpPr>
              <p:nvPr/>
            </p:nvSpPr>
            <p:spPr bwMode="auto">
              <a:xfrm>
                <a:off x="520700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2" name="Line 208"/>
              <p:cNvSpPr>
                <a:spLocks noChangeShapeType="1"/>
              </p:cNvSpPr>
              <p:nvPr/>
            </p:nvSpPr>
            <p:spPr bwMode="auto">
              <a:xfrm>
                <a:off x="532765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3" name="Line 209"/>
              <p:cNvSpPr>
                <a:spLocks noChangeShapeType="1"/>
              </p:cNvSpPr>
              <p:nvPr/>
            </p:nvSpPr>
            <p:spPr bwMode="auto">
              <a:xfrm>
                <a:off x="53895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4" name="Line 210"/>
              <p:cNvSpPr>
                <a:spLocks noChangeShapeType="1"/>
              </p:cNvSpPr>
              <p:nvPr/>
            </p:nvSpPr>
            <p:spPr bwMode="auto">
              <a:xfrm>
                <a:off x="54530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5" name="Line 211"/>
              <p:cNvSpPr>
                <a:spLocks noChangeShapeType="1"/>
              </p:cNvSpPr>
              <p:nvPr/>
            </p:nvSpPr>
            <p:spPr bwMode="auto">
              <a:xfrm>
                <a:off x="550862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6" name="Line 212"/>
              <p:cNvSpPr>
                <a:spLocks noChangeShapeType="1"/>
              </p:cNvSpPr>
              <p:nvPr/>
            </p:nvSpPr>
            <p:spPr bwMode="auto">
              <a:xfrm>
                <a:off x="563562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7" name="Line 213"/>
              <p:cNvSpPr>
                <a:spLocks noChangeShapeType="1"/>
              </p:cNvSpPr>
              <p:nvPr/>
            </p:nvSpPr>
            <p:spPr bwMode="auto">
              <a:xfrm>
                <a:off x="56911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8" name="Line 214"/>
              <p:cNvSpPr>
                <a:spLocks noChangeShapeType="1"/>
              </p:cNvSpPr>
              <p:nvPr/>
            </p:nvSpPr>
            <p:spPr bwMode="auto">
              <a:xfrm>
                <a:off x="57546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9" name="Line 215"/>
              <p:cNvSpPr>
                <a:spLocks noChangeShapeType="1"/>
              </p:cNvSpPr>
              <p:nvPr/>
            </p:nvSpPr>
            <p:spPr bwMode="auto">
              <a:xfrm>
                <a:off x="581660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0" name="Line 216"/>
              <p:cNvSpPr>
                <a:spLocks noChangeShapeType="1"/>
              </p:cNvSpPr>
              <p:nvPr/>
            </p:nvSpPr>
            <p:spPr bwMode="auto">
              <a:xfrm>
                <a:off x="593725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1" name="Line 217"/>
              <p:cNvSpPr>
                <a:spLocks noChangeShapeType="1"/>
              </p:cNvSpPr>
              <p:nvPr/>
            </p:nvSpPr>
            <p:spPr bwMode="auto">
              <a:xfrm>
                <a:off x="59991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2" name="Line 218"/>
              <p:cNvSpPr>
                <a:spLocks noChangeShapeType="1"/>
              </p:cNvSpPr>
              <p:nvPr/>
            </p:nvSpPr>
            <p:spPr bwMode="auto">
              <a:xfrm>
                <a:off x="60626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3" name="Line 219"/>
              <p:cNvSpPr>
                <a:spLocks noChangeShapeType="1"/>
              </p:cNvSpPr>
              <p:nvPr/>
            </p:nvSpPr>
            <p:spPr bwMode="auto">
              <a:xfrm>
                <a:off x="612457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4" name="Line 220"/>
              <p:cNvSpPr>
                <a:spLocks noChangeShapeType="1"/>
              </p:cNvSpPr>
              <p:nvPr/>
            </p:nvSpPr>
            <p:spPr bwMode="auto">
              <a:xfrm>
                <a:off x="624522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5" name="Line 221"/>
              <p:cNvSpPr>
                <a:spLocks noChangeShapeType="1"/>
              </p:cNvSpPr>
              <p:nvPr/>
            </p:nvSpPr>
            <p:spPr bwMode="auto">
              <a:xfrm>
                <a:off x="63071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6" name="Line 222"/>
              <p:cNvSpPr>
                <a:spLocks noChangeShapeType="1"/>
              </p:cNvSpPr>
              <p:nvPr/>
            </p:nvSpPr>
            <p:spPr bwMode="auto">
              <a:xfrm>
                <a:off x="63642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7" name="Line 223"/>
              <p:cNvSpPr>
                <a:spLocks noChangeShapeType="1"/>
              </p:cNvSpPr>
              <p:nvPr/>
            </p:nvSpPr>
            <p:spPr bwMode="auto">
              <a:xfrm>
                <a:off x="64277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8" name="Line 224"/>
              <p:cNvSpPr>
                <a:spLocks noChangeShapeType="1"/>
              </p:cNvSpPr>
              <p:nvPr/>
            </p:nvSpPr>
            <p:spPr bwMode="auto">
              <a:xfrm>
                <a:off x="655320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9" name="Line 225"/>
              <p:cNvSpPr>
                <a:spLocks noChangeShapeType="1"/>
              </p:cNvSpPr>
              <p:nvPr/>
            </p:nvSpPr>
            <p:spPr bwMode="auto">
              <a:xfrm>
                <a:off x="66087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0" name="Line 226"/>
              <p:cNvSpPr>
                <a:spLocks noChangeShapeType="1"/>
              </p:cNvSpPr>
              <p:nvPr/>
            </p:nvSpPr>
            <p:spPr bwMode="auto">
              <a:xfrm>
                <a:off x="66722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1" name="Line 227"/>
              <p:cNvSpPr>
                <a:spLocks noChangeShapeType="1"/>
              </p:cNvSpPr>
              <p:nvPr/>
            </p:nvSpPr>
            <p:spPr bwMode="auto">
              <a:xfrm>
                <a:off x="67357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2" name="Line 228"/>
              <p:cNvSpPr>
                <a:spLocks noChangeShapeType="1"/>
              </p:cNvSpPr>
              <p:nvPr/>
            </p:nvSpPr>
            <p:spPr bwMode="auto">
              <a:xfrm>
                <a:off x="4352926"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3" name="Rectangle 229"/>
              <p:cNvSpPr>
                <a:spLocks noChangeArrowheads="1"/>
              </p:cNvSpPr>
              <p:nvPr/>
            </p:nvSpPr>
            <p:spPr bwMode="auto">
              <a:xfrm>
                <a:off x="429418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a:t>
                </a:r>
                <a:endParaRPr lang="en-US" altLang="en-US" sz="1800"/>
              </a:p>
            </p:txBody>
          </p:sp>
          <p:sp>
            <p:nvSpPr>
              <p:cNvPr id="714" name="Line 230"/>
              <p:cNvSpPr>
                <a:spLocks noChangeShapeType="1"/>
              </p:cNvSpPr>
              <p:nvPr/>
            </p:nvSpPr>
            <p:spPr bwMode="auto">
              <a:xfrm>
                <a:off x="4654551"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5" name="Rectangle 231"/>
              <p:cNvSpPr>
                <a:spLocks noChangeArrowheads="1"/>
              </p:cNvSpPr>
              <p:nvPr/>
            </p:nvSpPr>
            <p:spPr bwMode="auto">
              <a:xfrm>
                <a:off x="459581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a:t>
                </a:r>
                <a:endParaRPr lang="en-US" altLang="en-US" sz="1800"/>
              </a:p>
            </p:txBody>
          </p:sp>
          <p:sp>
            <p:nvSpPr>
              <p:cNvPr id="716" name="Line 232"/>
              <p:cNvSpPr>
                <a:spLocks noChangeShapeType="1"/>
              </p:cNvSpPr>
              <p:nvPr/>
            </p:nvSpPr>
            <p:spPr bwMode="auto">
              <a:xfrm>
                <a:off x="4962526"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7" name="Rectangle 233"/>
              <p:cNvSpPr>
                <a:spLocks noChangeArrowheads="1"/>
              </p:cNvSpPr>
              <p:nvPr/>
            </p:nvSpPr>
            <p:spPr bwMode="auto">
              <a:xfrm>
                <a:off x="490378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a:t>
                </a:r>
                <a:endParaRPr lang="en-US" altLang="en-US" sz="1800"/>
              </a:p>
            </p:txBody>
          </p:sp>
          <p:sp>
            <p:nvSpPr>
              <p:cNvPr id="718" name="Line 234"/>
              <p:cNvSpPr>
                <a:spLocks noChangeShapeType="1"/>
              </p:cNvSpPr>
              <p:nvPr/>
            </p:nvSpPr>
            <p:spPr bwMode="auto">
              <a:xfrm>
                <a:off x="5264151"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9" name="Rectangle 235"/>
              <p:cNvSpPr>
                <a:spLocks noChangeArrowheads="1"/>
              </p:cNvSpPr>
              <p:nvPr/>
            </p:nvSpPr>
            <p:spPr bwMode="auto">
              <a:xfrm>
                <a:off x="520541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a:t>
                </a:r>
                <a:endParaRPr lang="en-US" altLang="en-US" sz="1800"/>
              </a:p>
            </p:txBody>
          </p:sp>
          <p:sp>
            <p:nvSpPr>
              <p:cNvPr id="720" name="Line 236"/>
              <p:cNvSpPr>
                <a:spLocks noChangeShapeType="1"/>
              </p:cNvSpPr>
              <p:nvPr/>
            </p:nvSpPr>
            <p:spPr bwMode="auto">
              <a:xfrm>
                <a:off x="5572126"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1" name="Rectangle 237"/>
              <p:cNvSpPr>
                <a:spLocks noChangeArrowheads="1"/>
              </p:cNvSpPr>
              <p:nvPr/>
            </p:nvSpPr>
            <p:spPr bwMode="auto">
              <a:xfrm>
                <a:off x="551338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a:t>
                </a:r>
                <a:endParaRPr lang="en-US" altLang="en-US" sz="1800"/>
              </a:p>
            </p:txBody>
          </p:sp>
          <p:sp>
            <p:nvSpPr>
              <p:cNvPr id="722" name="Line 238"/>
              <p:cNvSpPr>
                <a:spLocks noChangeShapeType="1"/>
              </p:cNvSpPr>
              <p:nvPr/>
            </p:nvSpPr>
            <p:spPr bwMode="auto">
              <a:xfrm>
                <a:off x="5880101"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3" name="Rectangle 239"/>
              <p:cNvSpPr>
                <a:spLocks noChangeArrowheads="1"/>
              </p:cNvSpPr>
              <p:nvPr/>
            </p:nvSpPr>
            <p:spPr bwMode="auto">
              <a:xfrm>
                <a:off x="582136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a:t>
                </a:r>
                <a:endParaRPr lang="en-US" altLang="en-US" sz="1800"/>
              </a:p>
            </p:txBody>
          </p:sp>
          <p:sp>
            <p:nvSpPr>
              <p:cNvPr id="724" name="Line 240"/>
              <p:cNvSpPr>
                <a:spLocks noChangeShapeType="1"/>
              </p:cNvSpPr>
              <p:nvPr/>
            </p:nvSpPr>
            <p:spPr bwMode="auto">
              <a:xfrm>
                <a:off x="6181726"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5" name="Rectangle 241"/>
              <p:cNvSpPr>
                <a:spLocks noChangeArrowheads="1"/>
              </p:cNvSpPr>
              <p:nvPr/>
            </p:nvSpPr>
            <p:spPr bwMode="auto">
              <a:xfrm>
                <a:off x="612298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25</a:t>
                </a:r>
                <a:endParaRPr lang="en-US" altLang="en-US" sz="1800"/>
              </a:p>
            </p:txBody>
          </p:sp>
          <p:sp>
            <p:nvSpPr>
              <p:cNvPr id="726" name="Line 242"/>
              <p:cNvSpPr>
                <a:spLocks noChangeShapeType="1"/>
              </p:cNvSpPr>
              <p:nvPr/>
            </p:nvSpPr>
            <p:spPr bwMode="auto">
              <a:xfrm>
                <a:off x="6489701"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7" name="Rectangle 243"/>
              <p:cNvSpPr>
                <a:spLocks noChangeArrowheads="1"/>
              </p:cNvSpPr>
              <p:nvPr/>
            </p:nvSpPr>
            <p:spPr bwMode="auto">
              <a:xfrm>
                <a:off x="643096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a:t>
                </a:r>
                <a:endParaRPr lang="en-US" altLang="en-US" sz="1800"/>
              </a:p>
            </p:txBody>
          </p:sp>
          <p:sp>
            <p:nvSpPr>
              <p:cNvPr id="728" name="Line 244"/>
              <p:cNvSpPr>
                <a:spLocks noChangeShapeType="1"/>
              </p:cNvSpPr>
              <p:nvPr/>
            </p:nvSpPr>
            <p:spPr bwMode="auto">
              <a:xfrm>
                <a:off x="6797676"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9" name="Rectangle 245"/>
              <p:cNvSpPr>
                <a:spLocks noChangeArrowheads="1"/>
              </p:cNvSpPr>
              <p:nvPr/>
            </p:nvSpPr>
            <p:spPr bwMode="auto">
              <a:xfrm>
                <a:off x="67389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dirty="0"/>
                  <a:t>27</a:t>
                </a:r>
                <a:endParaRPr lang="en-US" altLang="en-US" sz="1800" dirty="0"/>
              </a:p>
            </p:txBody>
          </p:sp>
          <p:sp>
            <p:nvSpPr>
              <p:cNvPr id="730" name="Rectangle 246"/>
              <p:cNvSpPr>
                <a:spLocks noChangeArrowheads="1"/>
              </p:cNvSpPr>
              <p:nvPr/>
            </p:nvSpPr>
            <p:spPr bwMode="auto">
              <a:xfrm>
                <a:off x="5376863" y="3259138"/>
                <a:ext cx="357201"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Time (min)</a:t>
                </a:r>
                <a:endParaRPr lang="en-US" altLang="en-US" sz="1800"/>
              </a:p>
            </p:txBody>
          </p:sp>
          <p:sp>
            <p:nvSpPr>
              <p:cNvPr id="731" name="Line 247"/>
              <p:cNvSpPr>
                <a:spLocks noChangeShapeType="1"/>
              </p:cNvSpPr>
              <p:nvPr/>
            </p:nvSpPr>
            <p:spPr bwMode="auto">
              <a:xfrm flipV="1">
                <a:off x="4352926" y="2630488"/>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2" name="Line 248"/>
              <p:cNvSpPr>
                <a:spLocks noChangeShapeType="1"/>
              </p:cNvSpPr>
              <p:nvPr/>
            </p:nvSpPr>
            <p:spPr bwMode="auto">
              <a:xfrm flipH="1">
                <a:off x="4314826" y="30448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3" name="Line 249"/>
              <p:cNvSpPr>
                <a:spLocks noChangeShapeType="1"/>
              </p:cNvSpPr>
              <p:nvPr/>
            </p:nvSpPr>
            <p:spPr bwMode="auto">
              <a:xfrm flipH="1">
                <a:off x="4314826" y="30003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4" name="Line 250"/>
              <p:cNvSpPr>
                <a:spLocks noChangeShapeType="1"/>
              </p:cNvSpPr>
              <p:nvPr/>
            </p:nvSpPr>
            <p:spPr bwMode="auto">
              <a:xfrm flipH="1">
                <a:off x="4314826" y="29575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5" name="Line 251"/>
              <p:cNvSpPr>
                <a:spLocks noChangeShapeType="1"/>
              </p:cNvSpPr>
              <p:nvPr/>
            </p:nvSpPr>
            <p:spPr bwMode="auto">
              <a:xfrm flipH="1">
                <a:off x="4314826" y="29067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6" name="Line 252"/>
              <p:cNvSpPr>
                <a:spLocks noChangeShapeType="1"/>
              </p:cNvSpPr>
              <p:nvPr/>
            </p:nvSpPr>
            <p:spPr bwMode="auto">
              <a:xfrm flipH="1">
                <a:off x="4314826" y="28194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7" name="Line 253"/>
              <p:cNvSpPr>
                <a:spLocks noChangeShapeType="1"/>
              </p:cNvSpPr>
              <p:nvPr/>
            </p:nvSpPr>
            <p:spPr bwMode="auto">
              <a:xfrm flipH="1">
                <a:off x="4314826" y="27686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8" name="Line 254"/>
              <p:cNvSpPr>
                <a:spLocks noChangeShapeType="1"/>
              </p:cNvSpPr>
              <p:nvPr/>
            </p:nvSpPr>
            <p:spPr bwMode="auto">
              <a:xfrm flipH="1">
                <a:off x="4314826" y="27241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9" name="Line 255"/>
              <p:cNvSpPr>
                <a:spLocks noChangeShapeType="1"/>
              </p:cNvSpPr>
              <p:nvPr/>
            </p:nvSpPr>
            <p:spPr bwMode="auto">
              <a:xfrm flipH="1">
                <a:off x="4314826" y="26797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0" name="Line 256"/>
              <p:cNvSpPr>
                <a:spLocks noChangeShapeType="1"/>
              </p:cNvSpPr>
              <p:nvPr/>
            </p:nvSpPr>
            <p:spPr bwMode="auto">
              <a:xfrm flipH="1">
                <a:off x="4295776" y="308927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1" name="Rectangle 257"/>
              <p:cNvSpPr>
                <a:spLocks noChangeArrowheads="1"/>
              </p:cNvSpPr>
              <p:nvPr/>
            </p:nvSpPr>
            <p:spPr bwMode="auto">
              <a:xfrm>
                <a:off x="4219576" y="3051175"/>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742" name="Line 258"/>
              <p:cNvSpPr>
                <a:spLocks noChangeShapeType="1"/>
              </p:cNvSpPr>
              <p:nvPr/>
            </p:nvSpPr>
            <p:spPr bwMode="auto">
              <a:xfrm flipH="1">
                <a:off x="4295776" y="28622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3" name="Rectangle 259"/>
              <p:cNvSpPr>
                <a:spLocks noChangeArrowheads="1"/>
              </p:cNvSpPr>
              <p:nvPr/>
            </p:nvSpPr>
            <p:spPr bwMode="auto">
              <a:xfrm>
                <a:off x="4176713" y="2824163"/>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744" name="Line 260"/>
              <p:cNvSpPr>
                <a:spLocks noChangeShapeType="1"/>
              </p:cNvSpPr>
              <p:nvPr/>
            </p:nvSpPr>
            <p:spPr bwMode="auto">
              <a:xfrm flipH="1">
                <a:off x="4295776" y="26304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5" name="Rectangle 261"/>
              <p:cNvSpPr>
                <a:spLocks noChangeArrowheads="1"/>
              </p:cNvSpPr>
              <p:nvPr/>
            </p:nvSpPr>
            <p:spPr bwMode="auto">
              <a:xfrm>
                <a:off x="4138613" y="2590800"/>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746" name="Line 262"/>
              <p:cNvSpPr>
                <a:spLocks noChangeShapeType="1"/>
              </p:cNvSpPr>
              <p:nvPr/>
            </p:nvSpPr>
            <p:spPr bwMode="auto">
              <a:xfrm flipV="1">
                <a:off x="4352926" y="2063750"/>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7" name="Line 263"/>
              <p:cNvSpPr>
                <a:spLocks noChangeShapeType="1"/>
              </p:cNvSpPr>
              <p:nvPr/>
            </p:nvSpPr>
            <p:spPr bwMode="auto">
              <a:xfrm flipH="1">
                <a:off x="4314826" y="24796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8" name="Line 264"/>
              <p:cNvSpPr>
                <a:spLocks noChangeShapeType="1"/>
              </p:cNvSpPr>
              <p:nvPr/>
            </p:nvSpPr>
            <p:spPr bwMode="auto">
              <a:xfrm flipH="1">
                <a:off x="4314826" y="24352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9" name="Line 265"/>
              <p:cNvSpPr>
                <a:spLocks noChangeShapeType="1"/>
              </p:cNvSpPr>
              <p:nvPr/>
            </p:nvSpPr>
            <p:spPr bwMode="auto">
              <a:xfrm flipH="1">
                <a:off x="4314826" y="23907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0" name="Line 266"/>
              <p:cNvSpPr>
                <a:spLocks noChangeShapeType="1"/>
              </p:cNvSpPr>
              <p:nvPr/>
            </p:nvSpPr>
            <p:spPr bwMode="auto">
              <a:xfrm flipH="1">
                <a:off x="4314826" y="23399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1" name="Line 267"/>
              <p:cNvSpPr>
                <a:spLocks noChangeShapeType="1"/>
              </p:cNvSpPr>
              <p:nvPr/>
            </p:nvSpPr>
            <p:spPr bwMode="auto">
              <a:xfrm flipH="1">
                <a:off x="4314826" y="22526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2" name="Line 268"/>
              <p:cNvSpPr>
                <a:spLocks noChangeShapeType="1"/>
              </p:cNvSpPr>
              <p:nvPr/>
            </p:nvSpPr>
            <p:spPr bwMode="auto">
              <a:xfrm flipH="1">
                <a:off x="4314826" y="22018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3" name="Line 269"/>
              <p:cNvSpPr>
                <a:spLocks noChangeShapeType="1"/>
              </p:cNvSpPr>
              <p:nvPr/>
            </p:nvSpPr>
            <p:spPr bwMode="auto">
              <a:xfrm flipH="1">
                <a:off x="4314826" y="21590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4" name="Line 270"/>
              <p:cNvSpPr>
                <a:spLocks noChangeShapeType="1"/>
              </p:cNvSpPr>
              <p:nvPr/>
            </p:nvSpPr>
            <p:spPr bwMode="auto">
              <a:xfrm flipH="1">
                <a:off x="4314826" y="21145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5" name="Line 271"/>
              <p:cNvSpPr>
                <a:spLocks noChangeShapeType="1"/>
              </p:cNvSpPr>
              <p:nvPr/>
            </p:nvSpPr>
            <p:spPr bwMode="auto">
              <a:xfrm flipH="1">
                <a:off x="4295776" y="25225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6" name="Rectangle 272"/>
              <p:cNvSpPr>
                <a:spLocks noChangeArrowheads="1"/>
              </p:cNvSpPr>
              <p:nvPr/>
            </p:nvSpPr>
            <p:spPr bwMode="auto">
              <a:xfrm>
                <a:off x="4219576" y="248443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757" name="Line 273"/>
              <p:cNvSpPr>
                <a:spLocks noChangeShapeType="1"/>
              </p:cNvSpPr>
              <p:nvPr/>
            </p:nvSpPr>
            <p:spPr bwMode="auto">
              <a:xfrm flipH="1">
                <a:off x="4295776" y="22971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8" name="Rectangle 274"/>
              <p:cNvSpPr>
                <a:spLocks noChangeArrowheads="1"/>
              </p:cNvSpPr>
              <p:nvPr/>
            </p:nvSpPr>
            <p:spPr bwMode="auto">
              <a:xfrm>
                <a:off x="4176713" y="2259013"/>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759" name="Line 275"/>
              <p:cNvSpPr>
                <a:spLocks noChangeShapeType="1"/>
              </p:cNvSpPr>
              <p:nvPr/>
            </p:nvSpPr>
            <p:spPr bwMode="auto">
              <a:xfrm flipH="1">
                <a:off x="4295776" y="206375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0" name="Rectangle 276"/>
              <p:cNvSpPr>
                <a:spLocks noChangeArrowheads="1"/>
              </p:cNvSpPr>
              <p:nvPr/>
            </p:nvSpPr>
            <p:spPr bwMode="auto">
              <a:xfrm>
                <a:off x="4138613" y="2025650"/>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761" name="Line 277"/>
              <p:cNvSpPr>
                <a:spLocks noChangeShapeType="1"/>
              </p:cNvSpPr>
              <p:nvPr/>
            </p:nvSpPr>
            <p:spPr bwMode="auto">
              <a:xfrm>
                <a:off x="4352926" y="25288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2" name="Line 278"/>
              <p:cNvSpPr>
                <a:spLocks noChangeShapeType="1"/>
              </p:cNvSpPr>
              <p:nvPr/>
            </p:nvSpPr>
            <p:spPr bwMode="auto">
              <a:xfrm flipV="1">
                <a:off x="4352926" y="1492250"/>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3" name="Line 279"/>
              <p:cNvSpPr>
                <a:spLocks noChangeShapeType="1"/>
              </p:cNvSpPr>
              <p:nvPr/>
            </p:nvSpPr>
            <p:spPr bwMode="auto">
              <a:xfrm flipH="1">
                <a:off x="4314826" y="19065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4" name="Line 280"/>
              <p:cNvSpPr>
                <a:spLocks noChangeShapeType="1"/>
              </p:cNvSpPr>
              <p:nvPr/>
            </p:nvSpPr>
            <p:spPr bwMode="auto">
              <a:xfrm flipH="1">
                <a:off x="4314826" y="18621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5" name="Line 281"/>
              <p:cNvSpPr>
                <a:spLocks noChangeShapeType="1"/>
              </p:cNvSpPr>
              <p:nvPr/>
            </p:nvSpPr>
            <p:spPr bwMode="auto">
              <a:xfrm flipH="1">
                <a:off x="4314826" y="18192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6" name="Line 282"/>
              <p:cNvSpPr>
                <a:spLocks noChangeShapeType="1"/>
              </p:cNvSpPr>
              <p:nvPr/>
            </p:nvSpPr>
            <p:spPr bwMode="auto">
              <a:xfrm flipH="1">
                <a:off x="4314826" y="17684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7" name="Line 283"/>
              <p:cNvSpPr>
                <a:spLocks noChangeShapeType="1"/>
              </p:cNvSpPr>
              <p:nvPr/>
            </p:nvSpPr>
            <p:spPr bwMode="auto">
              <a:xfrm flipH="1">
                <a:off x="4314826" y="16795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8" name="Line 284"/>
              <p:cNvSpPr>
                <a:spLocks noChangeShapeType="1"/>
              </p:cNvSpPr>
              <p:nvPr/>
            </p:nvSpPr>
            <p:spPr bwMode="auto">
              <a:xfrm flipH="1">
                <a:off x="4314826" y="16303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9" name="Line 285"/>
              <p:cNvSpPr>
                <a:spLocks noChangeShapeType="1"/>
              </p:cNvSpPr>
              <p:nvPr/>
            </p:nvSpPr>
            <p:spPr bwMode="auto">
              <a:xfrm flipH="1">
                <a:off x="4314826" y="15859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0" name="Line 286"/>
              <p:cNvSpPr>
                <a:spLocks noChangeShapeType="1"/>
              </p:cNvSpPr>
              <p:nvPr/>
            </p:nvSpPr>
            <p:spPr bwMode="auto">
              <a:xfrm flipH="1">
                <a:off x="4314826" y="15414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1" name="Line 287"/>
              <p:cNvSpPr>
                <a:spLocks noChangeShapeType="1"/>
              </p:cNvSpPr>
              <p:nvPr/>
            </p:nvSpPr>
            <p:spPr bwMode="auto">
              <a:xfrm flipH="1">
                <a:off x="4295776" y="19510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2" name="Rectangle 288"/>
              <p:cNvSpPr>
                <a:spLocks noChangeArrowheads="1"/>
              </p:cNvSpPr>
              <p:nvPr/>
            </p:nvSpPr>
            <p:spPr bwMode="auto">
              <a:xfrm>
                <a:off x="4219576" y="191293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773" name="Line 289"/>
              <p:cNvSpPr>
                <a:spLocks noChangeShapeType="1"/>
              </p:cNvSpPr>
              <p:nvPr/>
            </p:nvSpPr>
            <p:spPr bwMode="auto">
              <a:xfrm flipH="1">
                <a:off x="4295776" y="172402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4" name="Rectangle 290"/>
              <p:cNvSpPr>
                <a:spLocks noChangeArrowheads="1"/>
              </p:cNvSpPr>
              <p:nvPr/>
            </p:nvSpPr>
            <p:spPr bwMode="auto">
              <a:xfrm>
                <a:off x="4176713" y="1685925"/>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775" name="Line 291"/>
              <p:cNvSpPr>
                <a:spLocks noChangeShapeType="1"/>
              </p:cNvSpPr>
              <p:nvPr/>
            </p:nvSpPr>
            <p:spPr bwMode="auto">
              <a:xfrm flipH="1">
                <a:off x="4295776" y="149225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6" name="Rectangle 292"/>
              <p:cNvSpPr>
                <a:spLocks noChangeArrowheads="1"/>
              </p:cNvSpPr>
              <p:nvPr/>
            </p:nvSpPr>
            <p:spPr bwMode="auto">
              <a:xfrm>
                <a:off x="4138613" y="14525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777" name="Rectangle 293"/>
              <p:cNvSpPr>
                <a:spLocks noChangeArrowheads="1"/>
              </p:cNvSpPr>
              <p:nvPr/>
            </p:nvSpPr>
            <p:spPr bwMode="auto">
              <a:xfrm rot="16200000">
                <a:off x="3819561" y="1672153"/>
                <a:ext cx="619054" cy="8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Relative Abundance</a:t>
                </a:r>
                <a:endParaRPr lang="en-US" altLang="en-US" sz="1800"/>
              </a:p>
            </p:txBody>
          </p:sp>
          <p:sp>
            <p:nvSpPr>
              <p:cNvPr id="778" name="Line 294"/>
              <p:cNvSpPr>
                <a:spLocks noChangeShapeType="1"/>
              </p:cNvSpPr>
              <p:nvPr/>
            </p:nvSpPr>
            <p:spPr bwMode="auto">
              <a:xfrm>
                <a:off x="4352926" y="19573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9" name="Line 295"/>
              <p:cNvSpPr>
                <a:spLocks noChangeShapeType="1"/>
              </p:cNvSpPr>
              <p:nvPr/>
            </p:nvSpPr>
            <p:spPr bwMode="auto">
              <a:xfrm flipV="1">
                <a:off x="4352926" y="925513"/>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0" name="Line 296"/>
              <p:cNvSpPr>
                <a:spLocks noChangeShapeType="1"/>
              </p:cNvSpPr>
              <p:nvPr/>
            </p:nvSpPr>
            <p:spPr bwMode="auto">
              <a:xfrm flipH="1">
                <a:off x="4314826" y="13414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1" name="Line 297"/>
              <p:cNvSpPr>
                <a:spLocks noChangeShapeType="1"/>
              </p:cNvSpPr>
              <p:nvPr/>
            </p:nvSpPr>
            <p:spPr bwMode="auto">
              <a:xfrm flipH="1">
                <a:off x="4314826" y="12969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2" name="Line 298"/>
              <p:cNvSpPr>
                <a:spLocks noChangeShapeType="1"/>
              </p:cNvSpPr>
              <p:nvPr/>
            </p:nvSpPr>
            <p:spPr bwMode="auto">
              <a:xfrm flipH="1">
                <a:off x="4314826" y="12525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3" name="Line 299"/>
              <p:cNvSpPr>
                <a:spLocks noChangeShapeType="1"/>
              </p:cNvSpPr>
              <p:nvPr/>
            </p:nvSpPr>
            <p:spPr bwMode="auto">
              <a:xfrm flipH="1">
                <a:off x="4314826" y="12017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4" name="Line 300"/>
              <p:cNvSpPr>
                <a:spLocks noChangeShapeType="1"/>
              </p:cNvSpPr>
              <p:nvPr/>
            </p:nvSpPr>
            <p:spPr bwMode="auto">
              <a:xfrm flipH="1">
                <a:off x="4314826" y="11144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5" name="Line 301"/>
              <p:cNvSpPr>
                <a:spLocks noChangeShapeType="1"/>
              </p:cNvSpPr>
              <p:nvPr/>
            </p:nvSpPr>
            <p:spPr bwMode="auto">
              <a:xfrm flipH="1">
                <a:off x="4314826" y="10636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6" name="Line 302"/>
              <p:cNvSpPr>
                <a:spLocks noChangeShapeType="1"/>
              </p:cNvSpPr>
              <p:nvPr/>
            </p:nvSpPr>
            <p:spPr bwMode="auto">
              <a:xfrm flipH="1">
                <a:off x="4314826" y="10191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7" name="Line 303"/>
              <p:cNvSpPr>
                <a:spLocks noChangeShapeType="1"/>
              </p:cNvSpPr>
              <p:nvPr/>
            </p:nvSpPr>
            <p:spPr bwMode="auto">
              <a:xfrm flipH="1">
                <a:off x="4314826" y="9763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8" name="Line 304"/>
              <p:cNvSpPr>
                <a:spLocks noChangeShapeType="1"/>
              </p:cNvSpPr>
              <p:nvPr/>
            </p:nvSpPr>
            <p:spPr bwMode="auto">
              <a:xfrm flipH="1">
                <a:off x="4295776" y="138430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9" name="Rectangle 305"/>
              <p:cNvSpPr>
                <a:spLocks noChangeArrowheads="1"/>
              </p:cNvSpPr>
              <p:nvPr/>
            </p:nvSpPr>
            <p:spPr bwMode="auto">
              <a:xfrm>
                <a:off x="4219576" y="1346200"/>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790" name="Line 306"/>
              <p:cNvSpPr>
                <a:spLocks noChangeShapeType="1"/>
              </p:cNvSpPr>
              <p:nvPr/>
            </p:nvSpPr>
            <p:spPr bwMode="auto">
              <a:xfrm flipH="1">
                <a:off x="4295776" y="115887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1" name="Rectangle 307"/>
              <p:cNvSpPr>
                <a:spLocks noChangeArrowheads="1"/>
              </p:cNvSpPr>
              <p:nvPr/>
            </p:nvSpPr>
            <p:spPr bwMode="auto">
              <a:xfrm>
                <a:off x="4176713" y="1119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792" name="Line 308"/>
              <p:cNvSpPr>
                <a:spLocks noChangeShapeType="1"/>
              </p:cNvSpPr>
              <p:nvPr/>
            </p:nvSpPr>
            <p:spPr bwMode="auto">
              <a:xfrm flipH="1">
                <a:off x="4295776" y="9255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3" name="Rectangle 309"/>
              <p:cNvSpPr>
                <a:spLocks noChangeArrowheads="1"/>
              </p:cNvSpPr>
              <p:nvPr/>
            </p:nvSpPr>
            <p:spPr bwMode="auto">
              <a:xfrm>
                <a:off x="4138613" y="88741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794" name="Line 310"/>
              <p:cNvSpPr>
                <a:spLocks noChangeShapeType="1"/>
              </p:cNvSpPr>
              <p:nvPr/>
            </p:nvSpPr>
            <p:spPr bwMode="auto">
              <a:xfrm>
                <a:off x="4352926" y="1390650"/>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5" name="Freeform 311"/>
              <p:cNvSpPr>
                <a:spLocks/>
              </p:cNvSpPr>
              <p:nvPr/>
            </p:nvSpPr>
            <p:spPr bwMode="auto">
              <a:xfrm>
                <a:off x="4359276" y="925513"/>
                <a:ext cx="2438400" cy="207963"/>
              </a:xfrm>
              <a:custGeom>
                <a:avLst/>
                <a:gdLst>
                  <a:gd name="T0" fmla="*/ 3 w 388"/>
                  <a:gd name="T1" fmla="*/ 8 h 33"/>
                  <a:gd name="T2" fmla="*/ 10 w 388"/>
                  <a:gd name="T3" fmla="*/ 18 h 33"/>
                  <a:gd name="T4" fmla="*/ 17 w 388"/>
                  <a:gd name="T5" fmla="*/ 20 h 33"/>
                  <a:gd name="T6" fmla="*/ 24 w 388"/>
                  <a:gd name="T7" fmla="*/ 22 h 33"/>
                  <a:gd name="T8" fmla="*/ 30 w 388"/>
                  <a:gd name="T9" fmla="*/ 21 h 33"/>
                  <a:gd name="T10" fmla="*/ 37 w 388"/>
                  <a:gd name="T11" fmla="*/ 22 h 33"/>
                  <a:gd name="T12" fmla="*/ 44 w 388"/>
                  <a:gd name="T13" fmla="*/ 18 h 33"/>
                  <a:gd name="T14" fmla="*/ 50 w 388"/>
                  <a:gd name="T15" fmla="*/ 14 h 33"/>
                  <a:gd name="T16" fmla="*/ 57 w 388"/>
                  <a:gd name="T17" fmla="*/ 16 h 33"/>
                  <a:gd name="T18" fmla="*/ 64 w 388"/>
                  <a:gd name="T19" fmla="*/ 16 h 33"/>
                  <a:gd name="T20" fmla="*/ 70 w 388"/>
                  <a:gd name="T21" fmla="*/ 23 h 33"/>
                  <a:gd name="T22" fmla="*/ 77 w 388"/>
                  <a:gd name="T23" fmla="*/ 23 h 33"/>
                  <a:gd name="T24" fmla="*/ 84 w 388"/>
                  <a:gd name="T25" fmla="*/ 27 h 33"/>
                  <a:gd name="T26" fmla="*/ 91 w 388"/>
                  <a:gd name="T27" fmla="*/ 26 h 33"/>
                  <a:gd name="T28" fmla="*/ 97 w 388"/>
                  <a:gd name="T29" fmla="*/ 21 h 33"/>
                  <a:gd name="T30" fmla="*/ 104 w 388"/>
                  <a:gd name="T31" fmla="*/ 28 h 33"/>
                  <a:gd name="T32" fmla="*/ 111 w 388"/>
                  <a:gd name="T33" fmla="*/ 24 h 33"/>
                  <a:gd name="T34" fmla="*/ 117 w 388"/>
                  <a:gd name="T35" fmla="*/ 21 h 33"/>
                  <a:gd name="T36" fmla="*/ 124 w 388"/>
                  <a:gd name="T37" fmla="*/ 29 h 33"/>
                  <a:gd name="T38" fmla="*/ 131 w 388"/>
                  <a:gd name="T39" fmla="*/ 32 h 33"/>
                  <a:gd name="T40" fmla="*/ 137 w 388"/>
                  <a:gd name="T41" fmla="*/ 31 h 33"/>
                  <a:gd name="T42" fmla="*/ 144 w 388"/>
                  <a:gd name="T43" fmla="*/ 29 h 33"/>
                  <a:gd name="T44" fmla="*/ 151 w 388"/>
                  <a:gd name="T45" fmla="*/ 25 h 33"/>
                  <a:gd name="T46" fmla="*/ 158 w 388"/>
                  <a:gd name="T47" fmla="*/ 21 h 33"/>
                  <a:gd name="T48" fmla="*/ 164 w 388"/>
                  <a:gd name="T49" fmla="*/ 19 h 33"/>
                  <a:gd name="T50" fmla="*/ 171 w 388"/>
                  <a:gd name="T51" fmla="*/ 9 h 33"/>
                  <a:gd name="T52" fmla="*/ 178 w 388"/>
                  <a:gd name="T53" fmla="*/ 11 h 33"/>
                  <a:gd name="T54" fmla="*/ 184 w 388"/>
                  <a:gd name="T55" fmla="*/ 16 h 33"/>
                  <a:gd name="T56" fmla="*/ 191 w 388"/>
                  <a:gd name="T57" fmla="*/ 12 h 33"/>
                  <a:gd name="T58" fmla="*/ 198 w 388"/>
                  <a:gd name="T59" fmla="*/ 8 h 33"/>
                  <a:gd name="T60" fmla="*/ 204 w 388"/>
                  <a:gd name="T61" fmla="*/ 16 h 33"/>
                  <a:gd name="T62" fmla="*/ 211 w 388"/>
                  <a:gd name="T63" fmla="*/ 28 h 33"/>
                  <a:gd name="T64" fmla="*/ 218 w 388"/>
                  <a:gd name="T65" fmla="*/ 32 h 33"/>
                  <a:gd name="T66" fmla="*/ 225 w 388"/>
                  <a:gd name="T67" fmla="*/ 31 h 33"/>
                  <a:gd name="T68" fmla="*/ 231 w 388"/>
                  <a:gd name="T69" fmla="*/ 25 h 33"/>
                  <a:gd name="T70" fmla="*/ 238 w 388"/>
                  <a:gd name="T71" fmla="*/ 25 h 33"/>
                  <a:gd name="T72" fmla="*/ 245 w 388"/>
                  <a:gd name="T73" fmla="*/ 28 h 33"/>
                  <a:gd name="T74" fmla="*/ 251 w 388"/>
                  <a:gd name="T75" fmla="*/ 22 h 33"/>
                  <a:gd name="T76" fmla="*/ 258 w 388"/>
                  <a:gd name="T77" fmla="*/ 18 h 33"/>
                  <a:gd name="T78" fmla="*/ 265 w 388"/>
                  <a:gd name="T79" fmla="*/ 21 h 33"/>
                  <a:gd name="T80" fmla="*/ 271 w 388"/>
                  <a:gd name="T81" fmla="*/ 29 h 33"/>
                  <a:gd name="T82" fmla="*/ 278 w 388"/>
                  <a:gd name="T83" fmla="*/ 30 h 33"/>
                  <a:gd name="T84" fmla="*/ 285 w 388"/>
                  <a:gd name="T85" fmla="*/ 28 h 33"/>
                  <a:gd name="T86" fmla="*/ 292 w 388"/>
                  <a:gd name="T87" fmla="*/ 29 h 33"/>
                  <a:gd name="T88" fmla="*/ 298 w 388"/>
                  <a:gd name="T89" fmla="*/ 26 h 33"/>
                  <a:gd name="T90" fmla="*/ 305 w 388"/>
                  <a:gd name="T91" fmla="*/ 19 h 33"/>
                  <a:gd name="T92" fmla="*/ 312 w 388"/>
                  <a:gd name="T93" fmla="*/ 20 h 33"/>
                  <a:gd name="T94" fmla="*/ 318 w 388"/>
                  <a:gd name="T95" fmla="*/ 24 h 33"/>
                  <a:gd name="T96" fmla="*/ 325 w 388"/>
                  <a:gd name="T97" fmla="*/ 28 h 33"/>
                  <a:gd name="T98" fmla="*/ 332 w 388"/>
                  <a:gd name="T99" fmla="*/ 30 h 33"/>
                  <a:gd name="T100" fmla="*/ 338 w 388"/>
                  <a:gd name="T101" fmla="*/ 29 h 33"/>
                  <a:gd name="T102" fmla="*/ 345 w 388"/>
                  <a:gd name="T103" fmla="*/ 28 h 33"/>
                  <a:gd name="T104" fmla="*/ 352 w 388"/>
                  <a:gd name="T105" fmla="*/ 26 h 33"/>
                  <a:gd name="T106" fmla="*/ 359 w 388"/>
                  <a:gd name="T107" fmla="*/ 21 h 33"/>
                  <a:gd name="T108" fmla="*/ 365 w 388"/>
                  <a:gd name="T109" fmla="*/ 25 h 33"/>
                  <a:gd name="T110" fmla="*/ 372 w 388"/>
                  <a:gd name="T111" fmla="*/ 28 h 33"/>
                  <a:gd name="T112" fmla="*/ 379 w 388"/>
                  <a:gd name="T113" fmla="*/ 25 h 33"/>
                  <a:gd name="T114" fmla="*/ 385 w 388"/>
                  <a:gd name="T115" fmla="*/ 2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8" h="33">
                    <a:moveTo>
                      <a:pt x="0" y="0"/>
                    </a:moveTo>
                    <a:lnTo>
                      <a:pt x="0" y="0"/>
                    </a:lnTo>
                    <a:lnTo>
                      <a:pt x="2" y="4"/>
                    </a:lnTo>
                    <a:lnTo>
                      <a:pt x="3" y="8"/>
                    </a:lnTo>
                    <a:lnTo>
                      <a:pt x="5" y="12"/>
                    </a:lnTo>
                    <a:lnTo>
                      <a:pt x="7" y="15"/>
                    </a:lnTo>
                    <a:lnTo>
                      <a:pt x="8" y="17"/>
                    </a:lnTo>
                    <a:lnTo>
                      <a:pt x="10" y="18"/>
                    </a:lnTo>
                    <a:lnTo>
                      <a:pt x="12" y="18"/>
                    </a:lnTo>
                    <a:lnTo>
                      <a:pt x="13" y="19"/>
                    </a:lnTo>
                    <a:lnTo>
                      <a:pt x="15" y="19"/>
                    </a:lnTo>
                    <a:lnTo>
                      <a:pt x="17" y="20"/>
                    </a:lnTo>
                    <a:lnTo>
                      <a:pt x="18" y="21"/>
                    </a:lnTo>
                    <a:lnTo>
                      <a:pt x="20" y="21"/>
                    </a:lnTo>
                    <a:lnTo>
                      <a:pt x="22" y="22"/>
                    </a:lnTo>
                    <a:lnTo>
                      <a:pt x="24" y="22"/>
                    </a:lnTo>
                    <a:lnTo>
                      <a:pt x="25" y="22"/>
                    </a:lnTo>
                    <a:lnTo>
                      <a:pt x="27" y="22"/>
                    </a:lnTo>
                    <a:lnTo>
                      <a:pt x="29" y="21"/>
                    </a:lnTo>
                    <a:lnTo>
                      <a:pt x="30" y="21"/>
                    </a:lnTo>
                    <a:lnTo>
                      <a:pt x="32" y="21"/>
                    </a:lnTo>
                    <a:lnTo>
                      <a:pt x="34" y="21"/>
                    </a:lnTo>
                    <a:lnTo>
                      <a:pt x="35" y="21"/>
                    </a:lnTo>
                    <a:lnTo>
                      <a:pt x="37" y="22"/>
                    </a:lnTo>
                    <a:lnTo>
                      <a:pt x="39" y="21"/>
                    </a:lnTo>
                    <a:lnTo>
                      <a:pt x="40" y="21"/>
                    </a:lnTo>
                    <a:lnTo>
                      <a:pt x="42" y="19"/>
                    </a:lnTo>
                    <a:lnTo>
                      <a:pt x="44" y="18"/>
                    </a:lnTo>
                    <a:lnTo>
                      <a:pt x="45" y="17"/>
                    </a:lnTo>
                    <a:lnTo>
                      <a:pt x="47" y="16"/>
                    </a:lnTo>
                    <a:lnTo>
                      <a:pt x="49" y="15"/>
                    </a:lnTo>
                    <a:lnTo>
                      <a:pt x="50" y="14"/>
                    </a:lnTo>
                    <a:lnTo>
                      <a:pt x="52" y="14"/>
                    </a:lnTo>
                    <a:lnTo>
                      <a:pt x="54" y="15"/>
                    </a:lnTo>
                    <a:lnTo>
                      <a:pt x="55" y="15"/>
                    </a:lnTo>
                    <a:lnTo>
                      <a:pt x="57" y="16"/>
                    </a:lnTo>
                    <a:lnTo>
                      <a:pt x="59" y="16"/>
                    </a:lnTo>
                    <a:lnTo>
                      <a:pt x="60" y="16"/>
                    </a:lnTo>
                    <a:lnTo>
                      <a:pt x="62" y="16"/>
                    </a:lnTo>
                    <a:lnTo>
                      <a:pt x="64" y="16"/>
                    </a:lnTo>
                    <a:lnTo>
                      <a:pt x="65" y="18"/>
                    </a:lnTo>
                    <a:lnTo>
                      <a:pt x="67" y="20"/>
                    </a:lnTo>
                    <a:lnTo>
                      <a:pt x="69" y="21"/>
                    </a:lnTo>
                    <a:lnTo>
                      <a:pt x="70" y="23"/>
                    </a:lnTo>
                    <a:lnTo>
                      <a:pt x="72" y="24"/>
                    </a:lnTo>
                    <a:lnTo>
                      <a:pt x="74" y="24"/>
                    </a:lnTo>
                    <a:lnTo>
                      <a:pt x="75" y="23"/>
                    </a:lnTo>
                    <a:lnTo>
                      <a:pt x="77" y="23"/>
                    </a:lnTo>
                    <a:lnTo>
                      <a:pt x="79" y="23"/>
                    </a:lnTo>
                    <a:lnTo>
                      <a:pt x="81" y="24"/>
                    </a:lnTo>
                    <a:lnTo>
                      <a:pt x="82" y="26"/>
                    </a:lnTo>
                    <a:lnTo>
                      <a:pt x="84" y="27"/>
                    </a:lnTo>
                    <a:lnTo>
                      <a:pt x="86" y="28"/>
                    </a:lnTo>
                    <a:lnTo>
                      <a:pt x="87" y="28"/>
                    </a:lnTo>
                    <a:lnTo>
                      <a:pt x="89" y="27"/>
                    </a:lnTo>
                    <a:lnTo>
                      <a:pt x="91" y="26"/>
                    </a:lnTo>
                    <a:lnTo>
                      <a:pt x="92" y="24"/>
                    </a:lnTo>
                    <a:lnTo>
                      <a:pt x="94" y="22"/>
                    </a:lnTo>
                    <a:lnTo>
                      <a:pt x="96" y="21"/>
                    </a:lnTo>
                    <a:lnTo>
                      <a:pt x="97" y="21"/>
                    </a:lnTo>
                    <a:lnTo>
                      <a:pt x="99" y="23"/>
                    </a:lnTo>
                    <a:lnTo>
                      <a:pt x="101" y="24"/>
                    </a:lnTo>
                    <a:lnTo>
                      <a:pt x="102" y="26"/>
                    </a:lnTo>
                    <a:lnTo>
                      <a:pt x="104" y="28"/>
                    </a:lnTo>
                    <a:lnTo>
                      <a:pt x="106" y="28"/>
                    </a:lnTo>
                    <a:lnTo>
                      <a:pt x="107" y="27"/>
                    </a:lnTo>
                    <a:lnTo>
                      <a:pt x="109" y="26"/>
                    </a:lnTo>
                    <a:lnTo>
                      <a:pt x="111" y="24"/>
                    </a:lnTo>
                    <a:lnTo>
                      <a:pt x="112" y="22"/>
                    </a:lnTo>
                    <a:lnTo>
                      <a:pt x="114" y="21"/>
                    </a:lnTo>
                    <a:lnTo>
                      <a:pt x="116" y="21"/>
                    </a:lnTo>
                    <a:lnTo>
                      <a:pt x="117" y="21"/>
                    </a:lnTo>
                    <a:lnTo>
                      <a:pt x="119" y="22"/>
                    </a:lnTo>
                    <a:lnTo>
                      <a:pt x="121" y="24"/>
                    </a:lnTo>
                    <a:lnTo>
                      <a:pt x="122" y="26"/>
                    </a:lnTo>
                    <a:lnTo>
                      <a:pt x="124" y="29"/>
                    </a:lnTo>
                    <a:lnTo>
                      <a:pt x="126" y="30"/>
                    </a:lnTo>
                    <a:lnTo>
                      <a:pt x="127" y="31"/>
                    </a:lnTo>
                    <a:lnTo>
                      <a:pt x="129" y="32"/>
                    </a:lnTo>
                    <a:lnTo>
                      <a:pt x="131" y="32"/>
                    </a:lnTo>
                    <a:lnTo>
                      <a:pt x="132" y="32"/>
                    </a:lnTo>
                    <a:lnTo>
                      <a:pt x="134" y="31"/>
                    </a:lnTo>
                    <a:lnTo>
                      <a:pt x="136" y="31"/>
                    </a:lnTo>
                    <a:lnTo>
                      <a:pt x="137" y="31"/>
                    </a:lnTo>
                    <a:lnTo>
                      <a:pt x="139" y="31"/>
                    </a:lnTo>
                    <a:lnTo>
                      <a:pt x="141" y="30"/>
                    </a:lnTo>
                    <a:lnTo>
                      <a:pt x="142" y="30"/>
                    </a:lnTo>
                    <a:lnTo>
                      <a:pt x="144" y="29"/>
                    </a:lnTo>
                    <a:lnTo>
                      <a:pt x="146" y="28"/>
                    </a:lnTo>
                    <a:lnTo>
                      <a:pt x="147" y="27"/>
                    </a:lnTo>
                    <a:lnTo>
                      <a:pt x="149" y="26"/>
                    </a:lnTo>
                    <a:lnTo>
                      <a:pt x="151" y="25"/>
                    </a:lnTo>
                    <a:lnTo>
                      <a:pt x="153" y="24"/>
                    </a:lnTo>
                    <a:lnTo>
                      <a:pt x="154" y="23"/>
                    </a:lnTo>
                    <a:lnTo>
                      <a:pt x="156" y="22"/>
                    </a:lnTo>
                    <a:lnTo>
                      <a:pt x="158" y="21"/>
                    </a:lnTo>
                    <a:lnTo>
                      <a:pt x="159" y="21"/>
                    </a:lnTo>
                    <a:lnTo>
                      <a:pt x="161" y="20"/>
                    </a:lnTo>
                    <a:lnTo>
                      <a:pt x="163" y="20"/>
                    </a:lnTo>
                    <a:lnTo>
                      <a:pt x="164" y="19"/>
                    </a:lnTo>
                    <a:lnTo>
                      <a:pt x="166" y="17"/>
                    </a:lnTo>
                    <a:lnTo>
                      <a:pt x="168" y="15"/>
                    </a:lnTo>
                    <a:lnTo>
                      <a:pt x="169" y="12"/>
                    </a:lnTo>
                    <a:lnTo>
                      <a:pt x="171" y="9"/>
                    </a:lnTo>
                    <a:lnTo>
                      <a:pt x="173" y="8"/>
                    </a:lnTo>
                    <a:lnTo>
                      <a:pt x="174" y="8"/>
                    </a:lnTo>
                    <a:lnTo>
                      <a:pt x="176" y="9"/>
                    </a:lnTo>
                    <a:lnTo>
                      <a:pt x="178" y="11"/>
                    </a:lnTo>
                    <a:lnTo>
                      <a:pt x="179" y="13"/>
                    </a:lnTo>
                    <a:lnTo>
                      <a:pt x="181" y="15"/>
                    </a:lnTo>
                    <a:lnTo>
                      <a:pt x="183" y="15"/>
                    </a:lnTo>
                    <a:lnTo>
                      <a:pt x="184" y="16"/>
                    </a:lnTo>
                    <a:lnTo>
                      <a:pt x="186" y="15"/>
                    </a:lnTo>
                    <a:lnTo>
                      <a:pt x="188" y="15"/>
                    </a:lnTo>
                    <a:lnTo>
                      <a:pt x="189" y="13"/>
                    </a:lnTo>
                    <a:lnTo>
                      <a:pt x="191" y="12"/>
                    </a:lnTo>
                    <a:lnTo>
                      <a:pt x="193" y="11"/>
                    </a:lnTo>
                    <a:lnTo>
                      <a:pt x="194" y="9"/>
                    </a:lnTo>
                    <a:lnTo>
                      <a:pt x="196" y="8"/>
                    </a:lnTo>
                    <a:lnTo>
                      <a:pt x="198" y="8"/>
                    </a:lnTo>
                    <a:lnTo>
                      <a:pt x="199" y="9"/>
                    </a:lnTo>
                    <a:lnTo>
                      <a:pt x="201" y="10"/>
                    </a:lnTo>
                    <a:lnTo>
                      <a:pt x="203" y="13"/>
                    </a:lnTo>
                    <a:lnTo>
                      <a:pt x="204" y="16"/>
                    </a:lnTo>
                    <a:lnTo>
                      <a:pt x="206" y="20"/>
                    </a:lnTo>
                    <a:lnTo>
                      <a:pt x="208" y="23"/>
                    </a:lnTo>
                    <a:lnTo>
                      <a:pt x="209" y="26"/>
                    </a:lnTo>
                    <a:lnTo>
                      <a:pt x="211" y="28"/>
                    </a:lnTo>
                    <a:lnTo>
                      <a:pt x="213" y="30"/>
                    </a:lnTo>
                    <a:lnTo>
                      <a:pt x="215" y="31"/>
                    </a:lnTo>
                    <a:lnTo>
                      <a:pt x="216" y="32"/>
                    </a:lnTo>
                    <a:lnTo>
                      <a:pt x="218" y="32"/>
                    </a:lnTo>
                    <a:lnTo>
                      <a:pt x="220" y="33"/>
                    </a:lnTo>
                    <a:lnTo>
                      <a:pt x="221" y="32"/>
                    </a:lnTo>
                    <a:lnTo>
                      <a:pt x="223" y="32"/>
                    </a:lnTo>
                    <a:lnTo>
                      <a:pt x="225" y="31"/>
                    </a:lnTo>
                    <a:lnTo>
                      <a:pt x="226" y="29"/>
                    </a:lnTo>
                    <a:lnTo>
                      <a:pt x="228" y="28"/>
                    </a:lnTo>
                    <a:lnTo>
                      <a:pt x="230" y="26"/>
                    </a:lnTo>
                    <a:lnTo>
                      <a:pt x="231" y="25"/>
                    </a:lnTo>
                    <a:lnTo>
                      <a:pt x="233" y="24"/>
                    </a:lnTo>
                    <a:lnTo>
                      <a:pt x="235" y="24"/>
                    </a:lnTo>
                    <a:lnTo>
                      <a:pt x="236" y="24"/>
                    </a:lnTo>
                    <a:lnTo>
                      <a:pt x="238" y="25"/>
                    </a:lnTo>
                    <a:lnTo>
                      <a:pt x="240" y="27"/>
                    </a:lnTo>
                    <a:lnTo>
                      <a:pt x="241" y="28"/>
                    </a:lnTo>
                    <a:lnTo>
                      <a:pt x="243" y="28"/>
                    </a:lnTo>
                    <a:lnTo>
                      <a:pt x="245" y="28"/>
                    </a:lnTo>
                    <a:lnTo>
                      <a:pt x="246" y="27"/>
                    </a:lnTo>
                    <a:lnTo>
                      <a:pt x="248" y="26"/>
                    </a:lnTo>
                    <a:lnTo>
                      <a:pt x="250" y="24"/>
                    </a:lnTo>
                    <a:lnTo>
                      <a:pt x="251" y="22"/>
                    </a:lnTo>
                    <a:lnTo>
                      <a:pt x="253" y="20"/>
                    </a:lnTo>
                    <a:lnTo>
                      <a:pt x="255" y="19"/>
                    </a:lnTo>
                    <a:lnTo>
                      <a:pt x="256" y="19"/>
                    </a:lnTo>
                    <a:lnTo>
                      <a:pt x="258" y="18"/>
                    </a:lnTo>
                    <a:lnTo>
                      <a:pt x="260" y="18"/>
                    </a:lnTo>
                    <a:lnTo>
                      <a:pt x="261" y="18"/>
                    </a:lnTo>
                    <a:lnTo>
                      <a:pt x="263" y="19"/>
                    </a:lnTo>
                    <a:lnTo>
                      <a:pt x="265" y="21"/>
                    </a:lnTo>
                    <a:lnTo>
                      <a:pt x="266" y="22"/>
                    </a:lnTo>
                    <a:lnTo>
                      <a:pt x="268" y="25"/>
                    </a:lnTo>
                    <a:lnTo>
                      <a:pt x="270" y="27"/>
                    </a:lnTo>
                    <a:lnTo>
                      <a:pt x="271" y="29"/>
                    </a:lnTo>
                    <a:lnTo>
                      <a:pt x="273" y="30"/>
                    </a:lnTo>
                    <a:lnTo>
                      <a:pt x="275" y="30"/>
                    </a:lnTo>
                    <a:lnTo>
                      <a:pt x="276" y="30"/>
                    </a:lnTo>
                    <a:lnTo>
                      <a:pt x="278" y="30"/>
                    </a:lnTo>
                    <a:lnTo>
                      <a:pt x="280" y="29"/>
                    </a:lnTo>
                    <a:lnTo>
                      <a:pt x="282" y="29"/>
                    </a:lnTo>
                    <a:lnTo>
                      <a:pt x="283" y="28"/>
                    </a:lnTo>
                    <a:lnTo>
                      <a:pt x="285" y="28"/>
                    </a:lnTo>
                    <a:lnTo>
                      <a:pt x="287" y="29"/>
                    </a:lnTo>
                    <a:lnTo>
                      <a:pt x="288" y="29"/>
                    </a:lnTo>
                    <a:lnTo>
                      <a:pt x="290" y="29"/>
                    </a:lnTo>
                    <a:lnTo>
                      <a:pt x="292" y="29"/>
                    </a:lnTo>
                    <a:lnTo>
                      <a:pt x="293" y="29"/>
                    </a:lnTo>
                    <a:lnTo>
                      <a:pt x="295" y="28"/>
                    </a:lnTo>
                    <a:lnTo>
                      <a:pt x="297" y="27"/>
                    </a:lnTo>
                    <a:lnTo>
                      <a:pt x="298" y="26"/>
                    </a:lnTo>
                    <a:lnTo>
                      <a:pt x="300" y="24"/>
                    </a:lnTo>
                    <a:lnTo>
                      <a:pt x="302" y="22"/>
                    </a:lnTo>
                    <a:lnTo>
                      <a:pt x="303" y="21"/>
                    </a:lnTo>
                    <a:lnTo>
                      <a:pt x="305" y="19"/>
                    </a:lnTo>
                    <a:lnTo>
                      <a:pt x="307" y="19"/>
                    </a:lnTo>
                    <a:lnTo>
                      <a:pt x="308" y="19"/>
                    </a:lnTo>
                    <a:lnTo>
                      <a:pt x="310" y="19"/>
                    </a:lnTo>
                    <a:lnTo>
                      <a:pt x="312" y="20"/>
                    </a:lnTo>
                    <a:lnTo>
                      <a:pt x="313" y="20"/>
                    </a:lnTo>
                    <a:lnTo>
                      <a:pt x="315" y="21"/>
                    </a:lnTo>
                    <a:lnTo>
                      <a:pt x="317" y="22"/>
                    </a:lnTo>
                    <a:lnTo>
                      <a:pt x="318" y="24"/>
                    </a:lnTo>
                    <a:lnTo>
                      <a:pt x="320" y="25"/>
                    </a:lnTo>
                    <a:lnTo>
                      <a:pt x="322" y="27"/>
                    </a:lnTo>
                    <a:lnTo>
                      <a:pt x="323" y="28"/>
                    </a:lnTo>
                    <a:lnTo>
                      <a:pt x="325" y="28"/>
                    </a:lnTo>
                    <a:lnTo>
                      <a:pt x="327" y="29"/>
                    </a:lnTo>
                    <a:lnTo>
                      <a:pt x="328" y="30"/>
                    </a:lnTo>
                    <a:lnTo>
                      <a:pt x="330" y="30"/>
                    </a:lnTo>
                    <a:lnTo>
                      <a:pt x="332" y="30"/>
                    </a:lnTo>
                    <a:lnTo>
                      <a:pt x="333" y="30"/>
                    </a:lnTo>
                    <a:lnTo>
                      <a:pt x="335" y="30"/>
                    </a:lnTo>
                    <a:lnTo>
                      <a:pt x="337" y="30"/>
                    </a:lnTo>
                    <a:lnTo>
                      <a:pt x="338" y="29"/>
                    </a:lnTo>
                    <a:lnTo>
                      <a:pt x="340" y="28"/>
                    </a:lnTo>
                    <a:lnTo>
                      <a:pt x="342" y="28"/>
                    </a:lnTo>
                    <a:lnTo>
                      <a:pt x="343" y="28"/>
                    </a:lnTo>
                    <a:lnTo>
                      <a:pt x="345" y="28"/>
                    </a:lnTo>
                    <a:lnTo>
                      <a:pt x="347" y="28"/>
                    </a:lnTo>
                    <a:lnTo>
                      <a:pt x="349" y="27"/>
                    </a:lnTo>
                    <a:lnTo>
                      <a:pt x="350" y="27"/>
                    </a:lnTo>
                    <a:lnTo>
                      <a:pt x="352" y="26"/>
                    </a:lnTo>
                    <a:lnTo>
                      <a:pt x="354" y="24"/>
                    </a:lnTo>
                    <a:lnTo>
                      <a:pt x="355" y="23"/>
                    </a:lnTo>
                    <a:lnTo>
                      <a:pt x="357" y="22"/>
                    </a:lnTo>
                    <a:lnTo>
                      <a:pt x="359" y="21"/>
                    </a:lnTo>
                    <a:lnTo>
                      <a:pt x="360" y="21"/>
                    </a:lnTo>
                    <a:lnTo>
                      <a:pt x="362" y="22"/>
                    </a:lnTo>
                    <a:lnTo>
                      <a:pt x="364" y="23"/>
                    </a:lnTo>
                    <a:lnTo>
                      <a:pt x="365" y="25"/>
                    </a:lnTo>
                    <a:lnTo>
                      <a:pt x="367" y="26"/>
                    </a:lnTo>
                    <a:lnTo>
                      <a:pt x="369" y="28"/>
                    </a:lnTo>
                    <a:lnTo>
                      <a:pt x="370" y="28"/>
                    </a:lnTo>
                    <a:lnTo>
                      <a:pt x="372" y="28"/>
                    </a:lnTo>
                    <a:lnTo>
                      <a:pt x="374" y="28"/>
                    </a:lnTo>
                    <a:lnTo>
                      <a:pt x="375" y="27"/>
                    </a:lnTo>
                    <a:lnTo>
                      <a:pt x="377" y="26"/>
                    </a:lnTo>
                    <a:lnTo>
                      <a:pt x="379" y="25"/>
                    </a:lnTo>
                    <a:lnTo>
                      <a:pt x="380" y="24"/>
                    </a:lnTo>
                    <a:lnTo>
                      <a:pt x="382" y="24"/>
                    </a:lnTo>
                    <a:lnTo>
                      <a:pt x="384" y="24"/>
                    </a:lnTo>
                    <a:lnTo>
                      <a:pt x="385" y="24"/>
                    </a:lnTo>
                    <a:lnTo>
                      <a:pt x="387" y="24"/>
                    </a:lnTo>
                    <a:lnTo>
                      <a:pt x="388" y="25"/>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6" name="Rectangle 312"/>
              <p:cNvSpPr>
                <a:spLocks noChangeArrowheads="1"/>
              </p:cNvSpPr>
              <p:nvPr/>
            </p:nvSpPr>
            <p:spPr bwMode="auto">
              <a:xfrm>
                <a:off x="5340351" y="8810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22.62</a:t>
                </a:r>
                <a:endParaRPr lang="en-US" altLang="en-US" sz="1800"/>
              </a:p>
            </p:txBody>
          </p:sp>
          <p:sp>
            <p:nvSpPr>
              <p:cNvPr id="797" name="Rectangle 313"/>
              <p:cNvSpPr>
                <a:spLocks noChangeArrowheads="1"/>
              </p:cNvSpPr>
              <p:nvPr/>
            </p:nvSpPr>
            <p:spPr bwMode="auto">
              <a:xfrm>
                <a:off x="5584826" y="8810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23.10</a:t>
                </a:r>
                <a:endParaRPr lang="en-US" altLang="en-US" sz="1800"/>
              </a:p>
            </p:txBody>
          </p:sp>
          <p:sp>
            <p:nvSpPr>
              <p:cNvPr id="798" name="Line 314"/>
              <p:cNvSpPr>
                <a:spLocks noChangeShapeType="1"/>
              </p:cNvSpPr>
              <p:nvPr/>
            </p:nvSpPr>
            <p:spPr bwMode="auto">
              <a:xfrm flipV="1">
                <a:off x="5603876" y="957263"/>
                <a:ext cx="936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9" name="Rectangle 315"/>
              <p:cNvSpPr>
                <a:spLocks noChangeArrowheads="1"/>
              </p:cNvSpPr>
              <p:nvPr/>
            </p:nvSpPr>
            <p:spPr bwMode="auto">
              <a:xfrm>
                <a:off x="4573588" y="9191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20.10</a:t>
                </a:r>
                <a:endParaRPr lang="en-US" altLang="en-US" sz="1800"/>
              </a:p>
            </p:txBody>
          </p:sp>
          <p:sp>
            <p:nvSpPr>
              <p:cNvPr id="800" name="Rectangle 316"/>
              <p:cNvSpPr>
                <a:spLocks noChangeArrowheads="1"/>
              </p:cNvSpPr>
              <p:nvPr/>
            </p:nvSpPr>
            <p:spPr bwMode="auto">
              <a:xfrm>
                <a:off x="4824413" y="9318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20.31</a:t>
                </a:r>
                <a:endParaRPr lang="en-US" altLang="en-US" sz="1800"/>
              </a:p>
            </p:txBody>
          </p:sp>
          <p:sp>
            <p:nvSpPr>
              <p:cNvPr id="801" name="Line 317"/>
              <p:cNvSpPr>
                <a:spLocks noChangeShapeType="1"/>
              </p:cNvSpPr>
              <p:nvPr/>
            </p:nvSpPr>
            <p:spPr bwMode="auto">
              <a:xfrm flipV="1">
                <a:off x="4748213" y="1008063"/>
                <a:ext cx="1889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2" name="Rectangle 318"/>
              <p:cNvSpPr>
                <a:spLocks noChangeArrowheads="1"/>
              </p:cNvSpPr>
              <p:nvPr/>
            </p:nvSpPr>
            <p:spPr bwMode="auto">
              <a:xfrm>
                <a:off x="5880101" y="9445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24.37</a:t>
                </a:r>
                <a:endParaRPr lang="en-US" altLang="en-US" sz="1800"/>
              </a:p>
            </p:txBody>
          </p:sp>
          <p:sp>
            <p:nvSpPr>
              <p:cNvPr id="803" name="Rectangle 319"/>
              <p:cNvSpPr>
                <a:spLocks noChangeArrowheads="1"/>
              </p:cNvSpPr>
              <p:nvPr/>
            </p:nvSpPr>
            <p:spPr bwMode="auto">
              <a:xfrm>
                <a:off x="6181726" y="9493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25.37</a:t>
                </a:r>
                <a:endParaRPr lang="en-US" altLang="en-US" sz="1800"/>
              </a:p>
            </p:txBody>
          </p:sp>
          <p:sp>
            <p:nvSpPr>
              <p:cNvPr id="804" name="Rectangle 320"/>
              <p:cNvSpPr>
                <a:spLocks noChangeArrowheads="1"/>
              </p:cNvSpPr>
              <p:nvPr/>
            </p:nvSpPr>
            <p:spPr bwMode="auto">
              <a:xfrm>
                <a:off x="5070476" y="9620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21.41</a:t>
                </a:r>
                <a:endParaRPr lang="en-US" altLang="en-US" sz="1800"/>
              </a:p>
            </p:txBody>
          </p:sp>
          <p:sp>
            <p:nvSpPr>
              <p:cNvPr id="805" name="Line 321"/>
              <p:cNvSpPr>
                <a:spLocks noChangeShapeType="1"/>
              </p:cNvSpPr>
              <p:nvPr/>
            </p:nvSpPr>
            <p:spPr bwMode="auto">
              <a:xfrm flipV="1">
                <a:off x="5087938" y="1038225"/>
                <a:ext cx="952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6" name="Rectangle 322"/>
              <p:cNvSpPr>
                <a:spLocks noChangeArrowheads="1"/>
              </p:cNvSpPr>
              <p:nvPr/>
            </p:nvSpPr>
            <p:spPr bwMode="auto">
              <a:xfrm>
                <a:off x="6502401" y="9620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26.41</a:t>
                </a:r>
                <a:endParaRPr lang="en-US" altLang="en-US" sz="1800"/>
              </a:p>
            </p:txBody>
          </p:sp>
          <p:sp>
            <p:nvSpPr>
              <p:cNvPr id="807" name="Freeform 323"/>
              <p:cNvSpPr>
                <a:spLocks/>
              </p:cNvSpPr>
              <p:nvPr/>
            </p:nvSpPr>
            <p:spPr bwMode="auto">
              <a:xfrm>
                <a:off x="4352926" y="1492250"/>
                <a:ext cx="2444750" cy="193675"/>
              </a:xfrm>
              <a:custGeom>
                <a:avLst/>
                <a:gdLst>
                  <a:gd name="T0" fmla="*/ 4 w 389"/>
                  <a:gd name="T1" fmla="*/ 8 h 31"/>
                  <a:gd name="T2" fmla="*/ 11 w 389"/>
                  <a:gd name="T3" fmla="*/ 13 h 31"/>
                  <a:gd name="T4" fmla="*/ 17 w 389"/>
                  <a:gd name="T5" fmla="*/ 5 h 31"/>
                  <a:gd name="T6" fmla="*/ 24 w 389"/>
                  <a:gd name="T7" fmla="*/ 1 h 31"/>
                  <a:gd name="T8" fmla="*/ 31 w 389"/>
                  <a:gd name="T9" fmla="*/ 10 h 31"/>
                  <a:gd name="T10" fmla="*/ 38 w 389"/>
                  <a:gd name="T11" fmla="*/ 14 h 31"/>
                  <a:gd name="T12" fmla="*/ 44 w 389"/>
                  <a:gd name="T13" fmla="*/ 10 h 31"/>
                  <a:gd name="T14" fmla="*/ 51 w 389"/>
                  <a:gd name="T15" fmla="*/ 15 h 31"/>
                  <a:gd name="T16" fmla="*/ 58 w 389"/>
                  <a:gd name="T17" fmla="*/ 17 h 31"/>
                  <a:gd name="T18" fmla="*/ 64 w 389"/>
                  <a:gd name="T19" fmla="*/ 23 h 31"/>
                  <a:gd name="T20" fmla="*/ 71 w 389"/>
                  <a:gd name="T21" fmla="*/ 26 h 31"/>
                  <a:gd name="T22" fmla="*/ 78 w 389"/>
                  <a:gd name="T23" fmla="*/ 22 h 31"/>
                  <a:gd name="T24" fmla="*/ 84 w 389"/>
                  <a:gd name="T25" fmla="*/ 24 h 31"/>
                  <a:gd name="T26" fmla="*/ 91 w 389"/>
                  <a:gd name="T27" fmla="*/ 30 h 31"/>
                  <a:gd name="T28" fmla="*/ 98 w 389"/>
                  <a:gd name="T29" fmla="*/ 28 h 31"/>
                  <a:gd name="T30" fmla="*/ 105 w 389"/>
                  <a:gd name="T31" fmla="*/ 19 h 31"/>
                  <a:gd name="T32" fmla="*/ 111 w 389"/>
                  <a:gd name="T33" fmla="*/ 21 h 31"/>
                  <a:gd name="T34" fmla="*/ 118 w 389"/>
                  <a:gd name="T35" fmla="*/ 25 h 31"/>
                  <a:gd name="T36" fmla="*/ 125 w 389"/>
                  <a:gd name="T37" fmla="*/ 24 h 31"/>
                  <a:gd name="T38" fmla="*/ 131 w 389"/>
                  <a:gd name="T39" fmla="*/ 26 h 31"/>
                  <a:gd name="T40" fmla="*/ 138 w 389"/>
                  <a:gd name="T41" fmla="*/ 20 h 31"/>
                  <a:gd name="T42" fmla="*/ 145 w 389"/>
                  <a:gd name="T43" fmla="*/ 20 h 31"/>
                  <a:gd name="T44" fmla="*/ 151 w 389"/>
                  <a:gd name="T45" fmla="*/ 21 h 31"/>
                  <a:gd name="T46" fmla="*/ 158 w 389"/>
                  <a:gd name="T47" fmla="*/ 20 h 31"/>
                  <a:gd name="T48" fmla="*/ 165 w 389"/>
                  <a:gd name="T49" fmla="*/ 19 h 31"/>
                  <a:gd name="T50" fmla="*/ 171 w 389"/>
                  <a:gd name="T51" fmla="*/ 19 h 31"/>
                  <a:gd name="T52" fmla="*/ 178 w 389"/>
                  <a:gd name="T53" fmla="*/ 20 h 31"/>
                  <a:gd name="T54" fmla="*/ 185 w 389"/>
                  <a:gd name="T55" fmla="*/ 23 h 31"/>
                  <a:gd name="T56" fmla="*/ 192 w 389"/>
                  <a:gd name="T57" fmla="*/ 24 h 31"/>
                  <a:gd name="T58" fmla="*/ 198 w 389"/>
                  <a:gd name="T59" fmla="*/ 22 h 31"/>
                  <a:gd name="T60" fmla="*/ 205 w 389"/>
                  <a:gd name="T61" fmla="*/ 22 h 31"/>
                  <a:gd name="T62" fmla="*/ 212 w 389"/>
                  <a:gd name="T63" fmla="*/ 17 h 31"/>
                  <a:gd name="T64" fmla="*/ 218 w 389"/>
                  <a:gd name="T65" fmla="*/ 22 h 31"/>
                  <a:gd name="T66" fmla="*/ 225 w 389"/>
                  <a:gd name="T67" fmla="*/ 25 h 31"/>
                  <a:gd name="T68" fmla="*/ 232 w 389"/>
                  <a:gd name="T69" fmla="*/ 23 h 31"/>
                  <a:gd name="T70" fmla="*/ 238 w 389"/>
                  <a:gd name="T71" fmla="*/ 19 h 31"/>
                  <a:gd name="T72" fmla="*/ 245 w 389"/>
                  <a:gd name="T73" fmla="*/ 19 h 31"/>
                  <a:gd name="T74" fmla="*/ 252 w 389"/>
                  <a:gd name="T75" fmla="*/ 28 h 31"/>
                  <a:gd name="T76" fmla="*/ 259 w 389"/>
                  <a:gd name="T77" fmla="*/ 22 h 31"/>
                  <a:gd name="T78" fmla="*/ 265 w 389"/>
                  <a:gd name="T79" fmla="*/ 15 h 31"/>
                  <a:gd name="T80" fmla="*/ 272 w 389"/>
                  <a:gd name="T81" fmla="*/ 19 h 31"/>
                  <a:gd name="T82" fmla="*/ 279 w 389"/>
                  <a:gd name="T83" fmla="*/ 24 h 31"/>
                  <a:gd name="T84" fmla="*/ 285 w 389"/>
                  <a:gd name="T85" fmla="*/ 19 h 31"/>
                  <a:gd name="T86" fmla="*/ 292 w 389"/>
                  <a:gd name="T87" fmla="*/ 16 h 31"/>
                  <a:gd name="T88" fmla="*/ 299 w 389"/>
                  <a:gd name="T89" fmla="*/ 14 h 31"/>
                  <a:gd name="T90" fmla="*/ 305 w 389"/>
                  <a:gd name="T91" fmla="*/ 15 h 31"/>
                  <a:gd name="T92" fmla="*/ 312 w 389"/>
                  <a:gd name="T93" fmla="*/ 18 h 31"/>
                  <a:gd name="T94" fmla="*/ 319 w 389"/>
                  <a:gd name="T95" fmla="*/ 21 h 31"/>
                  <a:gd name="T96" fmla="*/ 326 w 389"/>
                  <a:gd name="T97" fmla="*/ 19 h 31"/>
                  <a:gd name="T98" fmla="*/ 332 w 389"/>
                  <a:gd name="T99" fmla="*/ 12 h 31"/>
                  <a:gd name="T100" fmla="*/ 339 w 389"/>
                  <a:gd name="T101" fmla="*/ 13 h 31"/>
                  <a:gd name="T102" fmla="*/ 346 w 389"/>
                  <a:gd name="T103" fmla="*/ 15 h 31"/>
                  <a:gd name="T104" fmla="*/ 352 w 389"/>
                  <a:gd name="T105" fmla="*/ 19 h 31"/>
                  <a:gd name="T106" fmla="*/ 359 w 389"/>
                  <a:gd name="T107" fmla="*/ 17 h 31"/>
                  <a:gd name="T108" fmla="*/ 366 w 389"/>
                  <a:gd name="T109" fmla="*/ 15 h 31"/>
                  <a:gd name="T110" fmla="*/ 372 w 389"/>
                  <a:gd name="T111" fmla="*/ 21 h 31"/>
                  <a:gd name="T112" fmla="*/ 379 w 389"/>
                  <a:gd name="T113" fmla="*/ 24 h 31"/>
                  <a:gd name="T114" fmla="*/ 386 w 389"/>
                  <a:gd name="T115" fmla="*/ 26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31">
                    <a:moveTo>
                      <a:pt x="0" y="8"/>
                    </a:moveTo>
                    <a:lnTo>
                      <a:pt x="1" y="8"/>
                    </a:lnTo>
                    <a:lnTo>
                      <a:pt x="2" y="8"/>
                    </a:lnTo>
                    <a:lnTo>
                      <a:pt x="4" y="8"/>
                    </a:lnTo>
                    <a:lnTo>
                      <a:pt x="6" y="9"/>
                    </a:lnTo>
                    <a:lnTo>
                      <a:pt x="7" y="11"/>
                    </a:lnTo>
                    <a:lnTo>
                      <a:pt x="9" y="12"/>
                    </a:lnTo>
                    <a:lnTo>
                      <a:pt x="11" y="13"/>
                    </a:lnTo>
                    <a:lnTo>
                      <a:pt x="12" y="13"/>
                    </a:lnTo>
                    <a:lnTo>
                      <a:pt x="14" y="11"/>
                    </a:lnTo>
                    <a:lnTo>
                      <a:pt x="16" y="9"/>
                    </a:lnTo>
                    <a:lnTo>
                      <a:pt x="17" y="5"/>
                    </a:lnTo>
                    <a:lnTo>
                      <a:pt x="19" y="3"/>
                    </a:lnTo>
                    <a:lnTo>
                      <a:pt x="21" y="1"/>
                    </a:lnTo>
                    <a:lnTo>
                      <a:pt x="22" y="0"/>
                    </a:lnTo>
                    <a:lnTo>
                      <a:pt x="24" y="1"/>
                    </a:lnTo>
                    <a:lnTo>
                      <a:pt x="26" y="3"/>
                    </a:lnTo>
                    <a:lnTo>
                      <a:pt x="27" y="5"/>
                    </a:lnTo>
                    <a:lnTo>
                      <a:pt x="29" y="8"/>
                    </a:lnTo>
                    <a:lnTo>
                      <a:pt x="31" y="10"/>
                    </a:lnTo>
                    <a:lnTo>
                      <a:pt x="33" y="12"/>
                    </a:lnTo>
                    <a:lnTo>
                      <a:pt x="34" y="14"/>
                    </a:lnTo>
                    <a:lnTo>
                      <a:pt x="36" y="15"/>
                    </a:lnTo>
                    <a:lnTo>
                      <a:pt x="38" y="14"/>
                    </a:lnTo>
                    <a:lnTo>
                      <a:pt x="39" y="13"/>
                    </a:lnTo>
                    <a:lnTo>
                      <a:pt x="41" y="12"/>
                    </a:lnTo>
                    <a:lnTo>
                      <a:pt x="43" y="10"/>
                    </a:lnTo>
                    <a:lnTo>
                      <a:pt x="44" y="10"/>
                    </a:lnTo>
                    <a:lnTo>
                      <a:pt x="46" y="11"/>
                    </a:lnTo>
                    <a:lnTo>
                      <a:pt x="48" y="12"/>
                    </a:lnTo>
                    <a:lnTo>
                      <a:pt x="49" y="13"/>
                    </a:lnTo>
                    <a:lnTo>
                      <a:pt x="51" y="15"/>
                    </a:lnTo>
                    <a:lnTo>
                      <a:pt x="53" y="16"/>
                    </a:lnTo>
                    <a:lnTo>
                      <a:pt x="54" y="17"/>
                    </a:lnTo>
                    <a:lnTo>
                      <a:pt x="56" y="17"/>
                    </a:lnTo>
                    <a:lnTo>
                      <a:pt x="58" y="17"/>
                    </a:lnTo>
                    <a:lnTo>
                      <a:pt x="59" y="18"/>
                    </a:lnTo>
                    <a:lnTo>
                      <a:pt x="61" y="19"/>
                    </a:lnTo>
                    <a:lnTo>
                      <a:pt x="63" y="21"/>
                    </a:lnTo>
                    <a:lnTo>
                      <a:pt x="64" y="23"/>
                    </a:lnTo>
                    <a:lnTo>
                      <a:pt x="66" y="25"/>
                    </a:lnTo>
                    <a:lnTo>
                      <a:pt x="68" y="26"/>
                    </a:lnTo>
                    <a:lnTo>
                      <a:pt x="69" y="26"/>
                    </a:lnTo>
                    <a:lnTo>
                      <a:pt x="71" y="26"/>
                    </a:lnTo>
                    <a:lnTo>
                      <a:pt x="73" y="25"/>
                    </a:lnTo>
                    <a:lnTo>
                      <a:pt x="74" y="24"/>
                    </a:lnTo>
                    <a:lnTo>
                      <a:pt x="76" y="23"/>
                    </a:lnTo>
                    <a:lnTo>
                      <a:pt x="78" y="22"/>
                    </a:lnTo>
                    <a:lnTo>
                      <a:pt x="79" y="22"/>
                    </a:lnTo>
                    <a:lnTo>
                      <a:pt x="81" y="23"/>
                    </a:lnTo>
                    <a:lnTo>
                      <a:pt x="83" y="23"/>
                    </a:lnTo>
                    <a:lnTo>
                      <a:pt x="84" y="24"/>
                    </a:lnTo>
                    <a:lnTo>
                      <a:pt x="86" y="25"/>
                    </a:lnTo>
                    <a:lnTo>
                      <a:pt x="88" y="27"/>
                    </a:lnTo>
                    <a:lnTo>
                      <a:pt x="89" y="28"/>
                    </a:lnTo>
                    <a:lnTo>
                      <a:pt x="91" y="30"/>
                    </a:lnTo>
                    <a:lnTo>
                      <a:pt x="93" y="31"/>
                    </a:lnTo>
                    <a:lnTo>
                      <a:pt x="94" y="31"/>
                    </a:lnTo>
                    <a:lnTo>
                      <a:pt x="96" y="30"/>
                    </a:lnTo>
                    <a:lnTo>
                      <a:pt x="98" y="28"/>
                    </a:lnTo>
                    <a:lnTo>
                      <a:pt x="100" y="25"/>
                    </a:lnTo>
                    <a:lnTo>
                      <a:pt x="101" y="23"/>
                    </a:lnTo>
                    <a:lnTo>
                      <a:pt x="103" y="20"/>
                    </a:lnTo>
                    <a:lnTo>
                      <a:pt x="105" y="19"/>
                    </a:lnTo>
                    <a:lnTo>
                      <a:pt x="106" y="19"/>
                    </a:lnTo>
                    <a:lnTo>
                      <a:pt x="108" y="19"/>
                    </a:lnTo>
                    <a:lnTo>
                      <a:pt x="110" y="20"/>
                    </a:lnTo>
                    <a:lnTo>
                      <a:pt x="111" y="21"/>
                    </a:lnTo>
                    <a:lnTo>
                      <a:pt x="113" y="23"/>
                    </a:lnTo>
                    <a:lnTo>
                      <a:pt x="115" y="24"/>
                    </a:lnTo>
                    <a:lnTo>
                      <a:pt x="116" y="25"/>
                    </a:lnTo>
                    <a:lnTo>
                      <a:pt x="118" y="25"/>
                    </a:lnTo>
                    <a:lnTo>
                      <a:pt x="120" y="25"/>
                    </a:lnTo>
                    <a:lnTo>
                      <a:pt x="121" y="25"/>
                    </a:lnTo>
                    <a:lnTo>
                      <a:pt x="123" y="24"/>
                    </a:lnTo>
                    <a:lnTo>
                      <a:pt x="125" y="24"/>
                    </a:lnTo>
                    <a:lnTo>
                      <a:pt x="126" y="25"/>
                    </a:lnTo>
                    <a:lnTo>
                      <a:pt x="128" y="25"/>
                    </a:lnTo>
                    <a:lnTo>
                      <a:pt x="130" y="26"/>
                    </a:lnTo>
                    <a:lnTo>
                      <a:pt x="131" y="26"/>
                    </a:lnTo>
                    <a:lnTo>
                      <a:pt x="133" y="25"/>
                    </a:lnTo>
                    <a:lnTo>
                      <a:pt x="135" y="23"/>
                    </a:lnTo>
                    <a:lnTo>
                      <a:pt x="136" y="21"/>
                    </a:lnTo>
                    <a:lnTo>
                      <a:pt x="138" y="20"/>
                    </a:lnTo>
                    <a:lnTo>
                      <a:pt x="140" y="19"/>
                    </a:lnTo>
                    <a:lnTo>
                      <a:pt x="141" y="19"/>
                    </a:lnTo>
                    <a:lnTo>
                      <a:pt x="143" y="19"/>
                    </a:lnTo>
                    <a:lnTo>
                      <a:pt x="145" y="20"/>
                    </a:lnTo>
                    <a:lnTo>
                      <a:pt x="146" y="20"/>
                    </a:lnTo>
                    <a:lnTo>
                      <a:pt x="148" y="21"/>
                    </a:lnTo>
                    <a:lnTo>
                      <a:pt x="150" y="21"/>
                    </a:lnTo>
                    <a:lnTo>
                      <a:pt x="151" y="21"/>
                    </a:lnTo>
                    <a:lnTo>
                      <a:pt x="153" y="21"/>
                    </a:lnTo>
                    <a:lnTo>
                      <a:pt x="155" y="20"/>
                    </a:lnTo>
                    <a:lnTo>
                      <a:pt x="156" y="20"/>
                    </a:lnTo>
                    <a:lnTo>
                      <a:pt x="158" y="20"/>
                    </a:lnTo>
                    <a:lnTo>
                      <a:pt x="160" y="20"/>
                    </a:lnTo>
                    <a:lnTo>
                      <a:pt x="161" y="19"/>
                    </a:lnTo>
                    <a:lnTo>
                      <a:pt x="163" y="19"/>
                    </a:lnTo>
                    <a:lnTo>
                      <a:pt x="165" y="19"/>
                    </a:lnTo>
                    <a:lnTo>
                      <a:pt x="166" y="18"/>
                    </a:lnTo>
                    <a:lnTo>
                      <a:pt x="168" y="19"/>
                    </a:lnTo>
                    <a:lnTo>
                      <a:pt x="170" y="19"/>
                    </a:lnTo>
                    <a:lnTo>
                      <a:pt x="171" y="19"/>
                    </a:lnTo>
                    <a:lnTo>
                      <a:pt x="173" y="19"/>
                    </a:lnTo>
                    <a:lnTo>
                      <a:pt x="175" y="19"/>
                    </a:lnTo>
                    <a:lnTo>
                      <a:pt x="176" y="19"/>
                    </a:lnTo>
                    <a:lnTo>
                      <a:pt x="178" y="20"/>
                    </a:lnTo>
                    <a:lnTo>
                      <a:pt x="180" y="20"/>
                    </a:lnTo>
                    <a:lnTo>
                      <a:pt x="182" y="21"/>
                    </a:lnTo>
                    <a:lnTo>
                      <a:pt x="183" y="22"/>
                    </a:lnTo>
                    <a:lnTo>
                      <a:pt x="185" y="23"/>
                    </a:lnTo>
                    <a:lnTo>
                      <a:pt x="187" y="24"/>
                    </a:lnTo>
                    <a:lnTo>
                      <a:pt x="188" y="24"/>
                    </a:lnTo>
                    <a:lnTo>
                      <a:pt x="190" y="24"/>
                    </a:lnTo>
                    <a:lnTo>
                      <a:pt x="192" y="24"/>
                    </a:lnTo>
                    <a:lnTo>
                      <a:pt x="193" y="24"/>
                    </a:lnTo>
                    <a:lnTo>
                      <a:pt x="195" y="23"/>
                    </a:lnTo>
                    <a:lnTo>
                      <a:pt x="197" y="23"/>
                    </a:lnTo>
                    <a:lnTo>
                      <a:pt x="198" y="22"/>
                    </a:lnTo>
                    <a:lnTo>
                      <a:pt x="200" y="22"/>
                    </a:lnTo>
                    <a:lnTo>
                      <a:pt x="202" y="22"/>
                    </a:lnTo>
                    <a:lnTo>
                      <a:pt x="203" y="22"/>
                    </a:lnTo>
                    <a:lnTo>
                      <a:pt x="205" y="22"/>
                    </a:lnTo>
                    <a:lnTo>
                      <a:pt x="207" y="20"/>
                    </a:lnTo>
                    <a:lnTo>
                      <a:pt x="208" y="19"/>
                    </a:lnTo>
                    <a:lnTo>
                      <a:pt x="210" y="17"/>
                    </a:lnTo>
                    <a:lnTo>
                      <a:pt x="212" y="17"/>
                    </a:lnTo>
                    <a:lnTo>
                      <a:pt x="213" y="17"/>
                    </a:lnTo>
                    <a:lnTo>
                      <a:pt x="215" y="19"/>
                    </a:lnTo>
                    <a:lnTo>
                      <a:pt x="217" y="20"/>
                    </a:lnTo>
                    <a:lnTo>
                      <a:pt x="218" y="22"/>
                    </a:lnTo>
                    <a:lnTo>
                      <a:pt x="220" y="24"/>
                    </a:lnTo>
                    <a:lnTo>
                      <a:pt x="222" y="25"/>
                    </a:lnTo>
                    <a:lnTo>
                      <a:pt x="223" y="25"/>
                    </a:lnTo>
                    <a:lnTo>
                      <a:pt x="225" y="25"/>
                    </a:lnTo>
                    <a:lnTo>
                      <a:pt x="227" y="24"/>
                    </a:lnTo>
                    <a:lnTo>
                      <a:pt x="228" y="24"/>
                    </a:lnTo>
                    <a:lnTo>
                      <a:pt x="230" y="24"/>
                    </a:lnTo>
                    <a:lnTo>
                      <a:pt x="232" y="23"/>
                    </a:lnTo>
                    <a:lnTo>
                      <a:pt x="233" y="23"/>
                    </a:lnTo>
                    <a:lnTo>
                      <a:pt x="235" y="22"/>
                    </a:lnTo>
                    <a:lnTo>
                      <a:pt x="237" y="21"/>
                    </a:lnTo>
                    <a:lnTo>
                      <a:pt x="238" y="19"/>
                    </a:lnTo>
                    <a:lnTo>
                      <a:pt x="240" y="18"/>
                    </a:lnTo>
                    <a:lnTo>
                      <a:pt x="242" y="17"/>
                    </a:lnTo>
                    <a:lnTo>
                      <a:pt x="243" y="18"/>
                    </a:lnTo>
                    <a:lnTo>
                      <a:pt x="245" y="19"/>
                    </a:lnTo>
                    <a:lnTo>
                      <a:pt x="247" y="21"/>
                    </a:lnTo>
                    <a:lnTo>
                      <a:pt x="249" y="24"/>
                    </a:lnTo>
                    <a:lnTo>
                      <a:pt x="250" y="27"/>
                    </a:lnTo>
                    <a:lnTo>
                      <a:pt x="252" y="28"/>
                    </a:lnTo>
                    <a:lnTo>
                      <a:pt x="254" y="28"/>
                    </a:lnTo>
                    <a:lnTo>
                      <a:pt x="255" y="27"/>
                    </a:lnTo>
                    <a:lnTo>
                      <a:pt x="257" y="24"/>
                    </a:lnTo>
                    <a:lnTo>
                      <a:pt x="259" y="22"/>
                    </a:lnTo>
                    <a:lnTo>
                      <a:pt x="260" y="19"/>
                    </a:lnTo>
                    <a:lnTo>
                      <a:pt x="262" y="17"/>
                    </a:lnTo>
                    <a:lnTo>
                      <a:pt x="264" y="16"/>
                    </a:lnTo>
                    <a:lnTo>
                      <a:pt x="265" y="15"/>
                    </a:lnTo>
                    <a:lnTo>
                      <a:pt x="267" y="15"/>
                    </a:lnTo>
                    <a:lnTo>
                      <a:pt x="269" y="16"/>
                    </a:lnTo>
                    <a:lnTo>
                      <a:pt x="270" y="17"/>
                    </a:lnTo>
                    <a:lnTo>
                      <a:pt x="272" y="19"/>
                    </a:lnTo>
                    <a:lnTo>
                      <a:pt x="274" y="21"/>
                    </a:lnTo>
                    <a:lnTo>
                      <a:pt x="275" y="22"/>
                    </a:lnTo>
                    <a:lnTo>
                      <a:pt x="277" y="24"/>
                    </a:lnTo>
                    <a:lnTo>
                      <a:pt x="279" y="24"/>
                    </a:lnTo>
                    <a:lnTo>
                      <a:pt x="280" y="24"/>
                    </a:lnTo>
                    <a:lnTo>
                      <a:pt x="282" y="23"/>
                    </a:lnTo>
                    <a:lnTo>
                      <a:pt x="284" y="21"/>
                    </a:lnTo>
                    <a:lnTo>
                      <a:pt x="285" y="19"/>
                    </a:lnTo>
                    <a:lnTo>
                      <a:pt x="287" y="17"/>
                    </a:lnTo>
                    <a:lnTo>
                      <a:pt x="289" y="16"/>
                    </a:lnTo>
                    <a:lnTo>
                      <a:pt x="290" y="16"/>
                    </a:lnTo>
                    <a:lnTo>
                      <a:pt x="292" y="16"/>
                    </a:lnTo>
                    <a:lnTo>
                      <a:pt x="294" y="16"/>
                    </a:lnTo>
                    <a:lnTo>
                      <a:pt x="295" y="15"/>
                    </a:lnTo>
                    <a:lnTo>
                      <a:pt x="297" y="15"/>
                    </a:lnTo>
                    <a:lnTo>
                      <a:pt x="299" y="14"/>
                    </a:lnTo>
                    <a:lnTo>
                      <a:pt x="300" y="14"/>
                    </a:lnTo>
                    <a:lnTo>
                      <a:pt x="302" y="14"/>
                    </a:lnTo>
                    <a:lnTo>
                      <a:pt x="304" y="14"/>
                    </a:lnTo>
                    <a:lnTo>
                      <a:pt x="305" y="15"/>
                    </a:lnTo>
                    <a:lnTo>
                      <a:pt x="307" y="15"/>
                    </a:lnTo>
                    <a:lnTo>
                      <a:pt x="309" y="16"/>
                    </a:lnTo>
                    <a:lnTo>
                      <a:pt x="310" y="17"/>
                    </a:lnTo>
                    <a:lnTo>
                      <a:pt x="312" y="18"/>
                    </a:lnTo>
                    <a:lnTo>
                      <a:pt x="314" y="19"/>
                    </a:lnTo>
                    <a:lnTo>
                      <a:pt x="316" y="20"/>
                    </a:lnTo>
                    <a:lnTo>
                      <a:pt x="317" y="20"/>
                    </a:lnTo>
                    <a:lnTo>
                      <a:pt x="319" y="21"/>
                    </a:lnTo>
                    <a:lnTo>
                      <a:pt x="321" y="21"/>
                    </a:lnTo>
                    <a:lnTo>
                      <a:pt x="322" y="21"/>
                    </a:lnTo>
                    <a:lnTo>
                      <a:pt x="324" y="20"/>
                    </a:lnTo>
                    <a:lnTo>
                      <a:pt x="326" y="19"/>
                    </a:lnTo>
                    <a:lnTo>
                      <a:pt x="327" y="17"/>
                    </a:lnTo>
                    <a:lnTo>
                      <a:pt x="329" y="15"/>
                    </a:lnTo>
                    <a:lnTo>
                      <a:pt x="331" y="13"/>
                    </a:lnTo>
                    <a:lnTo>
                      <a:pt x="332" y="12"/>
                    </a:lnTo>
                    <a:lnTo>
                      <a:pt x="334" y="12"/>
                    </a:lnTo>
                    <a:lnTo>
                      <a:pt x="336" y="12"/>
                    </a:lnTo>
                    <a:lnTo>
                      <a:pt x="337" y="13"/>
                    </a:lnTo>
                    <a:lnTo>
                      <a:pt x="339" y="13"/>
                    </a:lnTo>
                    <a:lnTo>
                      <a:pt x="341" y="14"/>
                    </a:lnTo>
                    <a:lnTo>
                      <a:pt x="342" y="14"/>
                    </a:lnTo>
                    <a:lnTo>
                      <a:pt x="344" y="15"/>
                    </a:lnTo>
                    <a:lnTo>
                      <a:pt x="346" y="15"/>
                    </a:lnTo>
                    <a:lnTo>
                      <a:pt x="347" y="16"/>
                    </a:lnTo>
                    <a:lnTo>
                      <a:pt x="349" y="17"/>
                    </a:lnTo>
                    <a:lnTo>
                      <a:pt x="351" y="18"/>
                    </a:lnTo>
                    <a:lnTo>
                      <a:pt x="352" y="19"/>
                    </a:lnTo>
                    <a:lnTo>
                      <a:pt x="354" y="19"/>
                    </a:lnTo>
                    <a:lnTo>
                      <a:pt x="356" y="19"/>
                    </a:lnTo>
                    <a:lnTo>
                      <a:pt x="357" y="18"/>
                    </a:lnTo>
                    <a:lnTo>
                      <a:pt x="359" y="17"/>
                    </a:lnTo>
                    <a:lnTo>
                      <a:pt x="361" y="15"/>
                    </a:lnTo>
                    <a:lnTo>
                      <a:pt x="362" y="14"/>
                    </a:lnTo>
                    <a:lnTo>
                      <a:pt x="364" y="14"/>
                    </a:lnTo>
                    <a:lnTo>
                      <a:pt x="366" y="15"/>
                    </a:lnTo>
                    <a:lnTo>
                      <a:pt x="367" y="16"/>
                    </a:lnTo>
                    <a:lnTo>
                      <a:pt x="369" y="17"/>
                    </a:lnTo>
                    <a:lnTo>
                      <a:pt x="371" y="19"/>
                    </a:lnTo>
                    <a:lnTo>
                      <a:pt x="372" y="21"/>
                    </a:lnTo>
                    <a:lnTo>
                      <a:pt x="374" y="23"/>
                    </a:lnTo>
                    <a:lnTo>
                      <a:pt x="376" y="24"/>
                    </a:lnTo>
                    <a:lnTo>
                      <a:pt x="378" y="24"/>
                    </a:lnTo>
                    <a:lnTo>
                      <a:pt x="379" y="24"/>
                    </a:lnTo>
                    <a:lnTo>
                      <a:pt x="381" y="24"/>
                    </a:lnTo>
                    <a:lnTo>
                      <a:pt x="383" y="25"/>
                    </a:lnTo>
                    <a:lnTo>
                      <a:pt x="384" y="25"/>
                    </a:lnTo>
                    <a:lnTo>
                      <a:pt x="386" y="26"/>
                    </a:lnTo>
                    <a:lnTo>
                      <a:pt x="388" y="26"/>
                    </a:lnTo>
                    <a:lnTo>
                      <a:pt x="389" y="27"/>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8" name="Rectangle 324"/>
              <p:cNvSpPr>
                <a:spLocks noChangeArrowheads="1"/>
              </p:cNvSpPr>
              <p:nvPr/>
            </p:nvSpPr>
            <p:spPr bwMode="auto">
              <a:xfrm>
                <a:off x="4378326" y="13970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19.47</a:t>
                </a:r>
                <a:endParaRPr lang="en-US" altLang="en-US" sz="1800"/>
              </a:p>
            </p:txBody>
          </p:sp>
          <p:sp>
            <p:nvSpPr>
              <p:cNvPr id="809" name="Rectangle 325"/>
              <p:cNvSpPr>
                <a:spLocks noChangeArrowheads="1"/>
              </p:cNvSpPr>
              <p:nvPr/>
            </p:nvSpPr>
            <p:spPr bwMode="auto">
              <a:xfrm>
                <a:off x="4629151" y="14589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19.92</a:t>
                </a:r>
                <a:endParaRPr lang="en-US" altLang="en-US" sz="1800"/>
              </a:p>
            </p:txBody>
          </p:sp>
          <p:sp>
            <p:nvSpPr>
              <p:cNvPr id="810" name="Line 326"/>
              <p:cNvSpPr>
                <a:spLocks noChangeShapeType="1"/>
              </p:cNvSpPr>
              <p:nvPr/>
            </p:nvSpPr>
            <p:spPr bwMode="auto">
              <a:xfrm flipV="1">
                <a:off x="4629151" y="1535113"/>
                <a:ext cx="1127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1" name="Rectangle 327"/>
              <p:cNvSpPr>
                <a:spLocks noChangeArrowheads="1"/>
              </p:cNvSpPr>
              <p:nvPr/>
            </p:nvSpPr>
            <p:spPr bwMode="auto">
              <a:xfrm>
                <a:off x="6338888" y="14716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25.88</a:t>
                </a:r>
                <a:endParaRPr lang="en-US" altLang="en-US" sz="1800"/>
              </a:p>
            </p:txBody>
          </p:sp>
          <p:sp>
            <p:nvSpPr>
              <p:cNvPr id="812" name="Rectangle 328"/>
              <p:cNvSpPr>
                <a:spLocks noChangeArrowheads="1"/>
              </p:cNvSpPr>
              <p:nvPr/>
            </p:nvSpPr>
            <p:spPr bwMode="auto">
              <a:xfrm>
                <a:off x="6100763" y="14843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25.22</a:t>
                </a:r>
                <a:endParaRPr lang="en-US" altLang="en-US" sz="1800"/>
              </a:p>
            </p:txBody>
          </p:sp>
          <p:sp>
            <p:nvSpPr>
              <p:cNvPr id="813" name="Line 329"/>
              <p:cNvSpPr>
                <a:spLocks noChangeShapeType="1"/>
              </p:cNvSpPr>
              <p:nvPr/>
            </p:nvSpPr>
            <p:spPr bwMode="auto">
              <a:xfrm flipH="1" flipV="1">
                <a:off x="6213476" y="1560513"/>
                <a:ext cx="3810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4" name="Rectangle 330"/>
              <p:cNvSpPr>
                <a:spLocks noChangeArrowheads="1"/>
              </p:cNvSpPr>
              <p:nvPr/>
            </p:nvSpPr>
            <p:spPr bwMode="auto">
              <a:xfrm>
                <a:off x="5849938" y="14906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24.47</a:t>
                </a:r>
                <a:endParaRPr lang="en-US" altLang="en-US" sz="1800"/>
              </a:p>
            </p:txBody>
          </p:sp>
          <p:sp>
            <p:nvSpPr>
              <p:cNvPr id="815" name="Line 331"/>
              <p:cNvSpPr>
                <a:spLocks noChangeShapeType="1"/>
              </p:cNvSpPr>
              <p:nvPr/>
            </p:nvSpPr>
            <p:spPr bwMode="auto">
              <a:xfrm flipH="1" flipV="1">
                <a:off x="5962651" y="1566863"/>
                <a:ext cx="555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6" name="Rectangle 332"/>
              <p:cNvSpPr>
                <a:spLocks noChangeArrowheads="1"/>
              </p:cNvSpPr>
              <p:nvPr/>
            </p:nvSpPr>
            <p:spPr bwMode="auto">
              <a:xfrm>
                <a:off x="5572126" y="15033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23.36</a:t>
                </a:r>
                <a:endParaRPr lang="en-US" altLang="en-US" sz="1800"/>
              </a:p>
            </p:txBody>
          </p:sp>
          <p:sp>
            <p:nvSpPr>
              <p:cNvPr id="817" name="Rectangle 333"/>
              <p:cNvSpPr>
                <a:spLocks noChangeArrowheads="1"/>
              </p:cNvSpPr>
              <p:nvPr/>
            </p:nvSpPr>
            <p:spPr bwMode="auto">
              <a:xfrm>
                <a:off x="5283201" y="15097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22.43</a:t>
                </a:r>
                <a:endParaRPr lang="en-US" altLang="en-US" sz="1800"/>
              </a:p>
            </p:txBody>
          </p:sp>
          <p:sp>
            <p:nvSpPr>
              <p:cNvPr id="818" name="Rectangle 334"/>
              <p:cNvSpPr>
                <a:spLocks noChangeArrowheads="1"/>
              </p:cNvSpPr>
              <p:nvPr/>
            </p:nvSpPr>
            <p:spPr bwMode="auto">
              <a:xfrm>
                <a:off x="4906963" y="15160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21.19</a:t>
                </a:r>
                <a:endParaRPr lang="en-US" altLang="en-US" sz="1800"/>
              </a:p>
            </p:txBody>
          </p:sp>
          <p:sp>
            <p:nvSpPr>
              <p:cNvPr id="819" name="Freeform 335"/>
              <p:cNvSpPr>
                <a:spLocks/>
              </p:cNvSpPr>
              <p:nvPr/>
            </p:nvSpPr>
            <p:spPr bwMode="auto">
              <a:xfrm>
                <a:off x="4352926" y="2063750"/>
                <a:ext cx="2444750" cy="458788"/>
              </a:xfrm>
              <a:custGeom>
                <a:avLst/>
                <a:gdLst>
                  <a:gd name="T0" fmla="*/ 4 w 389"/>
                  <a:gd name="T1" fmla="*/ 73 h 73"/>
                  <a:gd name="T2" fmla="*/ 10 w 389"/>
                  <a:gd name="T3" fmla="*/ 73 h 73"/>
                  <a:gd name="T4" fmla="*/ 17 w 389"/>
                  <a:gd name="T5" fmla="*/ 73 h 73"/>
                  <a:gd name="T6" fmla="*/ 24 w 389"/>
                  <a:gd name="T7" fmla="*/ 73 h 73"/>
                  <a:gd name="T8" fmla="*/ 30 w 389"/>
                  <a:gd name="T9" fmla="*/ 73 h 73"/>
                  <a:gd name="T10" fmla="*/ 37 w 389"/>
                  <a:gd name="T11" fmla="*/ 73 h 73"/>
                  <a:gd name="T12" fmla="*/ 44 w 389"/>
                  <a:gd name="T13" fmla="*/ 73 h 73"/>
                  <a:gd name="T14" fmla="*/ 50 w 389"/>
                  <a:gd name="T15" fmla="*/ 73 h 73"/>
                  <a:gd name="T16" fmla="*/ 57 w 389"/>
                  <a:gd name="T17" fmla="*/ 73 h 73"/>
                  <a:gd name="T18" fmla="*/ 64 w 389"/>
                  <a:gd name="T19" fmla="*/ 73 h 73"/>
                  <a:gd name="T20" fmla="*/ 71 w 389"/>
                  <a:gd name="T21" fmla="*/ 73 h 73"/>
                  <a:gd name="T22" fmla="*/ 77 w 389"/>
                  <a:gd name="T23" fmla="*/ 73 h 73"/>
                  <a:gd name="T24" fmla="*/ 84 w 389"/>
                  <a:gd name="T25" fmla="*/ 73 h 73"/>
                  <a:gd name="T26" fmla="*/ 91 w 389"/>
                  <a:gd name="T27" fmla="*/ 73 h 73"/>
                  <a:gd name="T28" fmla="*/ 97 w 389"/>
                  <a:gd name="T29" fmla="*/ 73 h 73"/>
                  <a:gd name="T30" fmla="*/ 104 w 389"/>
                  <a:gd name="T31" fmla="*/ 73 h 73"/>
                  <a:gd name="T32" fmla="*/ 111 w 389"/>
                  <a:gd name="T33" fmla="*/ 73 h 73"/>
                  <a:gd name="T34" fmla="*/ 117 w 389"/>
                  <a:gd name="T35" fmla="*/ 73 h 73"/>
                  <a:gd name="T36" fmla="*/ 124 w 389"/>
                  <a:gd name="T37" fmla="*/ 73 h 73"/>
                  <a:gd name="T38" fmla="*/ 131 w 389"/>
                  <a:gd name="T39" fmla="*/ 73 h 73"/>
                  <a:gd name="T40" fmla="*/ 138 w 389"/>
                  <a:gd name="T41" fmla="*/ 73 h 73"/>
                  <a:gd name="T42" fmla="*/ 144 w 389"/>
                  <a:gd name="T43" fmla="*/ 73 h 73"/>
                  <a:gd name="T44" fmla="*/ 151 w 389"/>
                  <a:gd name="T45" fmla="*/ 73 h 73"/>
                  <a:gd name="T46" fmla="*/ 158 w 389"/>
                  <a:gd name="T47" fmla="*/ 73 h 73"/>
                  <a:gd name="T48" fmla="*/ 164 w 389"/>
                  <a:gd name="T49" fmla="*/ 73 h 73"/>
                  <a:gd name="T50" fmla="*/ 171 w 389"/>
                  <a:gd name="T51" fmla="*/ 73 h 73"/>
                  <a:gd name="T52" fmla="*/ 178 w 389"/>
                  <a:gd name="T53" fmla="*/ 73 h 73"/>
                  <a:gd name="T54" fmla="*/ 184 w 389"/>
                  <a:gd name="T55" fmla="*/ 73 h 73"/>
                  <a:gd name="T56" fmla="*/ 191 w 389"/>
                  <a:gd name="T57" fmla="*/ 73 h 73"/>
                  <a:gd name="T58" fmla="*/ 198 w 389"/>
                  <a:gd name="T59" fmla="*/ 73 h 73"/>
                  <a:gd name="T60" fmla="*/ 204 w 389"/>
                  <a:gd name="T61" fmla="*/ 73 h 73"/>
                  <a:gd name="T62" fmla="*/ 211 w 389"/>
                  <a:gd name="T63" fmla="*/ 73 h 73"/>
                  <a:gd name="T64" fmla="*/ 218 w 389"/>
                  <a:gd name="T65" fmla="*/ 73 h 73"/>
                  <a:gd name="T66" fmla="*/ 225 w 389"/>
                  <a:gd name="T67" fmla="*/ 73 h 73"/>
                  <a:gd name="T68" fmla="*/ 231 w 389"/>
                  <a:gd name="T69" fmla="*/ 66 h 73"/>
                  <a:gd name="T70" fmla="*/ 238 w 389"/>
                  <a:gd name="T71" fmla="*/ 22 h 73"/>
                  <a:gd name="T72" fmla="*/ 245 w 389"/>
                  <a:gd name="T73" fmla="*/ 2 h 73"/>
                  <a:gd name="T74" fmla="*/ 251 w 389"/>
                  <a:gd name="T75" fmla="*/ 12 h 73"/>
                  <a:gd name="T76" fmla="*/ 258 w 389"/>
                  <a:gd name="T77" fmla="*/ 53 h 73"/>
                  <a:gd name="T78" fmla="*/ 265 w 389"/>
                  <a:gd name="T79" fmla="*/ 73 h 73"/>
                  <a:gd name="T80" fmla="*/ 271 w 389"/>
                  <a:gd name="T81" fmla="*/ 73 h 73"/>
                  <a:gd name="T82" fmla="*/ 278 w 389"/>
                  <a:gd name="T83" fmla="*/ 73 h 73"/>
                  <a:gd name="T84" fmla="*/ 285 w 389"/>
                  <a:gd name="T85" fmla="*/ 73 h 73"/>
                  <a:gd name="T86" fmla="*/ 292 w 389"/>
                  <a:gd name="T87" fmla="*/ 73 h 73"/>
                  <a:gd name="T88" fmla="*/ 298 w 389"/>
                  <a:gd name="T89" fmla="*/ 73 h 73"/>
                  <a:gd name="T90" fmla="*/ 305 w 389"/>
                  <a:gd name="T91" fmla="*/ 67 h 73"/>
                  <a:gd name="T92" fmla="*/ 312 w 389"/>
                  <a:gd name="T93" fmla="*/ 45 h 73"/>
                  <a:gd name="T94" fmla="*/ 318 w 389"/>
                  <a:gd name="T95" fmla="*/ 56 h 73"/>
                  <a:gd name="T96" fmla="*/ 325 w 389"/>
                  <a:gd name="T97" fmla="*/ 66 h 73"/>
                  <a:gd name="T98" fmla="*/ 332 w 389"/>
                  <a:gd name="T99" fmla="*/ 58 h 73"/>
                  <a:gd name="T100" fmla="*/ 339 w 389"/>
                  <a:gd name="T101" fmla="*/ 68 h 73"/>
                  <a:gd name="T102" fmla="*/ 345 w 389"/>
                  <a:gd name="T103" fmla="*/ 58 h 73"/>
                  <a:gd name="T104" fmla="*/ 352 w 389"/>
                  <a:gd name="T105" fmla="*/ 7 h 73"/>
                  <a:gd name="T106" fmla="*/ 359 w 389"/>
                  <a:gd name="T107" fmla="*/ 32 h 73"/>
                  <a:gd name="T108" fmla="*/ 365 w 389"/>
                  <a:gd name="T109" fmla="*/ 70 h 73"/>
                  <a:gd name="T110" fmla="*/ 372 w 389"/>
                  <a:gd name="T111" fmla="*/ 73 h 73"/>
                  <a:gd name="T112" fmla="*/ 379 w 389"/>
                  <a:gd name="T113" fmla="*/ 73 h 73"/>
                  <a:gd name="T114" fmla="*/ 385 w 389"/>
                  <a:gd name="T115"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3"/>
                    </a:moveTo>
                    <a:lnTo>
                      <a:pt x="0" y="73"/>
                    </a:lnTo>
                    <a:lnTo>
                      <a:pt x="2" y="73"/>
                    </a:lnTo>
                    <a:lnTo>
                      <a:pt x="4" y="73"/>
                    </a:lnTo>
                    <a:lnTo>
                      <a:pt x="5" y="73"/>
                    </a:lnTo>
                    <a:lnTo>
                      <a:pt x="7" y="73"/>
                    </a:lnTo>
                    <a:lnTo>
                      <a:pt x="9" y="73"/>
                    </a:lnTo>
                    <a:lnTo>
                      <a:pt x="10" y="73"/>
                    </a:lnTo>
                    <a:lnTo>
                      <a:pt x="12" y="73"/>
                    </a:lnTo>
                    <a:lnTo>
                      <a:pt x="14" y="73"/>
                    </a:lnTo>
                    <a:lnTo>
                      <a:pt x="15" y="73"/>
                    </a:lnTo>
                    <a:lnTo>
                      <a:pt x="17" y="73"/>
                    </a:lnTo>
                    <a:lnTo>
                      <a:pt x="19" y="73"/>
                    </a:lnTo>
                    <a:lnTo>
                      <a:pt x="20" y="73"/>
                    </a:lnTo>
                    <a:lnTo>
                      <a:pt x="22" y="73"/>
                    </a:lnTo>
                    <a:lnTo>
                      <a:pt x="24" y="73"/>
                    </a:lnTo>
                    <a:lnTo>
                      <a:pt x="25" y="73"/>
                    </a:lnTo>
                    <a:lnTo>
                      <a:pt x="27" y="73"/>
                    </a:lnTo>
                    <a:lnTo>
                      <a:pt x="29" y="73"/>
                    </a:lnTo>
                    <a:lnTo>
                      <a:pt x="30" y="73"/>
                    </a:lnTo>
                    <a:lnTo>
                      <a:pt x="32" y="73"/>
                    </a:lnTo>
                    <a:lnTo>
                      <a:pt x="34" y="73"/>
                    </a:lnTo>
                    <a:lnTo>
                      <a:pt x="35" y="73"/>
                    </a:lnTo>
                    <a:lnTo>
                      <a:pt x="37" y="73"/>
                    </a:lnTo>
                    <a:lnTo>
                      <a:pt x="39" y="73"/>
                    </a:lnTo>
                    <a:lnTo>
                      <a:pt x="40" y="73"/>
                    </a:lnTo>
                    <a:lnTo>
                      <a:pt x="42" y="73"/>
                    </a:lnTo>
                    <a:lnTo>
                      <a:pt x="44" y="73"/>
                    </a:lnTo>
                    <a:lnTo>
                      <a:pt x="45" y="73"/>
                    </a:lnTo>
                    <a:lnTo>
                      <a:pt x="47" y="73"/>
                    </a:lnTo>
                    <a:lnTo>
                      <a:pt x="49" y="73"/>
                    </a:lnTo>
                    <a:lnTo>
                      <a:pt x="50" y="73"/>
                    </a:lnTo>
                    <a:lnTo>
                      <a:pt x="52" y="73"/>
                    </a:lnTo>
                    <a:lnTo>
                      <a:pt x="54" y="73"/>
                    </a:lnTo>
                    <a:lnTo>
                      <a:pt x="55" y="73"/>
                    </a:lnTo>
                    <a:lnTo>
                      <a:pt x="57" y="73"/>
                    </a:lnTo>
                    <a:lnTo>
                      <a:pt x="59" y="73"/>
                    </a:lnTo>
                    <a:lnTo>
                      <a:pt x="61" y="73"/>
                    </a:lnTo>
                    <a:lnTo>
                      <a:pt x="62" y="73"/>
                    </a:lnTo>
                    <a:lnTo>
                      <a:pt x="64" y="73"/>
                    </a:lnTo>
                    <a:lnTo>
                      <a:pt x="66" y="73"/>
                    </a:lnTo>
                    <a:lnTo>
                      <a:pt x="67" y="73"/>
                    </a:lnTo>
                    <a:lnTo>
                      <a:pt x="69" y="73"/>
                    </a:lnTo>
                    <a:lnTo>
                      <a:pt x="71" y="73"/>
                    </a:lnTo>
                    <a:lnTo>
                      <a:pt x="72" y="73"/>
                    </a:lnTo>
                    <a:lnTo>
                      <a:pt x="74" y="73"/>
                    </a:lnTo>
                    <a:lnTo>
                      <a:pt x="76" y="73"/>
                    </a:lnTo>
                    <a:lnTo>
                      <a:pt x="77" y="73"/>
                    </a:lnTo>
                    <a:lnTo>
                      <a:pt x="79" y="73"/>
                    </a:lnTo>
                    <a:lnTo>
                      <a:pt x="81" y="73"/>
                    </a:lnTo>
                    <a:lnTo>
                      <a:pt x="82" y="73"/>
                    </a:lnTo>
                    <a:lnTo>
                      <a:pt x="84" y="73"/>
                    </a:lnTo>
                    <a:lnTo>
                      <a:pt x="86" y="73"/>
                    </a:lnTo>
                    <a:lnTo>
                      <a:pt x="87" y="73"/>
                    </a:lnTo>
                    <a:lnTo>
                      <a:pt x="89" y="73"/>
                    </a:lnTo>
                    <a:lnTo>
                      <a:pt x="91" y="73"/>
                    </a:lnTo>
                    <a:lnTo>
                      <a:pt x="92" y="73"/>
                    </a:lnTo>
                    <a:lnTo>
                      <a:pt x="94" y="73"/>
                    </a:lnTo>
                    <a:lnTo>
                      <a:pt x="96" y="73"/>
                    </a:lnTo>
                    <a:lnTo>
                      <a:pt x="97" y="73"/>
                    </a:lnTo>
                    <a:lnTo>
                      <a:pt x="99" y="73"/>
                    </a:lnTo>
                    <a:lnTo>
                      <a:pt x="101" y="73"/>
                    </a:lnTo>
                    <a:lnTo>
                      <a:pt x="102" y="73"/>
                    </a:lnTo>
                    <a:lnTo>
                      <a:pt x="104" y="73"/>
                    </a:lnTo>
                    <a:lnTo>
                      <a:pt x="106" y="73"/>
                    </a:lnTo>
                    <a:lnTo>
                      <a:pt x="107" y="73"/>
                    </a:lnTo>
                    <a:lnTo>
                      <a:pt x="109" y="73"/>
                    </a:lnTo>
                    <a:lnTo>
                      <a:pt x="111" y="73"/>
                    </a:lnTo>
                    <a:lnTo>
                      <a:pt x="112" y="73"/>
                    </a:lnTo>
                    <a:lnTo>
                      <a:pt x="114" y="73"/>
                    </a:lnTo>
                    <a:lnTo>
                      <a:pt x="116" y="73"/>
                    </a:lnTo>
                    <a:lnTo>
                      <a:pt x="117" y="73"/>
                    </a:lnTo>
                    <a:lnTo>
                      <a:pt x="119" y="73"/>
                    </a:lnTo>
                    <a:lnTo>
                      <a:pt x="121" y="73"/>
                    </a:lnTo>
                    <a:lnTo>
                      <a:pt x="122" y="73"/>
                    </a:lnTo>
                    <a:lnTo>
                      <a:pt x="124" y="73"/>
                    </a:lnTo>
                    <a:lnTo>
                      <a:pt x="126" y="73"/>
                    </a:lnTo>
                    <a:lnTo>
                      <a:pt x="127" y="73"/>
                    </a:lnTo>
                    <a:lnTo>
                      <a:pt x="129" y="73"/>
                    </a:lnTo>
                    <a:lnTo>
                      <a:pt x="131" y="73"/>
                    </a:lnTo>
                    <a:lnTo>
                      <a:pt x="132" y="73"/>
                    </a:lnTo>
                    <a:lnTo>
                      <a:pt x="134" y="73"/>
                    </a:lnTo>
                    <a:lnTo>
                      <a:pt x="136" y="73"/>
                    </a:lnTo>
                    <a:lnTo>
                      <a:pt x="138" y="73"/>
                    </a:lnTo>
                    <a:lnTo>
                      <a:pt x="139" y="73"/>
                    </a:lnTo>
                    <a:lnTo>
                      <a:pt x="141" y="73"/>
                    </a:lnTo>
                    <a:lnTo>
                      <a:pt x="143" y="73"/>
                    </a:lnTo>
                    <a:lnTo>
                      <a:pt x="144" y="73"/>
                    </a:lnTo>
                    <a:lnTo>
                      <a:pt x="146" y="73"/>
                    </a:lnTo>
                    <a:lnTo>
                      <a:pt x="148" y="73"/>
                    </a:lnTo>
                    <a:lnTo>
                      <a:pt x="149" y="73"/>
                    </a:lnTo>
                    <a:lnTo>
                      <a:pt x="151" y="73"/>
                    </a:lnTo>
                    <a:lnTo>
                      <a:pt x="153" y="73"/>
                    </a:lnTo>
                    <a:lnTo>
                      <a:pt x="154" y="73"/>
                    </a:lnTo>
                    <a:lnTo>
                      <a:pt x="156" y="73"/>
                    </a:lnTo>
                    <a:lnTo>
                      <a:pt x="158" y="73"/>
                    </a:lnTo>
                    <a:lnTo>
                      <a:pt x="159" y="73"/>
                    </a:lnTo>
                    <a:lnTo>
                      <a:pt x="161" y="73"/>
                    </a:lnTo>
                    <a:lnTo>
                      <a:pt x="163" y="73"/>
                    </a:lnTo>
                    <a:lnTo>
                      <a:pt x="164" y="73"/>
                    </a:lnTo>
                    <a:lnTo>
                      <a:pt x="166" y="73"/>
                    </a:lnTo>
                    <a:lnTo>
                      <a:pt x="168" y="73"/>
                    </a:lnTo>
                    <a:lnTo>
                      <a:pt x="169" y="73"/>
                    </a:lnTo>
                    <a:lnTo>
                      <a:pt x="171" y="73"/>
                    </a:lnTo>
                    <a:lnTo>
                      <a:pt x="173" y="73"/>
                    </a:lnTo>
                    <a:lnTo>
                      <a:pt x="174" y="73"/>
                    </a:lnTo>
                    <a:lnTo>
                      <a:pt x="176" y="73"/>
                    </a:lnTo>
                    <a:lnTo>
                      <a:pt x="178" y="73"/>
                    </a:lnTo>
                    <a:lnTo>
                      <a:pt x="179" y="73"/>
                    </a:lnTo>
                    <a:lnTo>
                      <a:pt x="181" y="73"/>
                    </a:lnTo>
                    <a:lnTo>
                      <a:pt x="183" y="73"/>
                    </a:lnTo>
                    <a:lnTo>
                      <a:pt x="184" y="73"/>
                    </a:lnTo>
                    <a:lnTo>
                      <a:pt x="186" y="73"/>
                    </a:lnTo>
                    <a:lnTo>
                      <a:pt x="188" y="73"/>
                    </a:lnTo>
                    <a:lnTo>
                      <a:pt x="189" y="73"/>
                    </a:lnTo>
                    <a:lnTo>
                      <a:pt x="191" y="73"/>
                    </a:lnTo>
                    <a:lnTo>
                      <a:pt x="193" y="73"/>
                    </a:lnTo>
                    <a:lnTo>
                      <a:pt x="194" y="73"/>
                    </a:lnTo>
                    <a:lnTo>
                      <a:pt x="196" y="73"/>
                    </a:lnTo>
                    <a:lnTo>
                      <a:pt x="198" y="73"/>
                    </a:lnTo>
                    <a:lnTo>
                      <a:pt x="199" y="73"/>
                    </a:lnTo>
                    <a:lnTo>
                      <a:pt x="201" y="73"/>
                    </a:lnTo>
                    <a:lnTo>
                      <a:pt x="203" y="73"/>
                    </a:lnTo>
                    <a:lnTo>
                      <a:pt x="204" y="73"/>
                    </a:lnTo>
                    <a:lnTo>
                      <a:pt x="206" y="73"/>
                    </a:lnTo>
                    <a:lnTo>
                      <a:pt x="208" y="73"/>
                    </a:lnTo>
                    <a:lnTo>
                      <a:pt x="210" y="73"/>
                    </a:lnTo>
                    <a:lnTo>
                      <a:pt x="211" y="73"/>
                    </a:lnTo>
                    <a:lnTo>
                      <a:pt x="213" y="73"/>
                    </a:lnTo>
                    <a:lnTo>
                      <a:pt x="215" y="73"/>
                    </a:lnTo>
                    <a:lnTo>
                      <a:pt x="216" y="73"/>
                    </a:lnTo>
                    <a:lnTo>
                      <a:pt x="218" y="73"/>
                    </a:lnTo>
                    <a:lnTo>
                      <a:pt x="220" y="73"/>
                    </a:lnTo>
                    <a:lnTo>
                      <a:pt x="221" y="73"/>
                    </a:lnTo>
                    <a:lnTo>
                      <a:pt x="223" y="73"/>
                    </a:lnTo>
                    <a:lnTo>
                      <a:pt x="225" y="73"/>
                    </a:lnTo>
                    <a:lnTo>
                      <a:pt x="226" y="73"/>
                    </a:lnTo>
                    <a:lnTo>
                      <a:pt x="228" y="73"/>
                    </a:lnTo>
                    <a:lnTo>
                      <a:pt x="230" y="70"/>
                    </a:lnTo>
                    <a:lnTo>
                      <a:pt x="231" y="66"/>
                    </a:lnTo>
                    <a:lnTo>
                      <a:pt x="233" y="59"/>
                    </a:lnTo>
                    <a:lnTo>
                      <a:pt x="235" y="49"/>
                    </a:lnTo>
                    <a:lnTo>
                      <a:pt x="236" y="36"/>
                    </a:lnTo>
                    <a:lnTo>
                      <a:pt x="238" y="22"/>
                    </a:lnTo>
                    <a:lnTo>
                      <a:pt x="240" y="10"/>
                    </a:lnTo>
                    <a:lnTo>
                      <a:pt x="241" y="2"/>
                    </a:lnTo>
                    <a:lnTo>
                      <a:pt x="243" y="0"/>
                    </a:lnTo>
                    <a:lnTo>
                      <a:pt x="245" y="2"/>
                    </a:lnTo>
                    <a:lnTo>
                      <a:pt x="246" y="5"/>
                    </a:lnTo>
                    <a:lnTo>
                      <a:pt x="248" y="7"/>
                    </a:lnTo>
                    <a:lnTo>
                      <a:pt x="250" y="9"/>
                    </a:lnTo>
                    <a:lnTo>
                      <a:pt x="251" y="12"/>
                    </a:lnTo>
                    <a:lnTo>
                      <a:pt x="253" y="19"/>
                    </a:lnTo>
                    <a:lnTo>
                      <a:pt x="255" y="31"/>
                    </a:lnTo>
                    <a:lnTo>
                      <a:pt x="256" y="42"/>
                    </a:lnTo>
                    <a:lnTo>
                      <a:pt x="258" y="53"/>
                    </a:lnTo>
                    <a:lnTo>
                      <a:pt x="260" y="62"/>
                    </a:lnTo>
                    <a:lnTo>
                      <a:pt x="261" y="68"/>
                    </a:lnTo>
                    <a:lnTo>
                      <a:pt x="263" y="71"/>
                    </a:lnTo>
                    <a:lnTo>
                      <a:pt x="265" y="73"/>
                    </a:lnTo>
                    <a:lnTo>
                      <a:pt x="266" y="73"/>
                    </a:lnTo>
                    <a:lnTo>
                      <a:pt x="268" y="73"/>
                    </a:lnTo>
                    <a:lnTo>
                      <a:pt x="270" y="73"/>
                    </a:lnTo>
                    <a:lnTo>
                      <a:pt x="271" y="73"/>
                    </a:lnTo>
                    <a:lnTo>
                      <a:pt x="273" y="73"/>
                    </a:lnTo>
                    <a:lnTo>
                      <a:pt x="275" y="73"/>
                    </a:lnTo>
                    <a:lnTo>
                      <a:pt x="277" y="73"/>
                    </a:lnTo>
                    <a:lnTo>
                      <a:pt x="278" y="73"/>
                    </a:lnTo>
                    <a:lnTo>
                      <a:pt x="280" y="73"/>
                    </a:lnTo>
                    <a:lnTo>
                      <a:pt x="282" y="73"/>
                    </a:lnTo>
                    <a:lnTo>
                      <a:pt x="283" y="73"/>
                    </a:lnTo>
                    <a:lnTo>
                      <a:pt x="285" y="73"/>
                    </a:lnTo>
                    <a:lnTo>
                      <a:pt x="287" y="73"/>
                    </a:lnTo>
                    <a:lnTo>
                      <a:pt x="288" y="73"/>
                    </a:lnTo>
                    <a:lnTo>
                      <a:pt x="290" y="73"/>
                    </a:lnTo>
                    <a:lnTo>
                      <a:pt x="292" y="73"/>
                    </a:lnTo>
                    <a:lnTo>
                      <a:pt x="293" y="73"/>
                    </a:lnTo>
                    <a:lnTo>
                      <a:pt x="295" y="73"/>
                    </a:lnTo>
                    <a:lnTo>
                      <a:pt x="297" y="73"/>
                    </a:lnTo>
                    <a:lnTo>
                      <a:pt x="298" y="73"/>
                    </a:lnTo>
                    <a:lnTo>
                      <a:pt x="300" y="73"/>
                    </a:lnTo>
                    <a:lnTo>
                      <a:pt x="302" y="72"/>
                    </a:lnTo>
                    <a:lnTo>
                      <a:pt x="303" y="70"/>
                    </a:lnTo>
                    <a:lnTo>
                      <a:pt x="305" y="67"/>
                    </a:lnTo>
                    <a:lnTo>
                      <a:pt x="307" y="62"/>
                    </a:lnTo>
                    <a:lnTo>
                      <a:pt x="308" y="56"/>
                    </a:lnTo>
                    <a:lnTo>
                      <a:pt x="310" y="50"/>
                    </a:lnTo>
                    <a:lnTo>
                      <a:pt x="312" y="45"/>
                    </a:lnTo>
                    <a:lnTo>
                      <a:pt x="313" y="43"/>
                    </a:lnTo>
                    <a:lnTo>
                      <a:pt x="315" y="45"/>
                    </a:lnTo>
                    <a:lnTo>
                      <a:pt x="317" y="50"/>
                    </a:lnTo>
                    <a:lnTo>
                      <a:pt x="318" y="56"/>
                    </a:lnTo>
                    <a:lnTo>
                      <a:pt x="320" y="61"/>
                    </a:lnTo>
                    <a:lnTo>
                      <a:pt x="322" y="65"/>
                    </a:lnTo>
                    <a:lnTo>
                      <a:pt x="323" y="67"/>
                    </a:lnTo>
                    <a:lnTo>
                      <a:pt x="325" y="66"/>
                    </a:lnTo>
                    <a:lnTo>
                      <a:pt x="327" y="64"/>
                    </a:lnTo>
                    <a:lnTo>
                      <a:pt x="328" y="61"/>
                    </a:lnTo>
                    <a:lnTo>
                      <a:pt x="330" y="59"/>
                    </a:lnTo>
                    <a:lnTo>
                      <a:pt x="332" y="58"/>
                    </a:lnTo>
                    <a:lnTo>
                      <a:pt x="333" y="59"/>
                    </a:lnTo>
                    <a:lnTo>
                      <a:pt x="335" y="61"/>
                    </a:lnTo>
                    <a:lnTo>
                      <a:pt x="337" y="64"/>
                    </a:lnTo>
                    <a:lnTo>
                      <a:pt x="339" y="68"/>
                    </a:lnTo>
                    <a:lnTo>
                      <a:pt x="340" y="70"/>
                    </a:lnTo>
                    <a:lnTo>
                      <a:pt x="342" y="68"/>
                    </a:lnTo>
                    <a:lnTo>
                      <a:pt x="344" y="65"/>
                    </a:lnTo>
                    <a:lnTo>
                      <a:pt x="345" y="58"/>
                    </a:lnTo>
                    <a:lnTo>
                      <a:pt x="347" y="47"/>
                    </a:lnTo>
                    <a:lnTo>
                      <a:pt x="349" y="32"/>
                    </a:lnTo>
                    <a:lnTo>
                      <a:pt x="350" y="18"/>
                    </a:lnTo>
                    <a:lnTo>
                      <a:pt x="352" y="7"/>
                    </a:lnTo>
                    <a:lnTo>
                      <a:pt x="354" y="2"/>
                    </a:lnTo>
                    <a:lnTo>
                      <a:pt x="355" y="7"/>
                    </a:lnTo>
                    <a:lnTo>
                      <a:pt x="357" y="18"/>
                    </a:lnTo>
                    <a:lnTo>
                      <a:pt x="359" y="32"/>
                    </a:lnTo>
                    <a:lnTo>
                      <a:pt x="360" y="47"/>
                    </a:lnTo>
                    <a:lnTo>
                      <a:pt x="362" y="58"/>
                    </a:lnTo>
                    <a:lnTo>
                      <a:pt x="364" y="66"/>
                    </a:lnTo>
                    <a:lnTo>
                      <a:pt x="365" y="70"/>
                    </a:lnTo>
                    <a:lnTo>
                      <a:pt x="367" y="73"/>
                    </a:lnTo>
                    <a:lnTo>
                      <a:pt x="369" y="73"/>
                    </a:lnTo>
                    <a:lnTo>
                      <a:pt x="370" y="73"/>
                    </a:lnTo>
                    <a:lnTo>
                      <a:pt x="372" y="73"/>
                    </a:lnTo>
                    <a:lnTo>
                      <a:pt x="374" y="73"/>
                    </a:lnTo>
                    <a:lnTo>
                      <a:pt x="375" y="73"/>
                    </a:lnTo>
                    <a:lnTo>
                      <a:pt x="377" y="73"/>
                    </a:lnTo>
                    <a:lnTo>
                      <a:pt x="379" y="73"/>
                    </a:lnTo>
                    <a:lnTo>
                      <a:pt x="380" y="73"/>
                    </a:lnTo>
                    <a:lnTo>
                      <a:pt x="382" y="73"/>
                    </a:lnTo>
                    <a:lnTo>
                      <a:pt x="384" y="73"/>
                    </a:lnTo>
                    <a:lnTo>
                      <a:pt x="385" y="73"/>
                    </a:lnTo>
                    <a:lnTo>
                      <a:pt x="387" y="73"/>
                    </a:lnTo>
                    <a:lnTo>
                      <a:pt x="389" y="73"/>
                    </a:lnTo>
                  </a:path>
                </a:pathLst>
              </a:custGeom>
              <a:noFill/>
              <a:ln w="0">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0" name="Rectangle 336"/>
              <p:cNvSpPr>
                <a:spLocks noChangeArrowheads="1"/>
              </p:cNvSpPr>
              <p:nvPr/>
            </p:nvSpPr>
            <p:spPr bwMode="auto">
              <a:xfrm>
                <a:off x="5767388" y="19685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24.01</a:t>
                </a:r>
                <a:endParaRPr lang="en-US" altLang="en-US" sz="1800"/>
              </a:p>
            </p:txBody>
          </p:sp>
          <p:sp>
            <p:nvSpPr>
              <p:cNvPr id="821" name="Rectangle 337"/>
              <p:cNvSpPr>
                <a:spLocks noChangeArrowheads="1"/>
              </p:cNvSpPr>
              <p:nvPr/>
            </p:nvSpPr>
            <p:spPr bwMode="auto">
              <a:xfrm>
                <a:off x="6465888" y="19812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26.28</a:t>
                </a:r>
                <a:endParaRPr lang="en-US" altLang="en-US" sz="1800"/>
              </a:p>
            </p:txBody>
          </p:sp>
          <p:sp>
            <p:nvSpPr>
              <p:cNvPr id="822" name="Rectangle 338"/>
              <p:cNvSpPr>
                <a:spLocks noChangeArrowheads="1"/>
              </p:cNvSpPr>
              <p:nvPr/>
            </p:nvSpPr>
            <p:spPr bwMode="auto">
              <a:xfrm>
                <a:off x="6207126" y="22399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25.45</a:t>
                </a:r>
                <a:endParaRPr lang="en-US" altLang="en-US" sz="1800"/>
              </a:p>
            </p:txBody>
          </p:sp>
          <p:sp>
            <p:nvSpPr>
              <p:cNvPr id="823" name="Freeform 339"/>
              <p:cNvSpPr>
                <a:spLocks/>
              </p:cNvSpPr>
              <p:nvPr/>
            </p:nvSpPr>
            <p:spPr bwMode="auto">
              <a:xfrm>
                <a:off x="4352926" y="2630488"/>
                <a:ext cx="2444750" cy="458788"/>
              </a:xfrm>
              <a:custGeom>
                <a:avLst/>
                <a:gdLst>
                  <a:gd name="T0" fmla="*/ 3 w 389"/>
                  <a:gd name="T1" fmla="*/ 16 h 73"/>
                  <a:gd name="T2" fmla="*/ 10 w 389"/>
                  <a:gd name="T3" fmla="*/ 16 h 73"/>
                  <a:gd name="T4" fmla="*/ 17 w 389"/>
                  <a:gd name="T5" fmla="*/ 65 h 73"/>
                  <a:gd name="T6" fmla="*/ 23 w 389"/>
                  <a:gd name="T7" fmla="*/ 73 h 73"/>
                  <a:gd name="T8" fmla="*/ 30 w 389"/>
                  <a:gd name="T9" fmla="*/ 73 h 73"/>
                  <a:gd name="T10" fmla="*/ 37 w 389"/>
                  <a:gd name="T11" fmla="*/ 73 h 73"/>
                  <a:gd name="T12" fmla="*/ 43 w 389"/>
                  <a:gd name="T13" fmla="*/ 73 h 73"/>
                  <a:gd name="T14" fmla="*/ 50 w 389"/>
                  <a:gd name="T15" fmla="*/ 56 h 73"/>
                  <a:gd name="T16" fmla="*/ 57 w 389"/>
                  <a:gd name="T17" fmla="*/ 28 h 73"/>
                  <a:gd name="T18" fmla="*/ 64 w 389"/>
                  <a:gd name="T19" fmla="*/ 56 h 73"/>
                  <a:gd name="T20" fmla="*/ 70 w 389"/>
                  <a:gd name="T21" fmla="*/ 73 h 73"/>
                  <a:gd name="T22" fmla="*/ 77 w 389"/>
                  <a:gd name="T23" fmla="*/ 73 h 73"/>
                  <a:gd name="T24" fmla="*/ 84 w 389"/>
                  <a:gd name="T25" fmla="*/ 73 h 73"/>
                  <a:gd name="T26" fmla="*/ 90 w 389"/>
                  <a:gd name="T27" fmla="*/ 73 h 73"/>
                  <a:gd name="T28" fmla="*/ 97 w 389"/>
                  <a:gd name="T29" fmla="*/ 73 h 73"/>
                  <a:gd name="T30" fmla="*/ 104 w 389"/>
                  <a:gd name="T31" fmla="*/ 73 h 73"/>
                  <a:gd name="T32" fmla="*/ 110 w 389"/>
                  <a:gd name="T33" fmla="*/ 73 h 73"/>
                  <a:gd name="T34" fmla="*/ 117 w 389"/>
                  <a:gd name="T35" fmla="*/ 73 h 73"/>
                  <a:gd name="T36" fmla="*/ 124 w 389"/>
                  <a:gd name="T37" fmla="*/ 73 h 73"/>
                  <a:gd name="T38" fmla="*/ 130 w 389"/>
                  <a:gd name="T39" fmla="*/ 73 h 73"/>
                  <a:gd name="T40" fmla="*/ 137 w 389"/>
                  <a:gd name="T41" fmla="*/ 73 h 73"/>
                  <a:gd name="T42" fmla="*/ 144 w 389"/>
                  <a:gd name="T43" fmla="*/ 73 h 73"/>
                  <a:gd name="T44" fmla="*/ 151 w 389"/>
                  <a:gd name="T45" fmla="*/ 73 h 73"/>
                  <a:gd name="T46" fmla="*/ 157 w 389"/>
                  <a:gd name="T47" fmla="*/ 73 h 73"/>
                  <a:gd name="T48" fmla="*/ 164 w 389"/>
                  <a:gd name="T49" fmla="*/ 73 h 73"/>
                  <a:gd name="T50" fmla="*/ 171 w 389"/>
                  <a:gd name="T51" fmla="*/ 73 h 73"/>
                  <a:gd name="T52" fmla="*/ 177 w 389"/>
                  <a:gd name="T53" fmla="*/ 73 h 73"/>
                  <a:gd name="T54" fmla="*/ 184 w 389"/>
                  <a:gd name="T55" fmla="*/ 73 h 73"/>
                  <a:gd name="T56" fmla="*/ 191 w 389"/>
                  <a:gd name="T57" fmla="*/ 73 h 73"/>
                  <a:gd name="T58" fmla="*/ 197 w 389"/>
                  <a:gd name="T59" fmla="*/ 73 h 73"/>
                  <a:gd name="T60" fmla="*/ 204 w 389"/>
                  <a:gd name="T61" fmla="*/ 73 h 73"/>
                  <a:gd name="T62" fmla="*/ 211 w 389"/>
                  <a:gd name="T63" fmla="*/ 73 h 73"/>
                  <a:gd name="T64" fmla="*/ 218 w 389"/>
                  <a:gd name="T65" fmla="*/ 73 h 73"/>
                  <a:gd name="T66" fmla="*/ 224 w 389"/>
                  <a:gd name="T67" fmla="*/ 73 h 73"/>
                  <a:gd name="T68" fmla="*/ 231 w 389"/>
                  <a:gd name="T69" fmla="*/ 73 h 73"/>
                  <a:gd name="T70" fmla="*/ 238 w 389"/>
                  <a:gd name="T71" fmla="*/ 73 h 73"/>
                  <a:gd name="T72" fmla="*/ 244 w 389"/>
                  <a:gd name="T73" fmla="*/ 73 h 73"/>
                  <a:gd name="T74" fmla="*/ 251 w 389"/>
                  <a:gd name="T75" fmla="*/ 73 h 73"/>
                  <a:gd name="T76" fmla="*/ 258 w 389"/>
                  <a:gd name="T77" fmla="*/ 73 h 73"/>
                  <a:gd name="T78" fmla="*/ 264 w 389"/>
                  <a:gd name="T79" fmla="*/ 73 h 73"/>
                  <a:gd name="T80" fmla="*/ 271 w 389"/>
                  <a:gd name="T81" fmla="*/ 73 h 73"/>
                  <a:gd name="T82" fmla="*/ 278 w 389"/>
                  <a:gd name="T83" fmla="*/ 73 h 73"/>
                  <a:gd name="T84" fmla="*/ 285 w 389"/>
                  <a:gd name="T85" fmla="*/ 73 h 73"/>
                  <a:gd name="T86" fmla="*/ 291 w 389"/>
                  <a:gd name="T87" fmla="*/ 73 h 73"/>
                  <a:gd name="T88" fmla="*/ 298 w 389"/>
                  <a:gd name="T89" fmla="*/ 73 h 73"/>
                  <a:gd name="T90" fmla="*/ 305 w 389"/>
                  <a:gd name="T91" fmla="*/ 73 h 73"/>
                  <a:gd name="T92" fmla="*/ 311 w 389"/>
                  <a:gd name="T93" fmla="*/ 73 h 73"/>
                  <a:gd name="T94" fmla="*/ 318 w 389"/>
                  <a:gd name="T95" fmla="*/ 73 h 73"/>
                  <a:gd name="T96" fmla="*/ 325 w 389"/>
                  <a:gd name="T97" fmla="*/ 73 h 73"/>
                  <a:gd name="T98" fmla="*/ 331 w 389"/>
                  <a:gd name="T99" fmla="*/ 73 h 73"/>
                  <a:gd name="T100" fmla="*/ 338 w 389"/>
                  <a:gd name="T101" fmla="*/ 73 h 73"/>
                  <a:gd name="T102" fmla="*/ 345 w 389"/>
                  <a:gd name="T103" fmla="*/ 73 h 73"/>
                  <a:gd name="T104" fmla="*/ 352 w 389"/>
                  <a:gd name="T105" fmla="*/ 73 h 73"/>
                  <a:gd name="T106" fmla="*/ 358 w 389"/>
                  <a:gd name="T107" fmla="*/ 73 h 73"/>
                  <a:gd name="T108" fmla="*/ 365 w 389"/>
                  <a:gd name="T109" fmla="*/ 73 h 73"/>
                  <a:gd name="T110" fmla="*/ 372 w 389"/>
                  <a:gd name="T111" fmla="*/ 73 h 73"/>
                  <a:gd name="T112" fmla="*/ 378 w 389"/>
                  <a:gd name="T113" fmla="*/ 73 h 73"/>
                  <a:gd name="T114" fmla="*/ 385 w 389"/>
                  <a:gd name="T115"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46"/>
                    </a:moveTo>
                    <a:lnTo>
                      <a:pt x="0" y="46"/>
                    </a:lnTo>
                    <a:lnTo>
                      <a:pt x="2" y="31"/>
                    </a:lnTo>
                    <a:lnTo>
                      <a:pt x="3" y="16"/>
                    </a:lnTo>
                    <a:lnTo>
                      <a:pt x="5" y="5"/>
                    </a:lnTo>
                    <a:lnTo>
                      <a:pt x="7" y="0"/>
                    </a:lnTo>
                    <a:lnTo>
                      <a:pt x="8" y="5"/>
                    </a:lnTo>
                    <a:lnTo>
                      <a:pt x="10" y="16"/>
                    </a:lnTo>
                    <a:lnTo>
                      <a:pt x="12" y="31"/>
                    </a:lnTo>
                    <a:lnTo>
                      <a:pt x="13" y="46"/>
                    </a:lnTo>
                    <a:lnTo>
                      <a:pt x="15" y="58"/>
                    </a:lnTo>
                    <a:lnTo>
                      <a:pt x="17" y="65"/>
                    </a:lnTo>
                    <a:lnTo>
                      <a:pt x="18" y="70"/>
                    </a:lnTo>
                    <a:lnTo>
                      <a:pt x="20" y="73"/>
                    </a:lnTo>
                    <a:lnTo>
                      <a:pt x="22" y="73"/>
                    </a:lnTo>
                    <a:lnTo>
                      <a:pt x="23" y="73"/>
                    </a:lnTo>
                    <a:lnTo>
                      <a:pt x="25" y="73"/>
                    </a:lnTo>
                    <a:lnTo>
                      <a:pt x="27" y="73"/>
                    </a:lnTo>
                    <a:lnTo>
                      <a:pt x="28" y="73"/>
                    </a:lnTo>
                    <a:lnTo>
                      <a:pt x="30" y="73"/>
                    </a:lnTo>
                    <a:lnTo>
                      <a:pt x="32" y="73"/>
                    </a:lnTo>
                    <a:lnTo>
                      <a:pt x="33" y="73"/>
                    </a:lnTo>
                    <a:lnTo>
                      <a:pt x="35" y="73"/>
                    </a:lnTo>
                    <a:lnTo>
                      <a:pt x="37" y="73"/>
                    </a:lnTo>
                    <a:lnTo>
                      <a:pt x="38" y="73"/>
                    </a:lnTo>
                    <a:lnTo>
                      <a:pt x="40" y="73"/>
                    </a:lnTo>
                    <a:lnTo>
                      <a:pt x="42" y="73"/>
                    </a:lnTo>
                    <a:lnTo>
                      <a:pt x="43" y="73"/>
                    </a:lnTo>
                    <a:lnTo>
                      <a:pt x="45" y="71"/>
                    </a:lnTo>
                    <a:lnTo>
                      <a:pt x="47" y="68"/>
                    </a:lnTo>
                    <a:lnTo>
                      <a:pt x="48" y="64"/>
                    </a:lnTo>
                    <a:lnTo>
                      <a:pt x="50" y="56"/>
                    </a:lnTo>
                    <a:lnTo>
                      <a:pt x="52" y="47"/>
                    </a:lnTo>
                    <a:lnTo>
                      <a:pt x="53" y="38"/>
                    </a:lnTo>
                    <a:lnTo>
                      <a:pt x="55" y="30"/>
                    </a:lnTo>
                    <a:lnTo>
                      <a:pt x="57" y="28"/>
                    </a:lnTo>
                    <a:lnTo>
                      <a:pt x="58" y="30"/>
                    </a:lnTo>
                    <a:lnTo>
                      <a:pt x="60" y="38"/>
                    </a:lnTo>
                    <a:lnTo>
                      <a:pt x="62" y="47"/>
                    </a:lnTo>
                    <a:lnTo>
                      <a:pt x="64" y="56"/>
                    </a:lnTo>
                    <a:lnTo>
                      <a:pt x="65" y="64"/>
                    </a:lnTo>
                    <a:lnTo>
                      <a:pt x="67" y="68"/>
                    </a:lnTo>
                    <a:lnTo>
                      <a:pt x="69" y="71"/>
                    </a:lnTo>
                    <a:lnTo>
                      <a:pt x="70" y="73"/>
                    </a:lnTo>
                    <a:lnTo>
                      <a:pt x="72" y="73"/>
                    </a:lnTo>
                    <a:lnTo>
                      <a:pt x="74" y="73"/>
                    </a:lnTo>
                    <a:lnTo>
                      <a:pt x="75" y="73"/>
                    </a:lnTo>
                    <a:lnTo>
                      <a:pt x="77" y="73"/>
                    </a:lnTo>
                    <a:lnTo>
                      <a:pt x="79" y="73"/>
                    </a:lnTo>
                    <a:lnTo>
                      <a:pt x="80" y="73"/>
                    </a:lnTo>
                    <a:lnTo>
                      <a:pt x="82" y="73"/>
                    </a:lnTo>
                    <a:lnTo>
                      <a:pt x="84" y="73"/>
                    </a:lnTo>
                    <a:lnTo>
                      <a:pt x="85" y="73"/>
                    </a:lnTo>
                    <a:lnTo>
                      <a:pt x="87" y="73"/>
                    </a:lnTo>
                    <a:lnTo>
                      <a:pt x="89" y="73"/>
                    </a:lnTo>
                    <a:lnTo>
                      <a:pt x="90" y="73"/>
                    </a:lnTo>
                    <a:lnTo>
                      <a:pt x="92" y="73"/>
                    </a:lnTo>
                    <a:lnTo>
                      <a:pt x="94" y="73"/>
                    </a:lnTo>
                    <a:lnTo>
                      <a:pt x="95" y="73"/>
                    </a:lnTo>
                    <a:lnTo>
                      <a:pt x="97" y="73"/>
                    </a:lnTo>
                    <a:lnTo>
                      <a:pt x="99" y="73"/>
                    </a:lnTo>
                    <a:lnTo>
                      <a:pt x="100" y="73"/>
                    </a:lnTo>
                    <a:lnTo>
                      <a:pt x="102" y="73"/>
                    </a:lnTo>
                    <a:lnTo>
                      <a:pt x="104" y="73"/>
                    </a:lnTo>
                    <a:lnTo>
                      <a:pt x="105" y="73"/>
                    </a:lnTo>
                    <a:lnTo>
                      <a:pt x="107" y="73"/>
                    </a:lnTo>
                    <a:lnTo>
                      <a:pt x="109" y="73"/>
                    </a:lnTo>
                    <a:lnTo>
                      <a:pt x="110" y="73"/>
                    </a:lnTo>
                    <a:lnTo>
                      <a:pt x="112" y="73"/>
                    </a:lnTo>
                    <a:lnTo>
                      <a:pt x="114" y="73"/>
                    </a:lnTo>
                    <a:lnTo>
                      <a:pt x="115" y="73"/>
                    </a:lnTo>
                    <a:lnTo>
                      <a:pt x="117" y="73"/>
                    </a:lnTo>
                    <a:lnTo>
                      <a:pt x="119" y="73"/>
                    </a:lnTo>
                    <a:lnTo>
                      <a:pt x="120" y="73"/>
                    </a:lnTo>
                    <a:lnTo>
                      <a:pt x="122" y="73"/>
                    </a:lnTo>
                    <a:lnTo>
                      <a:pt x="124" y="73"/>
                    </a:lnTo>
                    <a:lnTo>
                      <a:pt x="125" y="73"/>
                    </a:lnTo>
                    <a:lnTo>
                      <a:pt x="127" y="73"/>
                    </a:lnTo>
                    <a:lnTo>
                      <a:pt x="129" y="73"/>
                    </a:lnTo>
                    <a:lnTo>
                      <a:pt x="130" y="73"/>
                    </a:lnTo>
                    <a:lnTo>
                      <a:pt x="132" y="73"/>
                    </a:lnTo>
                    <a:lnTo>
                      <a:pt x="134" y="73"/>
                    </a:lnTo>
                    <a:lnTo>
                      <a:pt x="135" y="73"/>
                    </a:lnTo>
                    <a:lnTo>
                      <a:pt x="137" y="73"/>
                    </a:lnTo>
                    <a:lnTo>
                      <a:pt x="139" y="73"/>
                    </a:lnTo>
                    <a:lnTo>
                      <a:pt x="141" y="73"/>
                    </a:lnTo>
                    <a:lnTo>
                      <a:pt x="142" y="73"/>
                    </a:lnTo>
                    <a:lnTo>
                      <a:pt x="144" y="73"/>
                    </a:lnTo>
                    <a:lnTo>
                      <a:pt x="146" y="73"/>
                    </a:lnTo>
                    <a:lnTo>
                      <a:pt x="147" y="73"/>
                    </a:lnTo>
                    <a:lnTo>
                      <a:pt x="149" y="73"/>
                    </a:lnTo>
                    <a:lnTo>
                      <a:pt x="151" y="73"/>
                    </a:lnTo>
                    <a:lnTo>
                      <a:pt x="152" y="73"/>
                    </a:lnTo>
                    <a:lnTo>
                      <a:pt x="154" y="73"/>
                    </a:lnTo>
                    <a:lnTo>
                      <a:pt x="156" y="73"/>
                    </a:lnTo>
                    <a:lnTo>
                      <a:pt x="157" y="73"/>
                    </a:lnTo>
                    <a:lnTo>
                      <a:pt x="159" y="73"/>
                    </a:lnTo>
                    <a:lnTo>
                      <a:pt x="161" y="73"/>
                    </a:lnTo>
                    <a:lnTo>
                      <a:pt x="162" y="73"/>
                    </a:lnTo>
                    <a:lnTo>
                      <a:pt x="164" y="73"/>
                    </a:lnTo>
                    <a:lnTo>
                      <a:pt x="166" y="73"/>
                    </a:lnTo>
                    <a:lnTo>
                      <a:pt x="167" y="73"/>
                    </a:lnTo>
                    <a:lnTo>
                      <a:pt x="169" y="73"/>
                    </a:lnTo>
                    <a:lnTo>
                      <a:pt x="171" y="73"/>
                    </a:lnTo>
                    <a:lnTo>
                      <a:pt x="172" y="73"/>
                    </a:lnTo>
                    <a:lnTo>
                      <a:pt x="174" y="73"/>
                    </a:lnTo>
                    <a:lnTo>
                      <a:pt x="176" y="73"/>
                    </a:lnTo>
                    <a:lnTo>
                      <a:pt x="177" y="73"/>
                    </a:lnTo>
                    <a:lnTo>
                      <a:pt x="179" y="73"/>
                    </a:lnTo>
                    <a:lnTo>
                      <a:pt x="181" y="73"/>
                    </a:lnTo>
                    <a:lnTo>
                      <a:pt x="182" y="73"/>
                    </a:lnTo>
                    <a:lnTo>
                      <a:pt x="184" y="73"/>
                    </a:lnTo>
                    <a:lnTo>
                      <a:pt x="186" y="73"/>
                    </a:lnTo>
                    <a:lnTo>
                      <a:pt x="187" y="73"/>
                    </a:lnTo>
                    <a:lnTo>
                      <a:pt x="189" y="73"/>
                    </a:lnTo>
                    <a:lnTo>
                      <a:pt x="191" y="73"/>
                    </a:lnTo>
                    <a:lnTo>
                      <a:pt x="192" y="73"/>
                    </a:lnTo>
                    <a:lnTo>
                      <a:pt x="194" y="73"/>
                    </a:lnTo>
                    <a:lnTo>
                      <a:pt x="196" y="73"/>
                    </a:lnTo>
                    <a:lnTo>
                      <a:pt x="197" y="73"/>
                    </a:lnTo>
                    <a:lnTo>
                      <a:pt x="199" y="73"/>
                    </a:lnTo>
                    <a:lnTo>
                      <a:pt x="201" y="73"/>
                    </a:lnTo>
                    <a:lnTo>
                      <a:pt x="202" y="73"/>
                    </a:lnTo>
                    <a:lnTo>
                      <a:pt x="204" y="73"/>
                    </a:lnTo>
                    <a:lnTo>
                      <a:pt x="206" y="73"/>
                    </a:lnTo>
                    <a:lnTo>
                      <a:pt x="207" y="73"/>
                    </a:lnTo>
                    <a:lnTo>
                      <a:pt x="209" y="73"/>
                    </a:lnTo>
                    <a:lnTo>
                      <a:pt x="211" y="73"/>
                    </a:lnTo>
                    <a:lnTo>
                      <a:pt x="213" y="73"/>
                    </a:lnTo>
                    <a:lnTo>
                      <a:pt x="214" y="73"/>
                    </a:lnTo>
                    <a:lnTo>
                      <a:pt x="216" y="73"/>
                    </a:lnTo>
                    <a:lnTo>
                      <a:pt x="218" y="73"/>
                    </a:lnTo>
                    <a:lnTo>
                      <a:pt x="219" y="73"/>
                    </a:lnTo>
                    <a:lnTo>
                      <a:pt x="221" y="73"/>
                    </a:lnTo>
                    <a:lnTo>
                      <a:pt x="223" y="73"/>
                    </a:lnTo>
                    <a:lnTo>
                      <a:pt x="224" y="73"/>
                    </a:lnTo>
                    <a:lnTo>
                      <a:pt x="226" y="73"/>
                    </a:lnTo>
                    <a:lnTo>
                      <a:pt x="228" y="73"/>
                    </a:lnTo>
                    <a:lnTo>
                      <a:pt x="229" y="73"/>
                    </a:lnTo>
                    <a:lnTo>
                      <a:pt x="231" y="73"/>
                    </a:lnTo>
                    <a:lnTo>
                      <a:pt x="233" y="73"/>
                    </a:lnTo>
                    <a:lnTo>
                      <a:pt x="234" y="73"/>
                    </a:lnTo>
                    <a:lnTo>
                      <a:pt x="236" y="73"/>
                    </a:lnTo>
                    <a:lnTo>
                      <a:pt x="238" y="73"/>
                    </a:lnTo>
                    <a:lnTo>
                      <a:pt x="239" y="73"/>
                    </a:lnTo>
                    <a:lnTo>
                      <a:pt x="241" y="73"/>
                    </a:lnTo>
                    <a:lnTo>
                      <a:pt x="243" y="73"/>
                    </a:lnTo>
                    <a:lnTo>
                      <a:pt x="244" y="73"/>
                    </a:lnTo>
                    <a:lnTo>
                      <a:pt x="246" y="73"/>
                    </a:lnTo>
                    <a:lnTo>
                      <a:pt x="248" y="73"/>
                    </a:lnTo>
                    <a:lnTo>
                      <a:pt x="249" y="73"/>
                    </a:lnTo>
                    <a:lnTo>
                      <a:pt x="251" y="73"/>
                    </a:lnTo>
                    <a:lnTo>
                      <a:pt x="253" y="73"/>
                    </a:lnTo>
                    <a:lnTo>
                      <a:pt x="254" y="73"/>
                    </a:lnTo>
                    <a:lnTo>
                      <a:pt x="256" y="73"/>
                    </a:lnTo>
                    <a:lnTo>
                      <a:pt x="258" y="73"/>
                    </a:lnTo>
                    <a:lnTo>
                      <a:pt x="259" y="73"/>
                    </a:lnTo>
                    <a:lnTo>
                      <a:pt x="261" y="73"/>
                    </a:lnTo>
                    <a:lnTo>
                      <a:pt x="263" y="73"/>
                    </a:lnTo>
                    <a:lnTo>
                      <a:pt x="264" y="73"/>
                    </a:lnTo>
                    <a:lnTo>
                      <a:pt x="266" y="73"/>
                    </a:lnTo>
                    <a:lnTo>
                      <a:pt x="268" y="73"/>
                    </a:lnTo>
                    <a:lnTo>
                      <a:pt x="269" y="73"/>
                    </a:lnTo>
                    <a:lnTo>
                      <a:pt x="271" y="73"/>
                    </a:lnTo>
                    <a:lnTo>
                      <a:pt x="273" y="73"/>
                    </a:lnTo>
                    <a:lnTo>
                      <a:pt x="274" y="73"/>
                    </a:lnTo>
                    <a:lnTo>
                      <a:pt x="276" y="73"/>
                    </a:lnTo>
                    <a:lnTo>
                      <a:pt x="278" y="73"/>
                    </a:lnTo>
                    <a:lnTo>
                      <a:pt x="280" y="73"/>
                    </a:lnTo>
                    <a:lnTo>
                      <a:pt x="281" y="73"/>
                    </a:lnTo>
                    <a:lnTo>
                      <a:pt x="283" y="73"/>
                    </a:lnTo>
                    <a:lnTo>
                      <a:pt x="285" y="73"/>
                    </a:lnTo>
                    <a:lnTo>
                      <a:pt x="286" y="73"/>
                    </a:lnTo>
                    <a:lnTo>
                      <a:pt x="288" y="73"/>
                    </a:lnTo>
                    <a:lnTo>
                      <a:pt x="290" y="73"/>
                    </a:lnTo>
                    <a:lnTo>
                      <a:pt x="291" y="73"/>
                    </a:lnTo>
                    <a:lnTo>
                      <a:pt x="293" y="73"/>
                    </a:lnTo>
                    <a:lnTo>
                      <a:pt x="295" y="73"/>
                    </a:lnTo>
                    <a:lnTo>
                      <a:pt x="296" y="73"/>
                    </a:lnTo>
                    <a:lnTo>
                      <a:pt x="298" y="73"/>
                    </a:lnTo>
                    <a:lnTo>
                      <a:pt x="300" y="73"/>
                    </a:lnTo>
                    <a:lnTo>
                      <a:pt x="301" y="73"/>
                    </a:lnTo>
                    <a:lnTo>
                      <a:pt x="303" y="73"/>
                    </a:lnTo>
                    <a:lnTo>
                      <a:pt x="305" y="73"/>
                    </a:lnTo>
                    <a:lnTo>
                      <a:pt x="306" y="73"/>
                    </a:lnTo>
                    <a:lnTo>
                      <a:pt x="308" y="73"/>
                    </a:lnTo>
                    <a:lnTo>
                      <a:pt x="310" y="73"/>
                    </a:lnTo>
                    <a:lnTo>
                      <a:pt x="311" y="73"/>
                    </a:lnTo>
                    <a:lnTo>
                      <a:pt x="313" y="73"/>
                    </a:lnTo>
                    <a:lnTo>
                      <a:pt x="315" y="73"/>
                    </a:lnTo>
                    <a:lnTo>
                      <a:pt x="316" y="73"/>
                    </a:lnTo>
                    <a:lnTo>
                      <a:pt x="318" y="73"/>
                    </a:lnTo>
                    <a:lnTo>
                      <a:pt x="320" y="73"/>
                    </a:lnTo>
                    <a:lnTo>
                      <a:pt x="321" y="73"/>
                    </a:lnTo>
                    <a:lnTo>
                      <a:pt x="323" y="73"/>
                    </a:lnTo>
                    <a:lnTo>
                      <a:pt x="325" y="73"/>
                    </a:lnTo>
                    <a:lnTo>
                      <a:pt x="326" y="73"/>
                    </a:lnTo>
                    <a:lnTo>
                      <a:pt x="328" y="73"/>
                    </a:lnTo>
                    <a:lnTo>
                      <a:pt x="330" y="73"/>
                    </a:lnTo>
                    <a:lnTo>
                      <a:pt x="331" y="73"/>
                    </a:lnTo>
                    <a:lnTo>
                      <a:pt x="333" y="73"/>
                    </a:lnTo>
                    <a:lnTo>
                      <a:pt x="335" y="73"/>
                    </a:lnTo>
                    <a:lnTo>
                      <a:pt x="336" y="73"/>
                    </a:lnTo>
                    <a:lnTo>
                      <a:pt x="338" y="73"/>
                    </a:lnTo>
                    <a:lnTo>
                      <a:pt x="340" y="73"/>
                    </a:lnTo>
                    <a:lnTo>
                      <a:pt x="341" y="73"/>
                    </a:lnTo>
                    <a:lnTo>
                      <a:pt x="343" y="73"/>
                    </a:lnTo>
                    <a:lnTo>
                      <a:pt x="345" y="73"/>
                    </a:lnTo>
                    <a:lnTo>
                      <a:pt x="347" y="73"/>
                    </a:lnTo>
                    <a:lnTo>
                      <a:pt x="348" y="73"/>
                    </a:lnTo>
                    <a:lnTo>
                      <a:pt x="350" y="73"/>
                    </a:lnTo>
                    <a:lnTo>
                      <a:pt x="352" y="73"/>
                    </a:lnTo>
                    <a:lnTo>
                      <a:pt x="353" y="73"/>
                    </a:lnTo>
                    <a:lnTo>
                      <a:pt x="355" y="73"/>
                    </a:lnTo>
                    <a:lnTo>
                      <a:pt x="357" y="73"/>
                    </a:lnTo>
                    <a:lnTo>
                      <a:pt x="358" y="73"/>
                    </a:lnTo>
                    <a:lnTo>
                      <a:pt x="360" y="73"/>
                    </a:lnTo>
                    <a:lnTo>
                      <a:pt x="362" y="73"/>
                    </a:lnTo>
                    <a:lnTo>
                      <a:pt x="363" y="73"/>
                    </a:lnTo>
                    <a:lnTo>
                      <a:pt x="365" y="73"/>
                    </a:lnTo>
                    <a:lnTo>
                      <a:pt x="367" y="73"/>
                    </a:lnTo>
                    <a:lnTo>
                      <a:pt x="368" y="73"/>
                    </a:lnTo>
                    <a:lnTo>
                      <a:pt x="370" y="73"/>
                    </a:lnTo>
                    <a:lnTo>
                      <a:pt x="372" y="73"/>
                    </a:lnTo>
                    <a:lnTo>
                      <a:pt x="373" y="73"/>
                    </a:lnTo>
                    <a:lnTo>
                      <a:pt x="375" y="73"/>
                    </a:lnTo>
                    <a:lnTo>
                      <a:pt x="377" y="73"/>
                    </a:lnTo>
                    <a:lnTo>
                      <a:pt x="378" y="73"/>
                    </a:lnTo>
                    <a:lnTo>
                      <a:pt x="380" y="73"/>
                    </a:lnTo>
                    <a:lnTo>
                      <a:pt x="382" y="73"/>
                    </a:lnTo>
                    <a:lnTo>
                      <a:pt x="383" y="73"/>
                    </a:lnTo>
                    <a:lnTo>
                      <a:pt x="385" y="73"/>
                    </a:lnTo>
                    <a:lnTo>
                      <a:pt x="387" y="73"/>
                    </a:lnTo>
                    <a:lnTo>
                      <a:pt x="388" y="73"/>
                    </a:lnTo>
                    <a:lnTo>
                      <a:pt x="389" y="73"/>
                    </a:lnTo>
                  </a:path>
                </a:pathLst>
              </a:custGeom>
              <a:noFill/>
              <a:ln w="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4" name="Rectangle 340"/>
              <p:cNvSpPr>
                <a:spLocks noChangeArrowheads="1"/>
              </p:cNvSpPr>
              <p:nvPr/>
            </p:nvSpPr>
            <p:spPr bwMode="auto">
              <a:xfrm>
                <a:off x="4378326" y="25352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19.14</a:t>
                </a:r>
                <a:endParaRPr lang="en-US" altLang="en-US" sz="1800"/>
              </a:p>
            </p:txBody>
          </p:sp>
          <p:sp>
            <p:nvSpPr>
              <p:cNvPr id="825" name="Line 341"/>
              <p:cNvSpPr>
                <a:spLocks noChangeShapeType="1"/>
              </p:cNvSpPr>
              <p:nvPr/>
            </p:nvSpPr>
            <p:spPr bwMode="auto">
              <a:xfrm flipV="1">
                <a:off x="4397376" y="2611438"/>
                <a:ext cx="936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6" name="Rectangle 342"/>
              <p:cNvSpPr>
                <a:spLocks noChangeArrowheads="1"/>
              </p:cNvSpPr>
              <p:nvPr/>
            </p:nvSpPr>
            <p:spPr bwMode="auto">
              <a:xfrm>
                <a:off x="4598988" y="271145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20.18</a:t>
                </a:r>
                <a:endParaRPr lang="en-US" altLang="en-US" sz="1800"/>
              </a:p>
            </p:txBody>
          </p:sp>
          <p:sp>
            <p:nvSpPr>
              <p:cNvPr id="827" name="Rectangle 344"/>
              <p:cNvSpPr>
                <a:spLocks noChangeArrowheads="1"/>
              </p:cNvSpPr>
              <p:nvPr/>
            </p:nvSpPr>
            <p:spPr bwMode="auto">
              <a:xfrm>
                <a:off x="6797676" y="912813"/>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828" name="Rectangle 345"/>
              <p:cNvSpPr>
                <a:spLocks noChangeArrowheads="1"/>
              </p:cNvSpPr>
              <p:nvPr/>
            </p:nvSpPr>
            <p:spPr bwMode="auto">
              <a:xfrm>
                <a:off x="6797676" y="99536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1046.00@cid35.00 </a:t>
                </a:r>
                <a:endParaRPr lang="en-US" altLang="en-US" sz="1800"/>
              </a:p>
            </p:txBody>
          </p:sp>
          <p:sp>
            <p:nvSpPr>
              <p:cNvPr id="829" name="Rectangle 346"/>
              <p:cNvSpPr>
                <a:spLocks noChangeArrowheads="1"/>
              </p:cNvSpPr>
              <p:nvPr/>
            </p:nvSpPr>
            <p:spPr bwMode="auto">
              <a:xfrm>
                <a:off x="6797676" y="1076325"/>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[285.00-2000.00]  MS </a:t>
                </a:r>
                <a:endParaRPr lang="en-US" altLang="en-US" sz="1800"/>
              </a:p>
            </p:txBody>
          </p:sp>
          <p:sp>
            <p:nvSpPr>
              <p:cNvPr id="830" name="Rectangle 349"/>
              <p:cNvSpPr>
                <a:spLocks noChangeArrowheads="1"/>
              </p:cNvSpPr>
              <p:nvPr/>
            </p:nvSpPr>
            <p:spPr bwMode="auto">
              <a:xfrm>
                <a:off x="6797676" y="1479550"/>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831" name="Rectangle 350"/>
              <p:cNvSpPr>
                <a:spLocks noChangeArrowheads="1"/>
              </p:cNvSpPr>
              <p:nvPr/>
            </p:nvSpPr>
            <p:spPr bwMode="auto">
              <a:xfrm>
                <a:off x="6797676" y="156051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832" name="Rectangle 351"/>
              <p:cNvSpPr>
                <a:spLocks noChangeArrowheads="1"/>
              </p:cNvSpPr>
              <p:nvPr/>
            </p:nvSpPr>
            <p:spPr bwMode="auto">
              <a:xfrm>
                <a:off x="6797676" y="1643063"/>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833" name="Rectangle 354"/>
              <p:cNvSpPr>
                <a:spLocks noChangeArrowheads="1"/>
              </p:cNvSpPr>
              <p:nvPr/>
            </p:nvSpPr>
            <p:spPr bwMode="auto">
              <a:xfrm>
                <a:off x="6797676" y="2051050"/>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834" name="Rectangle 355"/>
              <p:cNvSpPr>
                <a:spLocks noChangeArrowheads="1"/>
              </p:cNvSpPr>
              <p:nvPr/>
            </p:nvSpPr>
            <p:spPr bwMode="auto">
              <a:xfrm>
                <a:off x="6797676" y="2133600"/>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1046.00@cid35.00 </a:t>
                </a:r>
                <a:endParaRPr lang="en-US" altLang="en-US" sz="1800"/>
              </a:p>
            </p:txBody>
          </p:sp>
          <p:sp>
            <p:nvSpPr>
              <p:cNvPr id="835" name="Rectangle 356"/>
              <p:cNvSpPr>
                <a:spLocks noChangeArrowheads="1"/>
              </p:cNvSpPr>
              <p:nvPr/>
            </p:nvSpPr>
            <p:spPr bwMode="auto">
              <a:xfrm>
                <a:off x="6797676" y="2214563"/>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[774.20-775.20]  MS </a:t>
                </a:r>
                <a:endParaRPr lang="en-US" altLang="en-US" sz="1800"/>
              </a:p>
            </p:txBody>
          </p:sp>
          <p:sp>
            <p:nvSpPr>
              <p:cNvPr id="836" name="Rectangle 359"/>
              <p:cNvSpPr>
                <a:spLocks noChangeArrowheads="1"/>
              </p:cNvSpPr>
              <p:nvPr/>
            </p:nvSpPr>
            <p:spPr bwMode="auto">
              <a:xfrm>
                <a:off x="6797676" y="2617788"/>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837" name="Rectangle 360"/>
              <p:cNvSpPr>
                <a:spLocks noChangeArrowheads="1"/>
              </p:cNvSpPr>
              <p:nvPr/>
            </p:nvSpPr>
            <p:spPr bwMode="auto">
              <a:xfrm>
                <a:off x="6797676" y="2698750"/>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ms2 1072.80@cid35.00 </a:t>
                </a:r>
                <a:endParaRPr lang="en-US" altLang="en-US" sz="1800" dirty="0"/>
              </a:p>
            </p:txBody>
          </p:sp>
          <p:sp>
            <p:nvSpPr>
              <p:cNvPr id="838" name="Rectangle 361"/>
              <p:cNvSpPr>
                <a:spLocks noChangeArrowheads="1"/>
              </p:cNvSpPr>
              <p:nvPr/>
            </p:nvSpPr>
            <p:spPr bwMode="auto">
              <a:xfrm>
                <a:off x="6797676" y="2781300"/>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[765.20-766.20]  MS </a:t>
                </a:r>
                <a:endParaRPr lang="en-US" altLang="en-US" sz="1800" dirty="0"/>
              </a:p>
            </p:txBody>
          </p:sp>
          <p:sp>
            <p:nvSpPr>
              <p:cNvPr id="839" name="Line 367"/>
              <p:cNvSpPr>
                <a:spLocks noChangeShapeType="1"/>
              </p:cNvSpPr>
              <p:nvPr/>
            </p:nvSpPr>
            <p:spPr bwMode="auto">
              <a:xfrm>
                <a:off x="8080376" y="3095625"/>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0" name="Line 368"/>
              <p:cNvSpPr>
                <a:spLocks noChangeShapeType="1"/>
              </p:cNvSpPr>
              <p:nvPr/>
            </p:nvSpPr>
            <p:spPr bwMode="auto">
              <a:xfrm>
                <a:off x="813752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1" name="Line 369"/>
              <p:cNvSpPr>
                <a:spLocks noChangeShapeType="1"/>
              </p:cNvSpPr>
              <p:nvPr/>
            </p:nvSpPr>
            <p:spPr bwMode="auto">
              <a:xfrm>
                <a:off x="81994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 name="Line 370"/>
              <p:cNvSpPr>
                <a:spLocks noChangeShapeType="1"/>
              </p:cNvSpPr>
              <p:nvPr/>
            </p:nvSpPr>
            <p:spPr bwMode="auto">
              <a:xfrm>
                <a:off x="82629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 name="Line 371"/>
              <p:cNvSpPr>
                <a:spLocks noChangeShapeType="1"/>
              </p:cNvSpPr>
              <p:nvPr/>
            </p:nvSpPr>
            <p:spPr bwMode="auto">
              <a:xfrm>
                <a:off x="831850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 name="Line 372"/>
              <p:cNvSpPr>
                <a:spLocks noChangeShapeType="1"/>
              </p:cNvSpPr>
              <p:nvPr/>
            </p:nvSpPr>
            <p:spPr bwMode="auto">
              <a:xfrm>
                <a:off x="844550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5" name="Line 373"/>
              <p:cNvSpPr>
                <a:spLocks noChangeShapeType="1"/>
              </p:cNvSpPr>
              <p:nvPr/>
            </p:nvSpPr>
            <p:spPr bwMode="auto">
              <a:xfrm>
                <a:off x="85074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6" name="Line 374"/>
              <p:cNvSpPr>
                <a:spLocks noChangeShapeType="1"/>
              </p:cNvSpPr>
              <p:nvPr/>
            </p:nvSpPr>
            <p:spPr bwMode="auto">
              <a:xfrm>
                <a:off x="856456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7" name="Line 375"/>
              <p:cNvSpPr>
                <a:spLocks noChangeShapeType="1"/>
              </p:cNvSpPr>
              <p:nvPr/>
            </p:nvSpPr>
            <p:spPr bwMode="auto">
              <a:xfrm>
                <a:off x="862647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 name="Line 376"/>
              <p:cNvSpPr>
                <a:spLocks noChangeShapeType="1"/>
              </p:cNvSpPr>
              <p:nvPr/>
            </p:nvSpPr>
            <p:spPr bwMode="auto">
              <a:xfrm>
                <a:off x="874712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 name="Line 377"/>
              <p:cNvSpPr>
                <a:spLocks noChangeShapeType="1"/>
              </p:cNvSpPr>
              <p:nvPr/>
            </p:nvSpPr>
            <p:spPr bwMode="auto">
              <a:xfrm>
                <a:off x="88090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 name="Line 378"/>
              <p:cNvSpPr>
                <a:spLocks noChangeShapeType="1"/>
              </p:cNvSpPr>
              <p:nvPr/>
            </p:nvSpPr>
            <p:spPr bwMode="auto">
              <a:xfrm>
                <a:off x="88725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 name="Line 379"/>
              <p:cNvSpPr>
                <a:spLocks noChangeShapeType="1"/>
              </p:cNvSpPr>
              <p:nvPr/>
            </p:nvSpPr>
            <p:spPr bwMode="auto">
              <a:xfrm>
                <a:off x="893445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 name="Line 380"/>
              <p:cNvSpPr>
                <a:spLocks noChangeShapeType="1"/>
              </p:cNvSpPr>
              <p:nvPr/>
            </p:nvSpPr>
            <p:spPr bwMode="auto">
              <a:xfrm>
                <a:off x="905510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3" name="Line 381"/>
              <p:cNvSpPr>
                <a:spLocks noChangeShapeType="1"/>
              </p:cNvSpPr>
              <p:nvPr/>
            </p:nvSpPr>
            <p:spPr bwMode="auto">
              <a:xfrm>
                <a:off x="91170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4" name="Line 382"/>
              <p:cNvSpPr>
                <a:spLocks noChangeShapeType="1"/>
              </p:cNvSpPr>
              <p:nvPr/>
            </p:nvSpPr>
            <p:spPr bwMode="auto">
              <a:xfrm>
                <a:off x="91805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5" name="Line 383"/>
              <p:cNvSpPr>
                <a:spLocks noChangeShapeType="1"/>
              </p:cNvSpPr>
              <p:nvPr/>
            </p:nvSpPr>
            <p:spPr bwMode="auto">
              <a:xfrm>
                <a:off x="923607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6" name="Line 384"/>
              <p:cNvSpPr>
                <a:spLocks noChangeShapeType="1"/>
              </p:cNvSpPr>
              <p:nvPr/>
            </p:nvSpPr>
            <p:spPr bwMode="auto">
              <a:xfrm>
                <a:off x="936307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7" name="Line 385"/>
              <p:cNvSpPr>
                <a:spLocks noChangeShapeType="1"/>
              </p:cNvSpPr>
              <p:nvPr/>
            </p:nvSpPr>
            <p:spPr bwMode="auto">
              <a:xfrm>
                <a:off x="94186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8" name="Line 386"/>
              <p:cNvSpPr>
                <a:spLocks noChangeShapeType="1"/>
              </p:cNvSpPr>
              <p:nvPr/>
            </p:nvSpPr>
            <p:spPr bwMode="auto">
              <a:xfrm>
                <a:off x="94821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9" name="Line 387"/>
              <p:cNvSpPr>
                <a:spLocks noChangeShapeType="1"/>
              </p:cNvSpPr>
              <p:nvPr/>
            </p:nvSpPr>
            <p:spPr bwMode="auto">
              <a:xfrm>
                <a:off x="954405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0" name="Line 388"/>
              <p:cNvSpPr>
                <a:spLocks noChangeShapeType="1"/>
              </p:cNvSpPr>
              <p:nvPr/>
            </p:nvSpPr>
            <p:spPr bwMode="auto">
              <a:xfrm>
                <a:off x="966470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1" name="Line 389"/>
              <p:cNvSpPr>
                <a:spLocks noChangeShapeType="1"/>
              </p:cNvSpPr>
              <p:nvPr/>
            </p:nvSpPr>
            <p:spPr bwMode="auto">
              <a:xfrm>
                <a:off x="97266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2" name="Line 390"/>
              <p:cNvSpPr>
                <a:spLocks noChangeShapeType="1"/>
              </p:cNvSpPr>
              <p:nvPr/>
            </p:nvSpPr>
            <p:spPr bwMode="auto">
              <a:xfrm>
                <a:off x="97901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3" name="Line 391"/>
              <p:cNvSpPr>
                <a:spLocks noChangeShapeType="1"/>
              </p:cNvSpPr>
              <p:nvPr/>
            </p:nvSpPr>
            <p:spPr bwMode="auto">
              <a:xfrm>
                <a:off x="985202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4" name="Line 392"/>
              <p:cNvSpPr>
                <a:spLocks noChangeShapeType="1"/>
              </p:cNvSpPr>
              <p:nvPr/>
            </p:nvSpPr>
            <p:spPr bwMode="auto">
              <a:xfrm>
                <a:off x="9972676"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5" name="Line 393"/>
              <p:cNvSpPr>
                <a:spLocks noChangeShapeType="1"/>
              </p:cNvSpPr>
              <p:nvPr/>
            </p:nvSpPr>
            <p:spPr bwMode="auto">
              <a:xfrm>
                <a:off x="1003458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6" name="Line 394"/>
              <p:cNvSpPr>
                <a:spLocks noChangeShapeType="1"/>
              </p:cNvSpPr>
              <p:nvPr/>
            </p:nvSpPr>
            <p:spPr bwMode="auto">
              <a:xfrm>
                <a:off x="10091738"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7" name="Line 395"/>
              <p:cNvSpPr>
                <a:spLocks noChangeShapeType="1"/>
              </p:cNvSpPr>
              <p:nvPr/>
            </p:nvSpPr>
            <p:spPr bwMode="auto">
              <a:xfrm>
                <a:off x="1015365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8" name="Line 396"/>
              <p:cNvSpPr>
                <a:spLocks noChangeShapeType="1"/>
              </p:cNvSpPr>
              <p:nvPr/>
            </p:nvSpPr>
            <p:spPr bwMode="auto">
              <a:xfrm>
                <a:off x="10280651"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9" name="Line 397"/>
              <p:cNvSpPr>
                <a:spLocks noChangeShapeType="1"/>
              </p:cNvSpPr>
              <p:nvPr/>
            </p:nvSpPr>
            <p:spPr bwMode="auto">
              <a:xfrm>
                <a:off x="103362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0" name="Line 398"/>
              <p:cNvSpPr>
                <a:spLocks noChangeShapeType="1"/>
              </p:cNvSpPr>
              <p:nvPr/>
            </p:nvSpPr>
            <p:spPr bwMode="auto">
              <a:xfrm>
                <a:off x="103997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1" name="Line 399"/>
              <p:cNvSpPr>
                <a:spLocks noChangeShapeType="1"/>
              </p:cNvSpPr>
              <p:nvPr/>
            </p:nvSpPr>
            <p:spPr bwMode="auto">
              <a:xfrm>
                <a:off x="10463213" y="3095625"/>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2" name="Line 400"/>
              <p:cNvSpPr>
                <a:spLocks noChangeShapeType="1"/>
              </p:cNvSpPr>
              <p:nvPr/>
            </p:nvSpPr>
            <p:spPr bwMode="auto">
              <a:xfrm>
                <a:off x="8080376"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3" name="Rectangle 401"/>
              <p:cNvSpPr>
                <a:spLocks noChangeArrowheads="1"/>
              </p:cNvSpPr>
              <p:nvPr/>
            </p:nvSpPr>
            <p:spPr bwMode="auto">
              <a:xfrm>
                <a:off x="80216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a:t>
                </a:r>
                <a:endParaRPr lang="en-US" altLang="en-US" sz="1800"/>
              </a:p>
            </p:txBody>
          </p:sp>
          <p:sp>
            <p:nvSpPr>
              <p:cNvPr id="874" name="Line 402"/>
              <p:cNvSpPr>
                <a:spLocks noChangeShapeType="1"/>
              </p:cNvSpPr>
              <p:nvPr/>
            </p:nvSpPr>
            <p:spPr bwMode="auto">
              <a:xfrm>
                <a:off x="8382001"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5" name="Rectangle 403"/>
              <p:cNvSpPr>
                <a:spLocks noChangeArrowheads="1"/>
              </p:cNvSpPr>
              <p:nvPr/>
            </p:nvSpPr>
            <p:spPr bwMode="auto">
              <a:xfrm>
                <a:off x="832326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a:t>
                </a:r>
                <a:endParaRPr lang="en-US" altLang="en-US" sz="1800"/>
              </a:p>
            </p:txBody>
          </p:sp>
          <p:sp>
            <p:nvSpPr>
              <p:cNvPr id="876" name="Line 404"/>
              <p:cNvSpPr>
                <a:spLocks noChangeShapeType="1"/>
              </p:cNvSpPr>
              <p:nvPr/>
            </p:nvSpPr>
            <p:spPr bwMode="auto">
              <a:xfrm>
                <a:off x="8689976"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7" name="Rectangle 405"/>
              <p:cNvSpPr>
                <a:spLocks noChangeArrowheads="1"/>
              </p:cNvSpPr>
              <p:nvPr/>
            </p:nvSpPr>
            <p:spPr bwMode="auto">
              <a:xfrm>
                <a:off x="86312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a:t>
                </a:r>
                <a:endParaRPr lang="en-US" altLang="en-US" sz="1800"/>
              </a:p>
            </p:txBody>
          </p:sp>
          <p:sp>
            <p:nvSpPr>
              <p:cNvPr id="878" name="Line 407"/>
              <p:cNvSpPr>
                <a:spLocks noChangeShapeType="1"/>
              </p:cNvSpPr>
              <p:nvPr/>
            </p:nvSpPr>
            <p:spPr bwMode="auto">
              <a:xfrm>
                <a:off x="8991600"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9" name="Rectangle 408"/>
              <p:cNvSpPr>
                <a:spLocks noChangeArrowheads="1"/>
              </p:cNvSpPr>
              <p:nvPr/>
            </p:nvSpPr>
            <p:spPr bwMode="auto">
              <a:xfrm>
                <a:off x="893286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a:t>
                </a:r>
                <a:endParaRPr lang="en-US" altLang="en-US" sz="1800"/>
              </a:p>
            </p:txBody>
          </p:sp>
          <p:sp>
            <p:nvSpPr>
              <p:cNvPr id="880" name="Line 409"/>
              <p:cNvSpPr>
                <a:spLocks noChangeShapeType="1"/>
              </p:cNvSpPr>
              <p:nvPr/>
            </p:nvSpPr>
            <p:spPr bwMode="auto">
              <a:xfrm>
                <a:off x="929957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1" name="Rectangle 410"/>
              <p:cNvSpPr>
                <a:spLocks noChangeArrowheads="1"/>
              </p:cNvSpPr>
              <p:nvPr/>
            </p:nvSpPr>
            <p:spPr bwMode="auto">
              <a:xfrm>
                <a:off x="92408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a:t>
                </a:r>
                <a:endParaRPr lang="en-US" altLang="en-US" sz="1800"/>
              </a:p>
            </p:txBody>
          </p:sp>
          <p:sp>
            <p:nvSpPr>
              <p:cNvPr id="882" name="Line 411"/>
              <p:cNvSpPr>
                <a:spLocks noChangeShapeType="1"/>
              </p:cNvSpPr>
              <p:nvPr/>
            </p:nvSpPr>
            <p:spPr bwMode="auto">
              <a:xfrm>
                <a:off x="9607550"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3" name="Rectangle 412"/>
              <p:cNvSpPr>
                <a:spLocks noChangeArrowheads="1"/>
              </p:cNvSpPr>
              <p:nvPr/>
            </p:nvSpPr>
            <p:spPr bwMode="auto">
              <a:xfrm>
                <a:off x="954881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a:t>
                </a:r>
                <a:endParaRPr lang="en-US" altLang="en-US" sz="1800"/>
              </a:p>
            </p:txBody>
          </p:sp>
          <p:sp>
            <p:nvSpPr>
              <p:cNvPr id="884" name="Line 413"/>
              <p:cNvSpPr>
                <a:spLocks noChangeShapeType="1"/>
              </p:cNvSpPr>
              <p:nvPr/>
            </p:nvSpPr>
            <p:spPr bwMode="auto">
              <a:xfrm>
                <a:off x="990917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5" name="Rectangle 414"/>
              <p:cNvSpPr>
                <a:spLocks noChangeArrowheads="1"/>
              </p:cNvSpPr>
              <p:nvPr/>
            </p:nvSpPr>
            <p:spPr bwMode="auto">
              <a:xfrm>
                <a:off x="985043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a:t>
                </a:r>
                <a:endParaRPr lang="en-US" altLang="en-US" sz="1800"/>
              </a:p>
            </p:txBody>
          </p:sp>
          <p:sp>
            <p:nvSpPr>
              <p:cNvPr id="886" name="Line 415"/>
              <p:cNvSpPr>
                <a:spLocks noChangeShapeType="1"/>
              </p:cNvSpPr>
              <p:nvPr/>
            </p:nvSpPr>
            <p:spPr bwMode="auto">
              <a:xfrm>
                <a:off x="10217150"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7" name="Rectangle 416"/>
              <p:cNvSpPr>
                <a:spLocks noChangeArrowheads="1"/>
              </p:cNvSpPr>
              <p:nvPr/>
            </p:nvSpPr>
            <p:spPr bwMode="auto">
              <a:xfrm>
                <a:off x="10158413"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a:t>
                </a:r>
                <a:endParaRPr lang="en-US" altLang="en-US" sz="1800"/>
              </a:p>
            </p:txBody>
          </p:sp>
          <p:sp>
            <p:nvSpPr>
              <p:cNvPr id="888" name="Line 417"/>
              <p:cNvSpPr>
                <a:spLocks noChangeShapeType="1"/>
              </p:cNvSpPr>
              <p:nvPr/>
            </p:nvSpPr>
            <p:spPr bwMode="auto">
              <a:xfrm>
                <a:off x="10525125" y="3095625"/>
                <a:ext cx="0" cy="555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9" name="Rectangle 418"/>
              <p:cNvSpPr>
                <a:spLocks noChangeArrowheads="1"/>
              </p:cNvSpPr>
              <p:nvPr/>
            </p:nvSpPr>
            <p:spPr bwMode="auto">
              <a:xfrm>
                <a:off x="10466388" y="3151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a:t>
                </a:r>
                <a:endParaRPr lang="en-US" altLang="en-US" sz="1800"/>
              </a:p>
            </p:txBody>
          </p:sp>
          <p:sp>
            <p:nvSpPr>
              <p:cNvPr id="890" name="Rectangle 419"/>
              <p:cNvSpPr>
                <a:spLocks noChangeArrowheads="1"/>
              </p:cNvSpPr>
              <p:nvPr/>
            </p:nvSpPr>
            <p:spPr bwMode="auto">
              <a:xfrm>
                <a:off x="9104313" y="3259138"/>
                <a:ext cx="357201"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Time (min)</a:t>
                </a:r>
                <a:endParaRPr lang="en-US" altLang="en-US" sz="1800"/>
              </a:p>
            </p:txBody>
          </p:sp>
          <p:sp>
            <p:nvSpPr>
              <p:cNvPr id="891" name="Line 420"/>
              <p:cNvSpPr>
                <a:spLocks noChangeShapeType="1"/>
              </p:cNvSpPr>
              <p:nvPr/>
            </p:nvSpPr>
            <p:spPr bwMode="auto">
              <a:xfrm flipV="1">
                <a:off x="8080375" y="2630488"/>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2" name="Line 421"/>
              <p:cNvSpPr>
                <a:spLocks noChangeShapeType="1"/>
              </p:cNvSpPr>
              <p:nvPr/>
            </p:nvSpPr>
            <p:spPr bwMode="auto">
              <a:xfrm flipH="1">
                <a:off x="8042275" y="30448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3" name="Line 422"/>
              <p:cNvSpPr>
                <a:spLocks noChangeShapeType="1"/>
              </p:cNvSpPr>
              <p:nvPr/>
            </p:nvSpPr>
            <p:spPr bwMode="auto">
              <a:xfrm flipH="1">
                <a:off x="8042275" y="30003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4" name="Line 423"/>
              <p:cNvSpPr>
                <a:spLocks noChangeShapeType="1"/>
              </p:cNvSpPr>
              <p:nvPr/>
            </p:nvSpPr>
            <p:spPr bwMode="auto">
              <a:xfrm flipH="1">
                <a:off x="8042275" y="29575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5" name="Line 424"/>
              <p:cNvSpPr>
                <a:spLocks noChangeShapeType="1"/>
              </p:cNvSpPr>
              <p:nvPr/>
            </p:nvSpPr>
            <p:spPr bwMode="auto">
              <a:xfrm flipH="1">
                <a:off x="8042275" y="29067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6" name="Line 425"/>
              <p:cNvSpPr>
                <a:spLocks noChangeShapeType="1"/>
              </p:cNvSpPr>
              <p:nvPr/>
            </p:nvSpPr>
            <p:spPr bwMode="auto">
              <a:xfrm flipH="1">
                <a:off x="8042275" y="28194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7" name="Line 426"/>
              <p:cNvSpPr>
                <a:spLocks noChangeShapeType="1"/>
              </p:cNvSpPr>
              <p:nvPr/>
            </p:nvSpPr>
            <p:spPr bwMode="auto">
              <a:xfrm flipH="1">
                <a:off x="8042275" y="27686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8" name="Line 427"/>
              <p:cNvSpPr>
                <a:spLocks noChangeShapeType="1"/>
              </p:cNvSpPr>
              <p:nvPr/>
            </p:nvSpPr>
            <p:spPr bwMode="auto">
              <a:xfrm flipH="1">
                <a:off x="8042275" y="27241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9" name="Line 428"/>
              <p:cNvSpPr>
                <a:spLocks noChangeShapeType="1"/>
              </p:cNvSpPr>
              <p:nvPr/>
            </p:nvSpPr>
            <p:spPr bwMode="auto">
              <a:xfrm flipH="1">
                <a:off x="8042275" y="26797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0" name="Line 429"/>
              <p:cNvSpPr>
                <a:spLocks noChangeShapeType="1"/>
              </p:cNvSpPr>
              <p:nvPr/>
            </p:nvSpPr>
            <p:spPr bwMode="auto">
              <a:xfrm flipH="1">
                <a:off x="8023225" y="308927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1" name="Rectangle 430"/>
              <p:cNvSpPr>
                <a:spLocks noChangeArrowheads="1"/>
              </p:cNvSpPr>
              <p:nvPr/>
            </p:nvSpPr>
            <p:spPr bwMode="auto">
              <a:xfrm>
                <a:off x="7947025" y="3051175"/>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902" name="Line 431"/>
              <p:cNvSpPr>
                <a:spLocks noChangeShapeType="1"/>
              </p:cNvSpPr>
              <p:nvPr/>
            </p:nvSpPr>
            <p:spPr bwMode="auto">
              <a:xfrm flipH="1">
                <a:off x="8023225" y="28622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3" name="Rectangle 432"/>
              <p:cNvSpPr>
                <a:spLocks noChangeArrowheads="1"/>
              </p:cNvSpPr>
              <p:nvPr/>
            </p:nvSpPr>
            <p:spPr bwMode="auto">
              <a:xfrm>
                <a:off x="7904163" y="2824163"/>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904" name="Line 433"/>
              <p:cNvSpPr>
                <a:spLocks noChangeShapeType="1"/>
              </p:cNvSpPr>
              <p:nvPr/>
            </p:nvSpPr>
            <p:spPr bwMode="auto">
              <a:xfrm flipH="1">
                <a:off x="8023225" y="26304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5" name="Rectangle 434"/>
              <p:cNvSpPr>
                <a:spLocks noChangeArrowheads="1"/>
              </p:cNvSpPr>
              <p:nvPr/>
            </p:nvSpPr>
            <p:spPr bwMode="auto">
              <a:xfrm>
                <a:off x="7866063" y="2590800"/>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906" name="Line 435"/>
              <p:cNvSpPr>
                <a:spLocks noChangeShapeType="1"/>
              </p:cNvSpPr>
              <p:nvPr/>
            </p:nvSpPr>
            <p:spPr bwMode="auto">
              <a:xfrm flipV="1">
                <a:off x="8080375" y="2063750"/>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7" name="Line 436"/>
              <p:cNvSpPr>
                <a:spLocks noChangeShapeType="1"/>
              </p:cNvSpPr>
              <p:nvPr/>
            </p:nvSpPr>
            <p:spPr bwMode="auto">
              <a:xfrm flipH="1">
                <a:off x="8042275" y="24796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8" name="Line 437"/>
              <p:cNvSpPr>
                <a:spLocks noChangeShapeType="1"/>
              </p:cNvSpPr>
              <p:nvPr/>
            </p:nvSpPr>
            <p:spPr bwMode="auto">
              <a:xfrm flipH="1">
                <a:off x="8042275" y="24352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9" name="Line 438"/>
              <p:cNvSpPr>
                <a:spLocks noChangeShapeType="1"/>
              </p:cNvSpPr>
              <p:nvPr/>
            </p:nvSpPr>
            <p:spPr bwMode="auto">
              <a:xfrm flipH="1">
                <a:off x="8042275" y="23907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0" name="Line 439"/>
              <p:cNvSpPr>
                <a:spLocks noChangeShapeType="1"/>
              </p:cNvSpPr>
              <p:nvPr/>
            </p:nvSpPr>
            <p:spPr bwMode="auto">
              <a:xfrm flipH="1">
                <a:off x="8042275" y="23399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1" name="Line 440"/>
              <p:cNvSpPr>
                <a:spLocks noChangeShapeType="1"/>
              </p:cNvSpPr>
              <p:nvPr/>
            </p:nvSpPr>
            <p:spPr bwMode="auto">
              <a:xfrm flipH="1">
                <a:off x="8042275" y="22526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2" name="Line 441"/>
              <p:cNvSpPr>
                <a:spLocks noChangeShapeType="1"/>
              </p:cNvSpPr>
              <p:nvPr/>
            </p:nvSpPr>
            <p:spPr bwMode="auto">
              <a:xfrm flipH="1">
                <a:off x="8042275" y="22018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3" name="Line 442"/>
              <p:cNvSpPr>
                <a:spLocks noChangeShapeType="1"/>
              </p:cNvSpPr>
              <p:nvPr/>
            </p:nvSpPr>
            <p:spPr bwMode="auto">
              <a:xfrm flipH="1">
                <a:off x="8042275" y="21590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4" name="Line 443"/>
              <p:cNvSpPr>
                <a:spLocks noChangeShapeType="1"/>
              </p:cNvSpPr>
              <p:nvPr/>
            </p:nvSpPr>
            <p:spPr bwMode="auto">
              <a:xfrm flipH="1">
                <a:off x="8042275" y="21145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5" name="Line 444"/>
              <p:cNvSpPr>
                <a:spLocks noChangeShapeType="1"/>
              </p:cNvSpPr>
              <p:nvPr/>
            </p:nvSpPr>
            <p:spPr bwMode="auto">
              <a:xfrm flipH="1">
                <a:off x="8023225" y="25225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6" name="Rectangle 445"/>
              <p:cNvSpPr>
                <a:spLocks noChangeArrowheads="1"/>
              </p:cNvSpPr>
              <p:nvPr/>
            </p:nvSpPr>
            <p:spPr bwMode="auto">
              <a:xfrm>
                <a:off x="7947025" y="248443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917" name="Line 446"/>
              <p:cNvSpPr>
                <a:spLocks noChangeShapeType="1"/>
              </p:cNvSpPr>
              <p:nvPr/>
            </p:nvSpPr>
            <p:spPr bwMode="auto">
              <a:xfrm flipH="1">
                <a:off x="8023225" y="22971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8" name="Rectangle 447"/>
              <p:cNvSpPr>
                <a:spLocks noChangeArrowheads="1"/>
              </p:cNvSpPr>
              <p:nvPr/>
            </p:nvSpPr>
            <p:spPr bwMode="auto">
              <a:xfrm>
                <a:off x="7904163" y="2259013"/>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919" name="Line 448"/>
              <p:cNvSpPr>
                <a:spLocks noChangeShapeType="1"/>
              </p:cNvSpPr>
              <p:nvPr/>
            </p:nvSpPr>
            <p:spPr bwMode="auto">
              <a:xfrm flipH="1">
                <a:off x="8023225" y="206375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0" name="Rectangle 449"/>
              <p:cNvSpPr>
                <a:spLocks noChangeArrowheads="1"/>
              </p:cNvSpPr>
              <p:nvPr/>
            </p:nvSpPr>
            <p:spPr bwMode="auto">
              <a:xfrm>
                <a:off x="7866063" y="2025650"/>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921" name="Line 450"/>
              <p:cNvSpPr>
                <a:spLocks noChangeShapeType="1"/>
              </p:cNvSpPr>
              <p:nvPr/>
            </p:nvSpPr>
            <p:spPr bwMode="auto">
              <a:xfrm>
                <a:off x="8080375" y="25288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2" name="Line 451"/>
              <p:cNvSpPr>
                <a:spLocks noChangeShapeType="1"/>
              </p:cNvSpPr>
              <p:nvPr/>
            </p:nvSpPr>
            <p:spPr bwMode="auto">
              <a:xfrm flipV="1">
                <a:off x="8080375" y="1492250"/>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3" name="Line 452"/>
              <p:cNvSpPr>
                <a:spLocks noChangeShapeType="1"/>
              </p:cNvSpPr>
              <p:nvPr/>
            </p:nvSpPr>
            <p:spPr bwMode="auto">
              <a:xfrm flipH="1">
                <a:off x="8042275" y="19065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4" name="Line 453"/>
              <p:cNvSpPr>
                <a:spLocks noChangeShapeType="1"/>
              </p:cNvSpPr>
              <p:nvPr/>
            </p:nvSpPr>
            <p:spPr bwMode="auto">
              <a:xfrm flipH="1">
                <a:off x="8042275" y="18621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5" name="Line 454"/>
              <p:cNvSpPr>
                <a:spLocks noChangeShapeType="1"/>
              </p:cNvSpPr>
              <p:nvPr/>
            </p:nvSpPr>
            <p:spPr bwMode="auto">
              <a:xfrm flipH="1">
                <a:off x="8042275" y="18192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6" name="Line 455"/>
              <p:cNvSpPr>
                <a:spLocks noChangeShapeType="1"/>
              </p:cNvSpPr>
              <p:nvPr/>
            </p:nvSpPr>
            <p:spPr bwMode="auto">
              <a:xfrm flipH="1">
                <a:off x="8042275" y="17684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7" name="Line 456"/>
              <p:cNvSpPr>
                <a:spLocks noChangeShapeType="1"/>
              </p:cNvSpPr>
              <p:nvPr/>
            </p:nvSpPr>
            <p:spPr bwMode="auto">
              <a:xfrm flipH="1">
                <a:off x="8042275" y="16795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8" name="Line 457"/>
              <p:cNvSpPr>
                <a:spLocks noChangeShapeType="1"/>
              </p:cNvSpPr>
              <p:nvPr/>
            </p:nvSpPr>
            <p:spPr bwMode="auto">
              <a:xfrm flipH="1">
                <a:off x="8042275" y="16303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9" name="Line 458"/>
              <p:cNvSpPr>
                <a:spLocks noChangeShapeType="1"/>
              </p:cNvSpPr>
              <p:nvPr/>
            </p:nvSpPr>
            <p:spPr bwMode="auto">
              <a:xfrm flipH="1">
                <a:off x="8042275" y="15859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0" name="Line 459"/>
              <p:cNvSpPr>
                <a:spLocks noChangeShapeType="1"/>
              </p:cNvSpPr>
              <p:nvPr/>
            </p:nvSpPr>
            <p:spPr bwMode="auto">
              <a:xfrm flipH="1">
                <a:off x="8042275" y="15414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1" name="Line 460"/>
              <p:cNvSpPr>
                <a:spLocks noChangeShapeType="1"/>
              </p:cNvSpPr>
              <p:nvPr/>
            </p:nvSpPr>
            <p:spPr bwMode="auto">
              <a:xfrm flipH="1">
                <a:off x="8023225" y="19510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2" name="Rectangle 461"/>
              <p:cNvSpPr>
                <a:spLocks noChangeArrowheads="1"/>
              </p:cNvSpPr>
              <p:nvPr/>
            </p:nvSpPr>
            <p:spPr bwMode="auto">
              <a:xfrm>
                <a:off x="7947025" y="191293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933" name="Line 462"/>
              <p:cNvSpPr>
                <a:spLocks noChangeShapeType="1"/>
              </p:cNvSpPr>
              <p:nvPr/>
            </p:nvSpPr>
            <p:spPr bwMode="auto">
              <a:xfrm flipH="1">
                <a:off x="8023225" y="172402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4" name="Rectangle 463"/>
              <p:cNvSpPr>
                <a:spLocks noChangeArrowheads="1"/>
              </p:cNvSpPr>
              <p:nvPr/>
            </p:nvSpPr>
            <p:spPr bwMode="auto">
              <a:xfrm>
                <a:off x="7904163" y="1685925"/>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935" name="Line 464"/>
              <p:cNvSpPr>
                <a:spLocks noChangeShapeType="1"/>
              </p:cNvSpPr>
              <p:nvPr/>
            </p:nvSpPr>
            <p:spPr bwMode="auto">
              <a:xfrm flipH="1">
                <a:off x="8023225" y="149225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6" name="Rectangle 465"/>
              <p:cNvSpPr>
                <a:spLocks noChangeArrowheads="1"/>
              </p:cNvSpPr>
              <p:nvPr/>
            </p:nvSpPr>
            <p:spPr bwMode="auto">
              <a:xfrm>
                <a:off x="7866063" y="14525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937" name="Rectangle 466"/>
              <p:cNvSpPr>
                <a:spLocks noChangeArrowheads="1"/>
              </p:cNvSpPr>
              <p:nvPr/>
            </p:nvSpPr>
            <p:spPr bwMode="auto">
              <a:xfrm rot="16200000">
                <a:off x="7547010" y="1672153"/>
                <a:ext cx="619054" cy="8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Relative Abundance</a:t>
                </a:r>
                <a:endParaRPr lang="en-US" altLang="en-US" sz="1800"/>
              </a:p>
            </p:txBody>
          </p:sp>
          <p:sp>
            <p:nvSpPr>
              <p:cNvPr id="938" name="Line 467"/>
              <p:cNvSpPr>
                <a:spLocks noChangeShapeType="1"/>
              </p:cNvSpPr>
              <p:nvPr/>
            </p:nvSpPr>
            <p:spPr bwMode="auto">
              <a:xfrm>
                <a:off x="8080375" y="19573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9" name="Line 468"/>
              <p:cNvSpPr>
                <a:spLocks noChangeShapeType="1"/>
              </p:cNvSpPr>
              <p:nvPr/>
            </p:nvSpPr>
            <p:spPr bwMode="auto">
              <a:xfrm flipV="1">
                <a:off x="8080375" y="925513"/>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0" name="Line 469"/>
              <p:cNvSpPr>
                <a:spLocks noChangeShapeType="1"/>
              </p:cNvSpPr>
              <p:nvPr/>
            </p:nvSpPr>
            <p:spPr bwMode="auto">
              <a:xfrm flipH="1">
                <a:off x="8042275" y="13414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1" name="Line 470"/>
              <p:cNvSpPr>
                <a:spLocks noChangeShapeType="1"/>
              </p:cNvSpPr>
              <p:nvPr/>
            </p:nvSpPr>
            <p:spPr bwMode="auto">
              <a:xfrm flipH="1">
                <a:off x="8042275" y="12969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2" name="Line 471"/>
              <p:cNvSpPr>
                <a:spLocks noChangeShapeType="1"/>
              </p:cNvSpPr>
              <p:nvPr/>
            </p:nvSpPr>
            <p:spPr bwMode="auto">
              <a:xfrm flipH="1">
                <a:off x="8042275" y="12525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3" name="Line 472"/>
              <p:cNvSpPr>
                <a:spLocks noChangeShapeType="1"/>
              </p:cNvSpPr>
              <p:nvPr/>
            </p:nvSpPr>
            <p:spPr bwMode="auto">
              <a:xfrm flipH="1">
                <a:off x="8042275" y="12017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4" name="Line 473"/>
              <p:cNvSpPr>
                <a:spLocks noChangeShapeType="1"/>
              </p:cNvSpPr>
              <p:nvPr/>
            </p:nvSpPr>
            <p:spPr bwMode="auto">
              <a:xfrm flipH="1">
                <a:off x="8042275" y="11144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5" name="Line 474"/>
              <p:cNvSpPr>
                <a:spLocks noChangeShapeType="1"/>
              </p:cNvSpPr>
              <p:nvPr/>
            </p:nvSpPr>
            <p:spPr bwMode="auto">
              <a:xfrm flipH="1">
                <a:off x="8042275" y="10636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6" name="Line 475"/>
              <p:cNvSpPr>
                <a:spLocks noChangeShapeType="1"/>
              </p:cNvSpPr>
              <p:nvPr/>
            </p:nvSpPr>
            <p:spPr bwMode="auto">
              <a:xfrm flipH="1">
                <a:off x="8042275" y="10191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7" name="Line 476"/>
              <p:cNvSpPr>
                <a:spLocks noChangeShapeType="1"/>
              </p:cNvSpPr>
              <p:nvPr/>
            </p:nvSpPr>
            <p:spPr bwMode="auto">
              <a:xfrm flipH="1">
                <a:off x="8042275" y="9763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8" name="Line 477"/>
              <p:cNvSpPr>
                <a:spLocks noChangeShapeType="1"/>
              </p:cNvSpPr>
              <p:nvPr/>
            </p:nvSpPr>
            <p:spPr bwMode="auto">
              <a:xfrm flipH="1">
                <a:off x="8023225" y="138430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9" name="Rectangle 478"/>
              <p:cNvSpPr>
                <a:spLocks noChangeArrowheads="1"/>
              </p:cNvSpPr>
              <p:nvPr/>
            </p:nvSpPr>
            <p:spPr bwMode="auto">
              <a:xfrm>
                <a:off x="7947025" y="1346200"/>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950" name="Line 479"/>
              <p:cNvSpPr>
                <a:spLocks noChangeShapeType="1"/>
              </p:cNvSpPr>
              <p:nvPr/>
            </p:nvSpPr>
            <p:spPr bwMode="auto">
              <a:xfrm flipH="1">
                <a:off x="8023225" y="115887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1" name="Rectangle 480"/>
              <p:cNvSpPr>
                <a:spLocks noChangeArrowheads="1"/>
              </p:cNvSpPr>
              <p:nvPr/>
            </p:nvSpPr>
            <p:spPr bwMode="auto">
              <a:xfrm>
                <a:off x="7904163" y="11191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952" name="Line 481"/>
              <p:cNvSpPr>
                <a:spLocks noChangeShapeType="1"/>
              </p:cNvSpPr>
              <p:nvPr/>
            </p:nvSpPr>
            <p:spPr bwMode="auto">
              <a:xfrm flipH="1">
                <a:off x="8023225" y="9255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3" name="Rectangle 482"/>
              <p:cNvSpPr>
                <a:spLocks noChangeArrowheads="1"/>
              </p:cNvSpPr>
              <p:nvPr/>
            </p:nvSpPr>
            <p:spPr bwMode="auto">
              <a:xfrm>
                <a:off x="7866063" y="88741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954" name="Line 483"/>
              <p:cNvSpPr>
                <a:spLocks noChangeShapeType="1"/>
              </p:cNvSpPr>
              <p:nvPr/>
            </p:nvSpPr>
            <p:spPr bwMode="auto">
              <a:xfrm>
                <a:off x="8080375" y="1390650"/>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5" name="Freeform 484"/>
              <p:cNvSpPr>
                <a:spLocks/>
              </p:cNvSpPr>
              <p:nvPr/>
            </p:nvSpPr>
            <p:spPr bwMode="auto">
              <a:xfrm>
                <a:off x="8080375" y="925513"/>
                <a:ext cx="2444750" cy="314325"/>
              </a:xfrm>
              <a:custGeom>
                <a:avLst/>
                <a:gdLst>
                  <a:gd name="T0" fmla="*/ 3 w 389"/>
                  <a:gd name="T1" fmla="*/ 0 h 50"/>
                  <a:gd name="T2" fmla="*/ 10 w 389"/>
                  <a:gd name="T3" fmla="*/ 16 h 50"/>
                  <a:gd name="T4" fmla="*/ 16 w 389"/>
                  <a:gd name="T5" fmla="*/ 33 h 50"/>
                  <a:gd name="T6" fmla="*/ 23 w 389"/>
                  <a:gd name="T7" fmla="*/ 40 h 50"/>
                  <a:gd name="T8" fmla="*/ 30 w 389"/>
                  <a:gd name="T9" fmla="*/ 42 h 50"/>
                  <a:gd name="T10" fmla="*/ 36 w 389"/>
                  <a:gd name="T11" fmla="*/ 40 h 50"/>
                  <a:gd name="T12" fmla="*/ 43 w 389"/>
                  <a:gd name="T13" fmla="*/ 38 h 50"/>
                  <a:gd name="T14" fmla="*/ 50 w 389"/>
                  <a:gd name="T15" fmla="*/ 36 h 50"/>
                  <a:gd name="T16" fmla="*/ 57 w 389"/>
                  <a:gd name="T17" fmla="*/ 35 h 50"/>
                  <a:gd name="T18" fmla="*/ 63 w 389"/>
                  <a:gd name="T19" fmla="*/ 32 h 50"/>
                  <a:gd name="T20" fmla="*/ 70 w 389"/>
                  <a:gd name="T21" fmla="*/ 28 h 50"/>
                  <a:gd name="T22" fmla="*/ 77 w 389"/>
                  <a:gd name="T23" fmla="*/ 31 h 50"/>
                  <a:gd name="T24" fmla="*/ 83 w 389"/>
                  <a:gd name="T25" fmla="*/ 27 h 50"/>
                  <a:gd name="T26" fmla="*/ 90 w 389"/>
                  <a:gd name="T27" fmla="*/ 19 h 50"/>
                  <a:gd name="T28" fmla="*/ 97 w 389"/>
                  <a:gd name="T29" fmla="*/ 22 h 50"/>
                  <a:gd name="T30" fmla="*/ 103 w 389"/>
                  <a:gd name="T31" fmla="*/ 29 h 50"/>
                  <a:gd name="T32" fmla="*/ 110 w 389"/>
                  <a:gd name="T33" fmla="*/ 32 h 50"/>
                  <a:gd name="T34" fmla="*/ 117 w 389"/>
                  <a:gd name="T35" fmla="*/ 30 h 50"/>
                  <a:gd name="T36" fmla="*/ 124 w 389"/>
                  <a:gd name="T37" fmla="*/ 27 h 50"/>
                  <a:gd name="T38" fmla="*/ 130 w 389"/>
                  <a:gd name="T39" fmla="*/ 28 h 50"/>
                  <a:gd name="T40" fmla="*/ 137 w 389"/>
                  <a:gd name="T41" fmla="*/ 30 h 50"/>
                  <a:gd name="T42" fmla="*/ 144 w 389"/>
                  <a:gd name="T43" fmla="*/ 29 h 50"/>
                  <a:gd name="T44" fmla="*/ 150 w 389"/>
                  <a:gd name="T45" fmla="*/ 36 h 50"/>
                  <a:gd name="T46" fmla="*/ 157 w 389"/>
                  <a:gd name="T47" fmla="*/ 41 h 50"/>
                  <a:gd name="T48" fmla="*/ 164 w 389"/>
                  <a:gd name="T49" fmla="*/ 39 h 50"/>
                  <a:gd name="T50" fmla="*/ 170 w 389"/>
                  <a:gd name="T51" fmla="*/ 41 h 50"/>
                  <a:gd name="T52" fmla="*/ 177 w 389"/>
                  <a:gd name="T53" fmla="*/ 42 h 50"/>
                  <a:gd name="T54" fmla="*/ 184 w 389"/>
                  <a:gd name="T55" fmla="*/ 42 h 50"/>
                  <a:gd name="T56" fmla="*/ 191 w 389"/>
                  <a:gd name="T57" fmla="*/ 44 h 50"/>
                  <a:gd name="T58" fmla="*/ 197 w 389"/>
                  <a:gd name="T59" fmla="*/ 45 h 50"/>
                  <a:gd name="T60" fmla="*/ 204 w 389"/>
                  <a:gd name="T61" fmla="*/ 46 h 50"/>
                  <a:gd name="T62" fmla="*/ 211 w 389"/>
                  <a:gd name="T63" fmla="*/ 48 h 50"/>
                  <a:gd name="T64" fmla="*/ 217 w 389"/>
                  <a:gd name="T65" fmla="*/ 47 h 50"/>
                  <a:gd name="T66" fmla="*/ 224 w 389"/>
                  <a:gd name="T67" fmla="*/ 45 h 50"/>
                  <a:gd name="T68" fmla="*/ 231 w 389"/>
                  <a:gd name="T69" fmla="*/ 45 h 50"/>
                  <a:gd name="T70" fmla="*/ 237 w 389"/>
                  <a:gd name="T71" fmla="*/ 43 h 50"/>
                  <a:gd name="T72" fmla="*/ 244 w 389"/>
                  <a:gd name="T73" fmla="*/ 43 h 50"/>
                  <a:gd name="T74" fmla="*/ 251 w 389"/>
                  <a:gd name="T75" fmla="*/ 45 h 50"/>
                  <a:gd name="T76" fmla="*/ 258 w 389"/>
                  <a:gd name="T77" fmla="*/ 46 h 50"/>
                  <a:gd name="T78" fmla="*/ 264 w 389"/>
                  <a:gd name="T79" fmla="*/ 47 h 50"/>
                  <a:gd name="T80" fmla="*/ 271 w 389"/>
                  <a:gd name="T81" fmla="*/ 45 h 50"/>
                  <a:gd name="T82" fmla="*/ 278 w 389"/>
                  <a:gd name="T83" fmla="*/ 43 h 50"/>
                  <a:gd name="T84" fmla="*/ 284 w 389"/>
                  <a:gd name="T85" fmla="*/ 48 h 50"/>
                  <a:gd name="T86" fmla="*/ 291 w 389"/>
                  <a:gd name="T87" fmla="*/ 50 h 50"/>
                  <a:gd name="T88" fmla="*/ 298 w 389"/>
                  <a:gd name="T89" fmla="*/ 48 h 50"/>
                  <a:gd name="T90" fmla="*/ 304 w 389"/>
                  <a:gd name="T91" fmla="*/ 47 h 50"/>
                  <a:gd name="T92" fmla="*/ 311 w 389"/>
                  <a:gd name="T93" fmla="*/ 49 h 50"/>
                  <a:gd name="T94" fmla="*/ 318 w 389"/>
                  <a:gd name="T95" fmla="*/ 49 h 50"/>
                  <a:gd name="T96" fmla="*/ 325 w 389"/>
                  <a:gd name="T97" fmla="*/ 48 h 50"/>
                  <a:gd name="T98" fmla="*/ 331 w 389"/>
                  <a:gd name="T99" fmla="*/ 49 h 50"/>
                  <a:gd name="T100" fmla="*/ 338 w 389"/>
                  <a:gd name="T101" fmla="*/ 49 h 50"/>
                  <a:gd name="T102" fmla="*/ 345 w 389"/>
                  <a:gd name="T103" fmla="*/ 45 h 50"/>
                  <a:gd name="T104" fmla="*/ 351 w 389"/>
                  <a:gd name="T105" fmla="*/ 43 h 50"/>
                  <a:gd name="T106" fmla="*/ 358 w 389"/>
                  <a:gd name="T107" fmla="*/ 43 h 50"/>
                  <a:gd name="T108" fmla="*/ 365 w 389"/>
                  <a:gd name="T109" fmla="*/ 39 h 50"/>
                  <a:gd name="T110" fmla="*/ 371 w 389"/>
                  <a:gd name="T111" fmla="*/ 37 h 50"/>
                  <a:gd name="T112" fmla="*/ 378 w 389"/>
                  <a:gd name="T113" fmla="*/ 37 h 50"/>
                  <a:gd name="T114" fmla="*/ 385 w 389"/>
                  <a:gd name="T115" fmla="*/ 3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50">
                    <a:moveTo>
                      <a:pt x="0" y="2"/>
                    </a:moveTo>
                    <a:lnTo>
                      <a:pt x="0" y="2"/>
                    </a:lnTo>
                    <a:lnTo>
                      <a:pt x="1" y="1"/>
                    </a:lnTo>
                    <a:lnTo>
                      <a:pt x="3" y="0"/>
                    </a:lnTo>
                    <a:lnTo>
                      <a:pt x="5" y="3"/>
                    </a:lnTo>
                    <a:lnTo>
                      <a:pt x="6" y="6"/>
                    </a:lnTo>
                    <a:lnTo>
                      <a:pt x="8" y="11"/>
                    </a:lnTo>
                    <a:lnTo>
                      <a:pt x="10" y="16"/>
                    </a:lnTo>
                    <a:lnTo>
                      <a:pt x="11" y="21"/>
                    </a:lnTo>
                    <a:lnTo>
                      <a:pt x="13" y="26"/>
                    </a:lnTo>
                    <a:lnTo>
                      <a:pt x="15" y="30"/>
                    </a:lnTo>
                    <a:lnTo>
                      <a:pt x="16" y="33"/>
                    </a:lnTo>
                    <a:lnTo>
                      <a:pt x="18" y="35"/>
                    </a:lnTo>
                    <a:lnTo>
                      <a:pt x="20" y="37"/>
                    </a:lnTo>
                    <a:lnTo>
                      <a:pt x="21" y="39"/>
                    </a:lnTo>
                    <a:lnTo>
                      <a:pt x="23" y="40"/>
                    </a:lnTo>
                    <a:lnTo>
                      <a:pt x="25" y="40"/>
                    </a:lnTo>
                    <a:lnTo>
                      <a:pt x="26" y="41"/>
                    </a:lnTo>
                    <a:lnTo>
                      <a:pt x="28" y="41"/>
                    </a:lnTo>
                    <a:lnTo>
                      <a:pt x="30" y="42"/>
                    </a:lnTo>
                    <a:lnTo>
                      <a:pt x="31" y="42"/>
                    </a:lnTo>
                    <a:lnTo>
                      <a:pt x="33" y="42"/>
                    </a:lnTo>
                    <a:lnTo>
                      <a:pt x="35" y="41"/>
                    </a:lnTo>
                    <a:lnTo>
                      <a:pt x="36" y="40"/>
                    </a:lnTo>
                    <a:lnTo>
                      <a:pt x="38" y="39"/>
                    </a:lnTo>
                    <a:lnTo>
                      <a:pt x="40" y="39"/>
                    </a:lnTo>
                    <a:lnTo>
                      <a:pt x="42" y="38"/>
                    </a:lnTo>
                    <a:lnTo>
                      <a:pt x="43" y="38"/>
                    </a:lnTo>
                    <a:lnTo>
                      <a:pt x="45" y="37"/>
                    </a:lnTo>
                    <a:lnTo>
                      <a:pt x="47" y="37"/>
                    </a:lnTo>
                    <a:lnTo>
                      <a:pt x="48" y="37"/>
                    </a:lnTo>
                    <a:lnTo>
                      <a:pt x="50" y="36"/>
                    </a:lnTo>
                    <a:lnTo>
                      <a:pt x="52" y="36"/>
                    </a:lnTo>
                    <a:lnTo>
                      <a:pt x="53" y="35"/>
                    </a:lnTo>
                    <a:lnTo>
                      <a:pt x="55" y="35"/>
                    </a:lnTo>
                    <a:lnTo>
                      <a:pt x="57" y="35"/>
                    </a:lnTo>
                    <a:lnTo>
                      <a:pt x="58" y="35"/>
                    </a:lnTo>
                    <a:lnTo>
                      <a:pt x="60" y="34"/>
                    </a:lnTo>
                    <a:lnTo>
                      <a:pt x="62" y="33"/>
                    </a:lnTo>
                    <a:lnTo>
                      <a:pt x="63" y="32"/>
                    </a:lnTo>
                    <a:lnTo>
                      <a:pt x="65" y="30"/>
                    </a:lnTo>
                    <a:lnTo>
                      <a:pt x="67" y="29"/>
                    </a:lnTo>
                    <a:lnTo>
                      <a:pt x="68" y="28"/>
                    </a:lnTo>
                    <a:lnTo>
                      <a:pt x="70" y="28"/>
                    </a:lnTo>
                    <a:lnTo>
                      <a:pt x="72" y="28"/>
                    </a:lnTo>
                    <a:lnTo>
                      <a:pt x="73" y="29"/>
                    </a:lnTo>
                    <a:lnTo>
                      <a:pt x="75" y="30"/>
                    </a:lnTo>
                    <a:lnTo>
                      <a:pt x="77" y="31"/>
                    </a:lnTo>
                    <a:lnTo>
                      <a:pt x="78" y="31"/>
                    </a:lnTo>
                    <a:lnTo>
                      <a:pt x="80" y="30"/>
                    </a:lnTo>
                    <a:lnTo>
                      <a:pt x="82" y="29"/>
                    </a:lnTo>
                    <a:lnTo>
                      <a:pt x="83" y="27"/>
                    </a:lnTo>
                    <a:lnTo>
                      <a:pt x="85" y="24"/>
                    </a:lnTo>
                    <a:lnTo>
                      <a:pt x="87" y="22"/>
                    </a:lnTo>
                    <a:lnTo>
                      <a:pt x="88" y="20"/>
                    </a:lnTo>
                    <a:lnTo>
                      <a:pt x="90" y="19"/>
                    </a:lnTo>
                    <a:lnTo>
                      <a:pt x="92" y="18"/>
                    </a:lnTo>
                    <a:lnTo>
                      <a:pt x="93" y="19"/>
                    </a:lnTo>
                    <a:lnTo>
                      <a:pt x="95" y="20"/>
                    </a:lnTo>
                    <a:lnTo>
                      <a:pt x="97" y="22"/>
                    </a:lnTo>
                    <a:lnTo>
                      <a:pt x="98" y="24"/>
                    </a:lnTo>
                    <a:lnTo>
                      <a:pt x="100" y="26"/>
                    </a:lnTo>
                    <a:lnTo>
                      <a:pt x="102" y="28"/>
                    </a:lnTo>
                    <a:lnTo>
                      <a:pt x="103" y="29"/>
                    </a:lnTo>
                    <a:lnTo>
                      <a:pt x="105" y="30"/>
                    </a:lnTo>
                    <a:lnTo>
                      <a:pt x="107" y="31"/>
                    </a:lnTo>
                    <a:lnTo>
                      <a:pt x="109" y="32"/>
                    </a:lnTo>
                    <a:lnTo>
                      <a:pt x="110" y="32"/>
                    </a:lnTo>
                    <a:lnTo>
                      <a:pt x="112" y="32"/>
                    </a:lnTo>
                    <a:lnTo>
                      <a:pt x="114" y="32"/>
                    </a:lnTo>
                    <a:lnTo>
                      <a:pt x="115" y="31"/>
                    </a:lnTo>
                    <a:lnTo>
                      <a:pt x="117" y="30"/>
                    </a:lnTo>
                    <a:lnTo>
                      <a:pt x="119" y="29"/>
                    </a:lnTo>
                    <a:lnTo>
                      <a:pt x="120" y="28"/>
                    </a:lnTo>
                    <a:lnTo>
                      <a:pt x="122" y="27"/>
                    </a:lnTo>
                    <a:lnTo>
                      <a:pt x="124" y="27"/>
                    </a:lnTo>
                    <a:lnTo>
                      <a:pt x="125" y="26"/>
                    </a:lnTo>
                    <a:lnTo>
                      <a:pt x="127" y="26"/>
                    </a:lnTo>
                    <a:lnTo>
                      <a:pt x="129" y="27"/>
                    </a:lnTo>
                    <a:lnTo>
                      <a:pt x="130" y="28"/>
                    </a:lnTo>
                    <a:lnTo>
                      <a:pt x="132" y="29"/>
                    </a:lnTo>
                    <a:lnTo>
                      <a:pt x="134" y="29"/>
                    </a:lnTo>
                    <a:lnTo>
                      <a:pt x="135" y="30"/>
                    </a:lnTo>
                    <a:lnTo>
                      <a:pt x="137" y="30"/>
                    </a:lnTo>
                    <a:lnTo>
                      <a:pt x="139" y="29"/>
                    </a:lnTo>
                    <a:lnTo>
                      <a:pt x="140" y="29"/>
                    </a:lnTo>
                    <a:lnTo>
                      <a:pt x="142" y="29"/>
                    </a:lnTo>
                    <a:lnTo>
                      <a:pt x="144" y="29"/>
                    </a:lnTo>
                    <a:lnTo>
                      <a:pt x="145" y="30"/>
                    </a:lnTo>
                    <a:lnTo>
                      <a:pt x="147" y="32"/>
                    </a:lnTo>
                    <a:lnTo>
                      <a:pt x="149" y="34"/>
                    </a:lnTo>
                    <a:lnTo>
                      <a:pt x="150" y="36"/>
                    </a:lnTo>
                    <a:lnTo>
                      <a:pt x="152" y="38"/>
                    </a:lnTo>
                    <a:lnTo>
                      <a:pt x="154" y="39"/>
                    </a:lnTo>
                    <a:lnTo>
                      <a:pt x="155" y="40"/>
                    </a:lnTo>
                    <a:lnTo>
                      <a:pt x="157" y="41"/>
                    </a:lnTo>
                    <a:lnTo>
                      <a:pt x="159" y="41"/>
                    </a:lnTo>
                    <a:lnTo>
                      <a:pt x="160" y="40"/>
                    </a:lnTo>
                    <a:lnTo>
                      <a:pt x="162" y="39"/>
                    </a:lnTo>
                    <a:lnTo>
                      <a:pt x="164" y="39"/>
                    </a:lnTo>
                    <a:lnTo>
                      <a:pt x="165" y="39"/>
                    </a:lnTo>
                    <a:lnTo>
                      <a:pt x="167" y="39"/>
                    </a:lnTo>
                    <a:lnTo>
                      <a:pt x="169" y="40"/>
                    </a:lnTo>
                    <a:lnTo>
                      <a:pt x="170" y="41"/>
                    </a:lnTo>
                    <a:lnTo>
                      <a:pt x="172" y="41"/>
                    </a:lnTo>
                    <a:lnTo>
                      <a:pt x="174" y="42"/>
                    </a:lnTo>
                    <a:lnTo>
                      <a:pt x="176" y="42"/>
                    </a:lnTo>
                    <a:lnTo>
                      <a:pt x="177" y="42"/>
                    </a:lnTo>
                    <a:lnTo>
                      <a:pt x="179" y="41"/>
                    </a:lnTo>
                    <a:lnTo>
                      <a:pt x="181" y="41"/>
                    </a:lnTo>
                    <a:lnTo>
                      <a:pt x="182" y="41"/>
                    </a:lnTo>
                    <a:lnTo>
                      <a:pt x="184" y="42"/>
                    </a:lnTo>
                    <a:lnTo>
                      <a:pt x="186" y="42"/>
                    </a:lnTo>
                    <a:lnTo>
                      <a:pt x="187" y="43"/>
                    </a:lnTo>
                    <a:lnTo>
                      <a:pt x="189" y="44"/>
                    </a:lnTo>
                    <a:lnTo>
                      <a:pt x="191" y="44"/>
                    </a:lnTo>
                    <a:lnTo>
                      <a:pt x="192" y="45"/>
                    </a:lnTo>
                    <a:lnTo>
                      <a:pt x="194" y="45"/>
                    </a:lnTo>
                    <a:lnTo>
                      <a:pt x="196" y="45"/>
                    </a:lnTo>
                    <a:lnTo>
                      <a:pt x="197" y="45"/>
                    </a:lnTo>
                    <a:lnTo>
                      <a:pt x="199" y="45"/>
                    </a:lnTo>
                    <a:lnTo>
                      <a:pt x="201" y="45"/>
                    </a:lnTo>
                    <a:lnTo>
                      <a:pt x="202" y="45"/>
                    </a:lnTo>
                    <a:lnTo>
                      <a:pt x="204" y="46"/>
                    </a:lnTo>
                    <a:lnTo>
                      <a:pt x="206" y="46"/>
                    </a:lnTo>
                    <a:lnTo>
                      <a:pt x="207" y="47"/>
                    </a:lnTo>
                    <a:lnTo>
                      <a:pt x="209" y="47"/>
                    </a:lnTo>
                    <a:lnTo>
                      <a:pt x="211" y="48"/>
                    </a:lnTo>
                    <a:lnTo>
                      <a:pt x="212" y="48"/>
                    </a:lnTo>
                    <a:lnTo>
                      <a:pt x="214" y="48"/>
                    </a:lnTo>
                    <a:lnTo>
                      <a:pt x="216" y="48"/>
                    </a:lnTo>
                    <a:lnTo>
                      <a:pt x="217" y="47"/>
                    </a:lnTo>
                    <a:lnTo>
                      <a:pt x="219" y="47"/>
                    </a:lnTo>
                    <a:lnTo>
                      <a:pt x="221" y="46"/>
                    </a:lnTo>
                    <a:lnTo>
                      <a:pt x="222" y="46"/>
                    </a:lnTo>
                    <a:lnTo>
                      <a:pt x="224" y="45"/>
                    </a:lnTo>
                    <a:lnTo>
                      <a:pt x="226" y="45"/>
                    </a:lnTo>
                    <a:lnTo>
                      <a:pt x="227" y="45"/>
                    </a:lnTo>
                    <a:lnTo>
                      <a:pt x="229" y="45"/>
                    </a:lnTo>
                    <a:lnTo>
                      <a:pt x="231" y="45"/>
                    </a:lnTo>
                    <a:lnTo>
                      <a:pt x="232" y="45"/>
                    </a:lnTo>
                    <a:lnTo>
                      <a:pt x="234" y="45"/>
                    </a:lnTo>
                    <a:lnTo>
                      <a:pt x="236" y="44"/>
                    </a:lnTo>
                    <a:lnTo>
                      <a:pt x="237" y="43"/>
                    </a:lnTo>
                    <a:lnTo>
                      <a:pt x="239" y="43"/>
                    </a:lnTo>
                    <a:lnTo>
                      <a:pt x="241" y="43"/>
                    </a:lnTo>
                    <a:lnTo>
                      <a:pt x="243" y="43"/>
                    </a:lnTo>
                    <a:lnTo>
                      <a:pt x="244" y="43"/>
                    </a:lnTo>
                    <a:lnTo>
                      <a:pt x="246" y="44"/>
                    </a:lnTo>
                    <a:lnTo>
                      <a:pt x="248" y="45"/>
                    </a:lnTo>
                    <a:lnTo>
                      <a:pt x="249" y="45"/>
                    </a:lnTo>
                    <a:lnTo>
                      <a:pt x="251" y="45"/>
                    </a:lnTo>
                    <a:lnTo>
                      <a:pt x="253" y="45"/>
                    </a:lnTo>
                    <a:lnTo>
                      <a:pt x="254" y="46"/>
                    </a:lnTo>
                    <a:lnTo>
                      <a:pt x="256" y="46"/>
                    </a:lnTo>
                    <a:lnTo>
                      <a:pt x="258" y="46"/>
                    </a:lnTo>
                    <a:lnTo>
                      <a:pt x="259" y="47"/>
                    </a:lnTo>
                    <a:lnTo>
                      <a:pt x="261" y="47"/>
                    </a:lnTo>
                    <a:lnTo>
                      <a:pt x="263" y="47"/>
                    </a:lnTo>
                    <a:lnTo>
                      <a:pt x="264" y="47"/>
                    </a:lnTo>
                    <a:lnTo>
                      <a:pt x="266" y="47"/>
                    </a:lnTo>
                    <a:lnTo>
                      <a:pt x="268" y="46"/>
                    </a:lnTo>
                    <a:lnTo>
                      <a:pt x="269" y="46"/>
                    </a:lnTo>
                    <a:lnTo>
                      <a:pt x="271" y="45"/>
                    </a:lnTo>
                    <a:lnTo>
                      <a:pt x="273" y="44"/>
                    </a:lnTo>
                    <a:lnTo>
                      <a:pt x="274" y="44"/>
                    </a:lnTo>
                    <a:lnTo>
                      <a:pt x="276" y="43"/>
                    </a:lnTo>
                    <a:lnTo>
                      <a:pt x="278" y="43"/>
                    </a:lnTo>
                    <a:lnTo>
                      <a:pt x="279" y="44"/>
                    </a:lnTo>
                    <a:lnTo>
                      <a:pt x="281" y="45"/>
                    </a:lnTo>
                    <a:lnTo>
                      <a:pt x="283" y="47"/>
                    </a:lnTo>
                    <a:lnTo>
                      <a:pt x="284" y="48"/>
                    </a:lnTo>
                    <a:lnTo>
                      <a:pt x="286" y="49"/>
                    </a:lnTo>
                    <a:lnTo>
                      <a:pt x="288" y="50"/>
                    </a:lnTo>
                    <a:lnTo>
                      <a:pt x="289" y="50"/>
                    </a:lnTo>
                    <a:lnTo>
                      <a:pt x="291" y="50"/>
                    </a:lnTo>
                    <a:lnTo>
                      <a:pt x="293" y="50"/>
                    </a:lnTo>
                    <a:lnTo>
                      <a:pt x="294" y="49"/>
                    </a:lnTo>
                    <a:lnTo>
                      <a:pt x="296" y="49"/>
                    </a:lnTo>
                    <a:lnTo>
                      <a:pt x="298" y="48"/>
                    </a:lnTo>
                    <a:lnTo>
                      <a:pt x="299" y="48"/>
                    </a:lnTo>
                    <a:lnTo>
                      <a:pt x="301" y="47"/>
                    </a:lnTo>
                    <a:lnTo>
                      <a:pt x="303" y="47"/>
                    </a:lnTo>
                    <a:lnTo>
                      <a:pt x="304" y="47"/>
                    </a:lnTo>
                    <a:lnTo>
                      <a:pt x="306" y="47"/>
                    </a:lnTo>
                    <a:lnTo>
                      <a:pt x="308" y="48"/>
                    </a:lnTo>
                    <a:lnTo>
                      <a:pt x="309" y="48"/>
                    </a:lnTo>
                    <a:lnTo>
                      <a:pt x="311" y="49"/>
                    </a:lnTo>
                    <a:lnTo>
                      <a:pt x="313" y="50"/>
                    </a:lnTo>
                    <a:lnTo>
                      <a:pt x="314" y="50"/>
                    </a:lnTo>
                    <a:lnTo>
                      <a:pt x="316" y="50"/>
                    </a:lnTo>
                    <a:lnTo>
                      <a:pt x="318" y="49"/>
                    </a:lnTo>
                    <a:lnTo>
                      <a:pt x="319" y="48"/>
                    </a:lnTo>
                    <a:lnTo>
                      <a:pt x="321" y="48"/>
                    </a:lnTo>
                    <a:lnTo>
                      <a:pt x="323" y="48"/>
                    </a:lnTo>
                    <a:lnTo>
                      <a:pt x="325" y="48"/>
                    </a:lnTo>
                    <a:lnTo>
                      <a:pt x="326" y="48"/>
                    </a:lnTo>
                    <a:lnTo>
                      <a:pt x="328" y="48"/>
                    </a:lnTo>
                    <a:lnTo>
                      <a:pt x="330" y="48"/>
                    </a:lnTo>
                    <a:lnTo>
                      <a:pt x="331" y="49"/>
                    </a:lnTo>
                    <a:lnTo>
                      <a:pt x="333" y="49"/>
                    </a:lnTo>
                    <a:lnTo>
                      <a:pt x="335" y="49"/>
                    </a:lnTo>
                    <a:lnTo>
                      <a:pt x="336" y="49"/>
                    </a:lnTo>
                    <a:lnTo>
                      <a:pt x="338" y="49"/>
                    </a:lnTo>
                    <a:lnTo>
                      <a:pt x="340" y="48"/>
                    </a:lnTo>
                    <a:lnTo>
                      <a:pt x="341" y="47"/>
                    </a:lnTo>
                    <a:lnTo>
                      <a:pt x="343" y="46"/>
                    </a:lnTo>
                    <a:lnTo>
                      <a:pt x="345" y="45"/>
                    </a:lnTo>
                    <a:lnTo>
                      <a:pt x="346" y="44"/>
                    </a:lnTo>
                    <a:lnTo>
                      <a:pt x="348" y="43"/>
                    </a:lnTo>
                    <a:lnTo>
                      <a:pt x="350" y="43"/>
                    </a:lnTo>
                    <a:lnTo>
                      <a:pt x="351" y="43"/>
                    </a:lnTo>
                    <a:lnTo>
                      <a:pt x="353" y="43"/>
                    </a:lnTo>
                    <a:lnTo>
                      <a:pt x="355" y="43"/>
                    </a:lnTo>
                    <a:lnTo>
                      <a:pt x="356" y="43"/>
                    </a:lnTo>
                    <a:lnTo>
                      <a:pt x="358" y="43"/>
                    </a:lnTo>
                    <a:lnTo>
                      <a:pt x="360" y="42"/>
                    </a:lnTo>
                    <a:lnTo>
                      <a:pt x="361" y="41"/>
                    </a:lnTo>
                    <a:lnTo>
                      <a:pt x="363" y="40"/>
                    </a:lnTo>
                    <a:lnTo>
                      <a:pt x="365" y="39"/>
                    </a:lnTo>
                    <a:lnTo>
                      <a:pt x="366" y="37"/>
                    </a:lnTo>
                    <a:lnTo>
                      <a:pt x="368" y="37"/>
                    </a:lnTo>
                    <a:lnTo>
                      <a:pt x="370" y="37"/>
                    </a:lnTo>
                    <a:lnTo>
                      <a:pt x="371" y="37"/>
                    </a:lnTo>
                    <a:lnTo>
                      <a:pt x="373" y="37"/>
                    </a:lnTo>
                    <a:lnTo>
                      <a:pt x="375" y="37"/>
                    </a:lnTo>
                    <a:lnTo>
                      <a:pt x="376" y="37"/>
                    </a:lnTo>
                    <a:lnTo>
                      <a:pt x="378" y="37"/>
                    </a:lnTo>
                    <a:lnTo>
                      <a:pt x="380" y="36"/>
                    </a:lnTo>
                    <a:lnTo>
                      <a:pt x="381" y="36"/>
                    </a:lnTo>
                    <a:lnTo>
                      <a:pt x="383" y="35"/>
                    </a:lnTo>
                    <a:lnTo>
                      <a:pt x="385" y="35"/>
                    </a:lnTo>
                    <a:lnTo>
                      <a:pt x="386" y="36"/>
                    </a:lnTo>
                    <a:lnTo>
                      <a:pt x="388" y="36"/>
                    </a:lnTo>
                    <a:lnTo>
                      <a:pt x="389" y="3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6" name="Rectangle 485"/>
              <p:cNvSpPr>
                <a:spLocks noChangeArrowheads="1"/>
              </p:cNvSpPr>
              <p:nvPr/>
            </p:nvSpPr>
            <p:spPr bwMode="auto">
              <a:xfrm>
                <a:off x="8099425" y="8302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15.07</a:t>
                </a:r>
                <a:endParaRPr lang="en-US" altLang="en-US" sz="1800"/>
              </a:p>
            </p:txBody>
          </p:sp>
          <p:sp>
            <p:nvSpPr>
              <p:cNvPr id="957" name="Rectangle 487"/>
              <p:cNvSpPr>
                <a:spLocks noChangeArrowheads="1"/>
              </p:cNvSpPr>
              <p:nvPr/>
            </p:nvSpPr>
            <p:spPr bwMode="auto">
              <a:xfrm>
                <a:off x="8545513" y="9445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16.90</a:t>
                </a:r>
                <a:endParaRPr lang="en-US" altLang="en-US" sz="1800"/>
              </a:p>
            </p:txBody>
          </p:sp>
          <p:sp>
            <p:nvSpPr>
              <p:cNvPr id="958" name="Rectangle 488"/>
              <p:cNvSpPr>
                <a:spLocks noChangeArrowheads="1"/>
              </p:cNvSpPr>
              <p:nvPr/>
            </p:nvSpPr>
            <p:spPr bwMode="auto">
              <a:xfrm>
                <a:off x="8791575" y="9937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17.59</a:t>
                </a:r>
                <a:endParaRPr lang="en-US" altLang="en-US" sz="1800"/>
              </a:p>
            </p:txBody>
          </p:sp>
          <p:sp>
            <p:nvSpPr>
              <p:cNvPr id="959" name="Line 489"/>
              <p:cNvSpPr>
                <a:spLocks noChangeShapeType="1"/>
              </p:cNvSpPr>
              <p:nvPr/>
            </p:nvSpPr>
            <p:spPr bwMode="auto">
              <a:xfrm flipV="1">
                <a:off x="8866188" y="1069975"/>
                <a:ext cx="3810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0" name="Rectangle 490"/>
              <p:cNvSpPr>
                <a:spLocks noChangeArrowheads="1"/>
              </p:cNvSpPr>
              <p:nvPr/>
            </p:nvSpPr>
            <p:spPr bwMode="auto">
              <a:xfrm>
                <a:off x="8294688" y="10064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16.45</a:t>
                </a:r>
                <a:endParaRPr lang="en-US" altLang="en-US" sz="1800"/>
              </a:p>
            </p:txBody>
          </p:sp>
          <p:sp>
            <p:nvSpPr>
              <p:cNvPr id="961" name="Rectangle 492"/>
              <p:cNvSpPr>
                <a:spLocks noChangeArrowheads="1"/>
              </p:cNvSpPr>
              <p:nvPr/>
            </p:nvSpPr>
            <p:spPr bwMode="auto">
              <a:xfrm>
                <a:off x="9029700" y="10128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17.93</a:t>
                </a:r>
                <a:endParaRPr lang="en-US" altLang="en-US" sz="1800"/>
              </a:p>
            </p:txBody>
          </p:sp>
          <p:sp>
            <p:nvSpPr>
              <p:cNvPr id="962" name="Rectangle 494"/>
              <p:cNvSpPr>
                <a:spLocks noChangeArrowheads="1"/>
              </p:cNvSpPr>
              <p:nvPr/>
            </p:nvSpPr>
            <p:spPr bwMode="auto">
              <a:xfrm>
                <a:off x="10293350" y="10509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22.92</a:t>
                </a:r>
                <a:endParaRPr lang="en-US" altLang="en-US" sz="1800"/>
              </a:p>
            </p:txBody>
          </p:sp>
          <p:sp>
            <p:nvSpPr>
              <p:cNvPr id="963" name="Rectangle 496"/>
              <p:cNvSpPr>
                <a:spLocks noChangeArrowheads="1"/>
              </p:cNvSpPr>
              <p:nvPr/>
            </p:nvSpPr>
            <p:spPr bwMode="auto">
              <a:xfrm>
                <a:off x="9274175" y="10890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18.72</a:t>
                </a:r>
                <a:endParaRPr lang="en-US" altLang="en-US" sz="1800"/>
              </a:p>
            </p:txBody>
          </p:sp>
          <p:sp>
            <p:nvSpPr>
              <p:cNvPr id="964" name="Rectangle 498"/>
              <p:cNvSpPr>
                <a:spLocks noChangeArrowheads="1"/>
              </p:cNvSpPr>
              <p:nvPr/>
            </p:nvSpPr>
            <p:spPr bwMode="auto">
              <a:xfrm>
                <a:off x="9520238" y="11017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19.96</a:t>
                </a:r>
                <a:endParaRPr lang="en-US" altLang="en-US" sz="1800"/>
              </a:p>
            </p:txBody>
          </p:sp>
          <p:sp>
            <p:nvSpPr>
              <p:cNvPr id="965" name="Line 499"/>
              <p:cNvSpPr>
                <a:spLocks noChangeShapeType="1"/>
              </p:cNvSpPr>
              <p:nvPr/>
            </p:nvSpPr>
            <p:spPr bwMode="auto">
              <a:xfrm flipV="1">
                <a:off x="9594850" y="1177925"/>
                <a:ext cx="38100" cy="4763"/>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6" name="Rectangle 500"/>
              <p:cNvSpPr>
                <a:spLocks noChangeArrowheads="1"/>
              </p:cNvSpPr>
              <p:nvPr/>
            </p:nvSpPr>
            <p:spPr bwMode="auto">
              <a:xfrm>
                <a:off x="10053638" y="11017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22.20</a:t>
                </a:r>
                <a:endParaRPr lang="en-US" altLang="en-US" sz="1800"/>
              </a:p>
            </p:txBody>
          </p:sp>
          <p:sp>
            <p:nvSpPr>
              <p:cNvPr id="967" name="Rectangle 502"/>
              <p:cNvSpPr>
                <a:spLocks noChangeArrowheads="1"/>
              </p:cNvSpPr>
              <p:nvPr/>
            </p:nvSpPr>
            <p:spPr bwMode="auto">
              <a:xfrm>
                <a:off x="9771063" y="11017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20.72</a:t>
                </a:r>
                <a:endParaRPr lang="en-US" altLang="en-US" sz="1800"/>
              </a:p>
            </p:txBody>
          </p:sp>
          <p:sp>
            <p:nvSpPr>
              <p:cNvPr id="968" name="Freeform 504"/>
              <p:cNvSpPr>
                <a:spLocks/>
              </p:cNvSpPr>
              <p:nvPr/>
            </p:nvSpPr>
            <p:spPr bwMode="auto">
              <a:xfrm>
                <a:off x="8080375" y="1492250"/>
                <a:ext cx="2444750" cy="231775"/>
              </a:xfrm>
              <a:custGeom>
                <a:avLst/>
                <a:gdLst>
                  <a:gd name="T0" fmla="*/ 4 w 389"/>
                  <a:gd name="T1" fmla="*/ 7 h 37"/>
                  <a:gd name="T2" fmla="*/ 11 w 389"/>
                  <a:gd name="T3" fmla="*/ 15 h 37"/>
                  <a:gd name="T4" fmla="*/ 18 w 389"/>
                  <a:gd name="T5" fmla="*/ 27 h 37"/>
                  <a:gd name="T6" fmla="*/ 24 w 389"/>
                  <a:gd name="T7" fmla="*/ 30 h 37"/>
                  <a:gd name="T8" fmla="*/ 31 w 389"/>
                  <a:gd name="T9" fmla="*/ 22 h 37"/>
                  <a:gd name="T10" fmla="*/ 38 w 389"/>
                  <a:gd name="T11" fmla="*/ 20 h 37"/>
                  <a:gd name="T12" fmla="*/ 44 w 389"/>
                  <a:gd name="T13" fmla="*/ 22 h 37"/>
                  <a:gd name="T14" fmla="*/ 51 w 389"/>
                  <a:gd name="T15" fmla="*/ 22 h 37"/>
                  <a:gd name="T16" fmla="*/ 58 w 389"/>
                  <a:gd name="T17" fmla="*/ 22 h 37"/>
                  <a:gd name="T18" fmla="*/ 65 w 389"/>
                  <a:gd name="T19" fmla="*/ 21 h 37"/>
                  <a:gd name="T20" fmla="*/ 71 w 389"/>
                  <a:gd name="T21" fmla="*/ 22 h 37"/>
                  <a:gd name="T22" fmla="*/ 78 w 389"/>
                  <a:gd name="T23" fmla="*/ 16 h 37"/>
                  <a:gd name="T24" fmla="*/ 85 w 389"/>
                  <a:gd name="T25" fmla="*/ 12 h 37"/>
                  <a:gd name="T26" fmla="*/ 91 w 389"/>
                  <a:gd name="T27" fmla="*/ 7 h 37"/>
                  <a:gd name="T28" fmla="*/ 98 w 389"/>
                  <a:gd name="T29" fmla="*/ 7 h 37"/>
                  <a:gd name="T30" fmla="*/ 105 w 389"/>
                  <a:gd name="T31" fmla="*/ 6 h 37"/>
                  <a:gd name="T32" fmla="*/ 111 w 389"/>
                  <a:gd name="T33" fmla="*/ 5 h 37"/>
                  <a:gd name="T34" fmla="*/ 118 w 389"/>
                  <a:gd name="T35" fmla="*/ 7 h 37"/>
                  <a:gd name="T36" fmla="*/ 125 w 389"/>
                  <a:gd name="T37" fmla="*/ 1 h 37"/>
                  <a:gd name="T38" fmla="*/ 132 w 389"/>
                  <a:gd name="T39" fmla="*/ 6 h 37"/>
                  <a:gd name="T40" fmla="*/ 138 w 389"/>
                  <a:gd name="T41" fmla="*/ 13 h 37"/>
                  <a:gd name="T42" fmla="*/ 145 w 389"/>
                  <a:gd name="T43" fmla="*/ 7 h 37"/>
                  <a:gd name="T44" fmla="*/ 152 w 389"/>
                  <a:gd name="T45" fmla="*/ 4 h 37"/>
                  <a:gd name="T46" fmla="*/ 158 w 389"/>
                  <a:gd name="T47" fmla="*/ 12 h 37"/>
                  <a:gd name="T48" fmla="*/ 165 w 389"/>
                  <a:gd name="T49" fmla="*/ 22 h 37"/>
                  <a:gd name="T50" fmla="*/ 172 w 389"/>
                  <a:gd name="T51" fmla="*/ 23 h 37"/>
                  <a:gd name="T52" fmla="*/ 178 w 389"/>
                  <a:gd name="T53" fmla="*/ 24 h 37"/>
                  <a:gd name="T54" fmla="*/ 185 w 389"/>
                  <a:gd name="T55" fmla="*/ 25 h 37"/>
                  <a:gd name="T56" fmla="*/ 192 w 389"/>
                  <a:gd name="T57" fmla="*/ 26 h 37"/>
                  <a:gd name="T58" fmla="*/ 199 w 389"/>
                  <a:gd name="T59" fmla="*/ 27 h 37"/>
                  <a:gd name="T60" fmla="*/ 205 w 389"/>
                  <a:gd name="T61" fmla="*/ 26 h 37"/>
                  <a:gd name="T62" fmla="*/ 212 w 389"/>
                  <a:gd name="T63" fmla="*/ 26 h 37"/>
                  <a:gd name="T64" fmla="*/ 219 w 389"/>
                  <a:gd name="T65" fmla="*/ 26 h 37"/>
                  <a:gd name="T66" fmla="*/ 225 w 389"/>
                  <a:gd name="T67" fmla="*/ 31 h 37"/>
                  <a:gd name="T68" fmla="*/ 232 w 389"/>
                  <a:gd name="T69" fmla="*/ 32 h 37"/>
                  <a:gd name="T70" fmla="*/ 239 w 389"/>
                  <a:gd name="T71" fmla="*/ 26 h 37"/>
                  <a:gd name="T72" fmla="*/ 245 w 389"/>
                  <a:gd name="T73" fmla="*/ 25 h 37"/>
                  <a:gd name="T74" fmla="*/ 252 w 389"/>
                  <a:gd name="T75" fmla="*/ 29 h 37"/>
                  <a:gd name="T76" fmla="*/ 259 w 389"/>
                  <a:gd name="T77" fmla="*/ 30 h 37"/>
                  <a:gd name="T78" fmla="*/ 266 w 389"/>
                  <a:gd name="T79" fmla="*/ 32 h 37"/>
                  <a:gd name="T80" fmla="*/ 272 w 389"/>
                  <a:gd name="T81" fmla="*/ 31 h 37"/>
                  <a:gd name="T82" fmla="*/ 279 w 389"/>
                  <a:gd name="T83" fmla="*/ 31 h 37"/>
                  <a:gd name="T84" fmla="*/ 286 w 389"/>
                  <a:gd name="T85" fmla="*/ 34 h 37"/>
                  <a:gd name="T86" fmla="*/ 292 w 389"/>
                  <a:gd name="T87" fmla="*/ 36 h 37"/>
                  <a:gd name="T88" fmla="*/ 299 w 389"/>
                  <a:gd name="T89" fmla="*/ 35 h 37"/>
                  <a:gd name="T90" fmla="*/ 306 w 389"/>
                  <a:gd name="T91" fmla="*/ 35 h 37"/>
                  <a:gd name="T92" fmla="*/ 312 w 389"/>
                  <a:gd name="T93" fmla="*/ 35 h 37"/>
                  <a:gd name="T94" fmla="*/ 319 w 389"/>
                  <a:gd name="T95" fmla="*/ 35 h 37"/>
                  <a:gd name="T96" fmla="*/ 326 w 389"/>
                  <a:gd name="T97" fmla="*/ 35 h 37"/>
                  <a:gd name="T98" fmla="*/ 332 w 389"/>
                  <a:gd name="T99" fmla="*/ 33 h 37"/>
                  <a:gd name="T100" fmla="*/ 339 w 389"/>
                  <a:gd name="T101" fmla="*/ 33 h 37"/>
                  <a:gd name="T102" fmla="*/ 346 w 389"/>
                  <a:gd name="T103" fmla="*/ 31 h 37"/>
                  <a:gd name="T104" fmla="*/ 353 w 389"/>
                  <a:gd name="T105" fmla="*/ 31 h 37"/>
                  <a:gd name="T106" fmla="*/ 359 w 389"/>
                  <a:gd name="T107" fmla="*/ 33 h 37"/>
                  <a:gd name="T108" fmla="*/ 366 w 389"/>
                  <a:gd name="T109" fmla="*/ 33 h 37"/>
                  <a:gd name="T110" fmla="*/ 373 w 389"/>
                  <a:gd name="T111" fmla="*/ 34 h 37"/>
                  <a:gd name="T112" fmla="*/ 379 w 389"/>
                  <a:gd name="T113" fmla="*/ 36 h 37"/>
                  <a:gd name="T114" fmla="*/ 386 w 389"/>
                  <a:gd name="T115" fmla="*/ 3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37">
                    <a:moveTo>
                      <a:pt x="0" y="11"/>
                    </a:moveTo>
                    <a:lnTo>
                      <a:pt x="1" y="9"/>
                    </a:lnTo>
                    <a:lnTo>
                      <a:pt x="3" y="7"/>
                    </a:lnTo>
                    <a:lnTo>
                      <a:pt x="4" y="7"/>
                    </a:lnTo>
                    <a:lnTo>
                      <a:pt x="6" y="8"/>
                    </a:lnTo>
                    <a:lnTo>
                      <a:pt x="8" y="10"/>
                    </a:lnTo>
                    <a:lnTo>
                      <a:pt x="9" y="12"/>
                    </a:lnTo>
                    <a:lnTo>
                      <a:pt x="11" y="15"/>
                    </a:lnTo>
                    <a:lnTo>
                      <a:pt x="13" y="18"/>
                    </a:lnTo>
                    <a:lnTo>
                      <a:pt x="14" y="21"/>
                    </a:lnTo>
                    <a:lnTo>
                      <a:pt x="16" y="24"/>
                    </a:lnTo>
                    <a:lnTo>
                      <a:pt x="18" y="27"/>
                    </a:lnTo>
                    <a:lnTo>
                      <a:pt x="19" y="29"/>
                    </a:lnTo>
                    <a:lnTo>
                      <a:pt x="21" y="30"/>
                    </a:lnTo>
                    <a:lnTo>
                      <a:pt x="23" y="31"/>
                    </a:lnTo>
                    <a:lnTo>
                      <a:pt x="24" y="30"/>
                    </a:lnTo>
                    <a:lnTo>
                      <a:pt x="26" y="28"/>
                    </a:lnTo>
                    <a:lnTo>
                      <a:pt x="28" y="26"/>
                    </a:lnTo>
                    <a:lnTo>
                      <a:pt x="29" y="24"/>
                    </a:lnTo>
                    <a:lnTo>
                      <a:pt x="31" y="22"/>
                    </a:lnTo>
                    <a:lnTo>
                      <a:pt x="33" y="21"/>
                    </a:lnTo>
                    <a:lnTo>
                      <a:pt x="34" y="20"/>
                    </a:lnTo>
                    <a:lnTo>
                      <a:pt x="36" y="20"/>
                    </a:lnTo>
                    <a:lnTo>
                      <a:pt x="38" y="20"/>
                    </a:lnTo>
                    <a:lnTo>
                      <a:pt x="39" y="20"/>
                    </a:lnTo>
                    <a:lnTo>
                      <a:pt x="41" y="21"/>
                    </a:lnTo>
                    <a:lnTo>
                      <a:pt x="43" y="21"/>
                    </a:lnTo>
                    <a:lnTo>
                      <a:pt x="44" y="22"/>
                    </a:lnTo>
                    <a:lnTo>
                      <a:pt x="46" y="22"/>
                    </a:lnTo>
                    <a:lnTo>
                      <a:pt x="48" y="22"/>
                    </a:lnTo>
                    <a:lnTo>
                      <a:pt x="49" y="22"/>
                    </a:lnTo>
                    <a:lnTo>
                      <a:pt x="51" y="22"/>
                    </a:lnTo>
                    <a:lnTo>
                      <a:pt x="53" y="22"/>
                    </a:lnTo>
                    <a:lnTo>
                      <a:pt x="54" y="23"/>
                    </a:lnTo>
                    <a:lnTo>
                      <a:pt x="56" y="23"/>
                    </a:lnTo>
                    <a:lnTo>
                      <a:pt x="58" y="22"/>
                    </a:lnTo>
                    <a:lnTo>
                      <a:pt x="60" y="22"/>
                    </a:lnTo>
                    <a:lnTo>
                      <a:pt x="61" y="21"/>
                    </a:lnTo>
                    <a:lnTo>
                      <a:pt x="63" y="21"/>
                    </a:lnTo>
                    <a:lnTo>
                      <a:pt x="65" y="21"/>
                    </a:lnTo>
                    <a:lnTo>
                      <a:pt x="66" y="21"/>
                    </a:lnTo>
                    <a:lnTo>
                      <a:pt x="68" y="22"/>
                    </a:lnTo>
                    <a:lnTo>
                      <a:pt x="70" y="22"/>
                    </a:lnTo>
                    <a:lnTo>
                      <a:pt x="71" y="22"/>
                    </a:lnTo>
                    <a:lnTo>
                      <a:pt x="73" y="21"/>
                    </a:lnTo>
                    <a:lnTo>
                      <a:pt x="75" y="20"/>
                    </a:lnTo>
                    <a:lnTo>
                      <a:pt x="76" y="18"/>
                    </a:lnTo>
                    <a:lnTo>
                      <a:pt x="78" y="16"/>
                    </a:lnTo>
                    <a:lnTo>
                      <a:pt x="80" y="14"/>
                    </a:lnTo>
                    <a:lnTo>
                      <a:pt x="81" y="13"/>
                    </a:lnTo>
                    <a:lnTo>
                      <a:pt x="83" y="12"/>
                    </a:lnTo>
                    <a:lnTo>
                      <a:pt x="85" y="12"/>
                    </a:lnTo>
                    <a:lnTo>
                      <a:pt x="86" y="11"/>
                    </a:lnTo>
                    <a:lnTo>
                      <a:pt x="88" y="10"/>
                    </a:lnTo>
                    <a:lnTo>
                      <a:pt x="90" y="8"/>
                    </a:lnTo>
                    <a:lnTo>
                      <a:pt x="91" y="7"/>
                    </a:lnTo>
                    <a:lnTo>
                      <a:pt x="93" y="6"/>
                    </a:lnTo>
                    <a:lnTo>
                      <a:pt x="95" y="6"/>
                    </a:lnTo>
                    <a:lnTo>
                      <a:pt x="96" y="7"/>
                    </a:lnTo>
                    <a:lnTo>
                      <a:pt x="98" y="7"/>
                    </a:lnTo>
                    <a:lnTo>
                      <a:pt x="100" y="8"/>
                    </a:lnTo>
                    <a:lnTo>
                      <a:pt x="101" y="8"/>
                    </a:lnTo>
                    <a:lnTo>
                      <a:pt x="103" y="7"/>
                    </a:lnTo>
                    <a:lnTo>
                      <a:pt x="105" y="6"/>
                    </a:lnTo>
                    <a:lnTo>
                      <a:pt x="106" y="5"/>
                    </a:lnTo>
                    <a:lnTo>
                      <a:pt x="108" y="4"/>
                    </a:lnTo>
                    <a:lnTo>
                      <a:pt x="110" y="4"/>
                    </a:lnTo>
                    <a:lnTo>
                      <a:pt x="111" y="5"/>
                    </a:lnTo>
                    <a:lnTo>
                      <a:pt x="113" y="7"/>
                    </a:lnTo>
                    <a:lnTo>
                      <a:pt x="115" y="8"/>
                    </a:lnTo>
                    <a:lnTo>
                      <a:pt x="116" y="8"/>
                    </a:lnTo>
                    <a:lnTo>
                      <a:pt x="118" y="7"/>
                    </a:lnTo>
                    <a:lnTo>
                      <a:pt x="120" y="6"/>
                    </a:lnTo>
                    <a:lnTo>
                      <a:pt x="122" y="4"/>
                    </a:lnTo>
                    <a:lnTo>
                      <a:pt x="123" y="2"/>
                    </a:lnTo>
                    <a:lnTo>
                      <a:pt x="125" y="1"/>
                    </a:lnTo>
                    <a:lnTo>
                      <a:pt x="127" y="0"/>
                    </a:lnTo>
                    <a:lnTo>
                      <a:pt x="128" y="2"/>
                    </a:lnTo>
                    <a:lnTo>
                      <a:pt x="130" y="3"/>
                    </a:lnTo>
                    <a:lnTo>
                      <a:pt x="132" y="6"/>
                    </a:lnTo>
                    <a:lnTo>
                      <a:pt x="133" y="8"/>
                    </a:lnTo>
                    <a:lnTo>
                      <a:pt x="135" y="11"/>
                    </a:lnTo>
                    <a:lnTo>
                      <a:pt x="137" y="12"/>
                    </a:lnTo>
                    <a:lnTo>
                      <a:pt x="138" y="13"/>
                    </a:lnTo>
                    <a:lnTo>
                      <a:pt x="140" y="13"/>
                    </a:lnTo>
                    <a:lnTo>
                      <a:pt x="142" y="11"/>
                    </a:lnTo>
                    <a:lnTo>
                      <a:pt x="143" y="9"/>
                    </a:lnTo>
                    <a:lnTo>
                      <a:pt x="145" y="7"/>
                    </a:lnTo>
                    <a:lnTo>
                      <a:pt x="147" y="4"/>
                    </a:lnTo>
                    <a:lnTo>
                      <a:pt x="148" y="3"/>
                    </a:lnTo>
                    <a:lnTo>
                      <a:pt x="150" y="3"/>
                    </a:lnTo>
                    <a:lnTo>
                      <a:pt x="152" y="4"/>
                    </a:lnTo>
                    <a:lnTo>
                      <a:pt x="153" y="6"/>
                    </a:lnTo>
                    <a:lnTo>
                      <a:pt x="155" y="7"/>
                    </a:lnTo>
                    <a:lnTo>
                      <a:pt x="157" y="10"/>
                    </a:lnTo>
                    <a:lnTo>
                      <a:pt x="158" y="12"/>
                    </a:lnTo>
                    <a:lnTo>
                      <a:pt x="160" y="15"/>
                    </a:lnTo>
                    <a:lnTo>
                      <a:pt x="162" y="18"/>
                    </a:lnTo>
                    <a:lnTo>
                      <a:pt x="163" y="20"/>
                    </a:lnTo>
                    <a:lnTo>
                      <a:pt x="165" y="22"/>
                    </a:lnTo>
                    <a:lnTo>
                      <a:pt x="167" y="23"/>
                    </a:lnTo>
                    <a:lnTo>
                      <a:pt x="168" y="23"/>
                    </a:lnTo>
                    <a:lnTo>
                      <a:pt x="170" y="23"/>
                    </a:lnTo>
                    <a:lnTo>
                      <a:pt x="172" y="23"/>
                    </a:lnTo>
                    <a:lnTo>
                      <a:pt x="173" y="22"/>
                    </a:lnTo>
                    <a:lnTo>
                      <a:pt x="175" y="23"/>
                    </a:lnTo>
                    <a:lnTo>
                      <a:pt x="177" y="23"/>
                    </a:lnTo>
                    <a:lnTo>
                      <a:pt x="178" y="24"/>
                    </a:lnTo>
                    <a:lnTo>
                      <a:pt x="180" y="25"/>
                    </a:lnTo>
                    <a:lnTo>
                      <a:pt x="182" y="25"/>
                    </a:lnTo>
                    <a:lnTo>
                      <a:pt x="183" y="25"/>
                    </a:lnTo>
                    <a:lnTo>
                      <a:pt x="185" y="25"/>
                    </a:lnTo>
                    <a:lnTo>
                      <a:pt x="187" y="25"/>
                    </a:lnTo>
                    <a:lnTo>
                      <a:pt x="188" y="25"/>
                    </a:lnTo>
                    <a:lnTo>
                      <a:pt x="190" y="25"/>
                    </a:lnTo>
                    <a:lnTo>
                      <a:pt x="192" y="26"/>
                    </a:lnTo>
                    <a:lnTo>
                      <a:pt x="194" y="26"/>
                    </a:lnTo>
                    <a:lnTo>
                      <a:pt x="195" y="27"/>
                    </a:lnTo>
                    <a:lnTo>
                      <a:pt x="197" y="27"/>
                    </a:lnTo>
                    <a:lnTo>
                      <a:pt x="199" y="27"/>
                    </a:lnTo>
                    <a:lnTo>
                      <a:pt x="200" y="26"/>
                    </a:lnTo>
                    <a:lnTo>
                      <a:pt x="202" y="26"/>
                    </a:lnTo>
                    <a:lnTo>
                      <a:pt x="204" y="26"/>
                    </a:lnTo>
                    <a:lnTo>
                      <a:pt x="205" y="26"/>
                    </a:lnTo>
                    <a:lnTo>
                      <a:pt x="207" y="26"/>
                    </a:lnTo>
                    <a:lnTo>
                      <a:pt x="209" y="26"/>
                    </a:lnTo>
                    <a:lnTo>
                      <a:pt x="210" y="26"/>
                    </a:lnTo>
                    <a:lnTo>
                      <a:pt x="212" y="26"/>
                    </a:lnTo>
                    <a:lnTo>
                      <a:pt x="214" y="26"/>
                    </a:lnTo>
                    <a:lnTo>
                      <a:pt x="215" y="26"/>
                    </a:lnTo>
                    <a:lnTo>
                      <a:pt x="217" y="26"/>
                    </a:lnTo>
                    <a:lnTo>
                      <a:pt x="219" y="26"/>
                    </a:lnTo>
                    <a:lnTo>
                      <a:pt x="220" y="27"/>
                    </a:lnTo>
                    <a:lnTo>
                      <a:pt x="222" y="28"/>
                    </a:lnTo>
                    <a:lnTo>
                      <a:pt x="224" y="30"/>
                    </a:lnTo>
                    <a:lnTo>
                      <a:pt x="225" y="31"/>
                    </a:lnTo>
                    <a:lnTo>
                      <a:pt x="227" y="33"/>
                    </a:lnTo>
                    <a:lnTo>
                      <a:pt x="229" y="33"/>
                    </a:lnTo>
                    <a:lnTo>
                      <a:pt x="230" y="33"/>
                    </a:lnTo>
                    <a:lnTo>
                      <a:pt x="232" y="32"/>
                    </a:lnTo>
                    <a:lnTo>
                      <a:pt x="234" y="30"/>
                    </a:lnTo>
                    <a:lnTo>
                      <a:pt x="235" y="28"/>
                    </a:lnTo>
                    <a:lnTo>
                      <a:pt x="237" y="27"/>
                    </a:lnTo>
                    <a:lnTo>
                      <a:pt x="239" y="26"/>
                    </a:lnTo>
                    <a:lnTo>
                      <a:pt x="240" y="25"/>
                    </a:lnTo>
                    <a:lnTo>
                      <a:pt x="242" y="25"/>
                    </a:lnTo>
                    <a:lnTo>
                      <a:pt x="244" y="25"/>
                    </a:lnTo>
                    <a:lnTo>
                      <a:pt x="245" y="25"/>
                    </a:lnTo>
                    <a:lnTo>
                      <a:pt x="247" y="26"/>
                    </a:lnTo>
                    <a:lnTo>
                      <a:pt x="249" y="27"/>
                    </a:lnTo>
                    <a:lnTo>
                      <a:pt x="250" y="28"/>
                    </a:lnTo>
                    <a:lnTo>
                      <a:pt x="252" y="29"/>
                    </a:lnTo>
                    <a:lnTo>
                      <a:pt x="254" y="29"/>
                    </a:lnTo>
                    <a:lnTo>
                      <a:pt x="255" y="29"/>
                    </a:lnTo>
                    <a:lnTo>
                      <a:pt x="257" y="30"/>
                    </a:lnTo>
                    <a:lnTo>
                      <a:pt x="259" y="30"/>
                    </a:lnTo>
                    <a:lnTo>
                      <a:pt x="261" y="30"/>
                    </a:lnTo>
                    <a:lnTo>
                      <a:pt x="262" y="31"/>
                    </a:lnTo>
                    <a:lnTo>
                      <a:pt x="264" y="32"/>
                    </a:lnTo>
                    <a:lnTo>
                      <a:pt x="266" y="32"/>
                    </a:lnTo>
                    <a:lnTo>
                      <a:pt x="267" y="32"/>
                    </a:lnTo>
                    <a:lnTo>
                      <a:pt x="269" y="31"/>
                    </a:lnTo>
                    <a:lnTo>
                      <a:pt x="271" y="31"/>
                    </a:lnTo>
                    <a:lnTo>
                      <a:pt x="272" y="31"/>
                    </a:lnTo>
                    <a:lnTo>
                      <a:pt x="274" y="31"/>
                    </a:lnTo>
                    <a:lnTo>
                      <a:pt x="276" y="30"/>
                    </a:lnTo>
                    <a:lnTo>
                      <a:pt x="277" y="31"/>
                    </a:lnTo>
                    <a:lnTo>
                      <a:pt x="279" y="31"/>
                    </a:lnTo>
                    <a:lnTo>
                      <a:pt x="281" y="32"/>
                    </a:lnTo>
                    <a:lnTo>
                      <a:pt x="282" y="33"/>
                    </a:lnTo>
                    <a:lnTo>
                      <a:pt x="284" y="33"/>
                    </a:lnTo>
                    <a:lnTo>
                      <a:pt x="286" y="34"/>
                    </a:lnTo>
                    <a:lnTo>
                      <a:pt x="287" y="34"/>
                    </a:lnTo>
                    <a:lnTo>
                      <a:pt x="289" y="35"/>
                    </a:lnTo>
                    <a:lnTo>
                      <a:pt x="291" y="35"/>
                    </a:lnTo>
                    <a:lnTo>
                      <a:pt x="292" y="36"/>
                    </a:lnTo>
                    <a:lnTo>
                      <a:pt x="294" y="36"/>
                    </a:lnTo>
                    <a:lnTo>
                      <a:pt x="296" y="36"/>
                    </a:lnTo>
                    <a:lnTo>
                      <a:pt x="297" y="35"/>
                    </a:lnTo>
                    <a:lnTo>
                      <a:pt x="299" y="35"/>
                    </a:lnTo>
                    <a:lnTo>
                      <a:pt x="301" y="35"/>
                    </a:lnTo>
                    <a:lnTo>
                      <a:pt x="302" y="35"/>
                    </a:lnTo>
                    <a:lnTo>
                      <a:pt x="304" y="35"/>
                    </a:lnTo>
                    <a:lnTo>
                      <a:pt x="306" y="35"/>
                    </a:lnTo>
                    <a:lnTo>
                      <a:pt x="307" y="35"/>
                    </a:lnTo>
                    <a:lnTo>
                      <a:pt x="309" y="35"/>
                    </a:lnTo>
                    <a:lnTo>
                      <a:pt x="311" y="35"/>
                    </a:lnTo>
                    <a:lnTo>
                      <a:pt x="312" y="35"/>
                    </a:lnTo>
                    <a:lnTo>
                      <a:pt x="314" y="35"/>
                    </a:lnTo>
                    <a:lnTo>
                      <a:pt x="316" y="35"/>
                    </a:lnTo>
                    <a:lnTo>
                      <a:pt x="317" y="35"/>
                    </a:lnTo>
                    <a:lnTo>
                      <a:pt x="319" y="35"/>
                    </a:lnTo>
                    <a:lnTo>
                      <a:pt x="321" y="35"/>
                    </a:lnTo>
                    <a:lnTo>
                      <a:pt x="322" y="36"/>
                    </a:lnTo>
                    <a:lnTo>
                      <a:pt x="324" y="36"/>
                    </a:lnTo>
                    <a:lnTo>
                      <a:pt x="326" y="35"/>
                    </a:lnTo>
                    <a:lnTo>
                      <a:pt x="327" y="35"/>
                    </a:lnTo>
                    <a:lnTo>
                      <a:pt x="329" y="34"/>
                    </a:lnTo>
                    <a:lnTo>
                      <a:pt x="331" y="33"/>
                    </a:lnTo>
                    <a:lnTo>
                      <a:pt x="332" y="33"/>
                    </a:lnTo>
                    <a:lnTo>
                      <a:pt x="334" y="33"/>
                    </a:lnTo>
                    <a:lnTo>
                      <a:pt x="336" y="33"/>
                    </a:lnTo>
                    <a:lnTo>
                      <a:pt x="337" y="33"/>
                    </a:lnTo>
                    <a:lnTo>
                      <a:pt x="339" y="33"/>
                    </a:lnTo>
                    <a:lnTo>
                      <a:pt x="341" y="33"/>
                    </a:lnTo>
                    <a:lnTo>
                      <a:pt x="343" y="33"/>
                    </a:lnTo>
                    <a:lnTo>
                      <a:pt x="344" y="32"/>
                    </a:lnTo>
                    <a:lnTo>
                      <a:pt x="346" y="31"/>
                    </a:lnTo>
                    <a:lnTo>
                      <a:pt x="348" y="31"/>
                    </a:lnTo>
                    <a:lnTo>
                      <a:pt x="349" y="30"/>
                    </a:lnTo>
                    <a:lnTo>
                      <a:pt x="351" y="30"/>
                    </a:lnTo>
                    <a:lnTo>
                      <a:pt x="353" y="31"/>
                    </a:lnTo>
                    <a:lnTo>
                      <a:pt x="354" y="31"/>
                    </a:lnTo>
                    <a:lnTo>
                      <a:pt x="356" y="32"/>
                    </a:lnTo>
                    <a:lnTo>
                      <a:pt x="358" y="33"/>
                    </a:lnTo>
                    <a:lnTo>
                      <a:pt x="359" y="33"/>
                    </a:lnTo>
                    <a:lnTo>
                      <a:pt x="361" y="33"/>
                    </a:lnTo>
                    <a:lnTo>
                      <a:pt x="363" y="33"/>
                    </a:lnTo>
                    <a:lnTo>
                      <a:pt x="364" y="33"/>
                    </a:lnTo>
                    <a:lnTo>
                      <a:pt x="366" y="33"/>
                    </a:lnTo>
                    <a:lnTo>
                      <a:pt x="368" y="33"/>
                    </a:lnTo>
                    <a:lnTo>
                      <a:pt x="369" y="33"/>
                    </a:lnTo>
                    <a:lnTo>
                      <a:pt x="371" y="33"/>
                    </a:lnTo>
                    <a:lnTo>
                      <a:pt x="373" y="34"/>
                    </a:lnTo>
                    <a:lnTo>
                      <a:pt x="374" y="35"/>
                    </a:lnTo>
                    <a:lnTo>
                      <a:pt x="376" y="36"/>
                    </a:lnTo>
                    <a:lnTo>
                      <a:pt x="378" y="36"/>
                    </a:lnTo>
                    <a:lnTo>
                      <a:pt x="379" y="36"/>
                    </a:lnTo>
                    <a:lnTo>
                      <a:pt x="381" y="37"/>
                    </a:lnTo>
                    <a:lnTo>
                      <a:pt x="383" y="37"/>
                    </a:lnTo>
                    <a:lnTo>
                      <a:pt x="384" y="37"/>
                    </a:lnTo>
                    <a:lnTo>
                      <a:pt x="386" y="36"/>
                    </a:lnTo>
                    <a:lnTo>
                      <a:pt x="388" y="35"/>
                    </a:lnTo>
                    <a:lnTo>
                      <a:pt x="389" y="34"/>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9" name="Rectangle 505"/>
              <p:cNvSpPr>
                <a:spLocks noChangeArrowheads="1"/>
              </p:cNvSpPr>
              <p:nvPr/>
            </p:nvSpPr>
            <p:spPr bwMode="auto">
              <a:xfrm>
                <a:off x="8766175" y="13970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17.61</a:t>
                </a:r>
                <a:endParaRPr lang="en-US" altLang="en-US" sz="1800"/>
              </a:p>
            </p:txBody>
          </p:sp>
          <p:sp>
            <p:nvSpPr>
              <p:cNvPr id="970" name="Rectangle 506"/>
              <p:cNvSpPr>
                <a:spLocks noChangeArrowheads="1"/>
              </p:cNvSpPr>
              <p:nvPr/>
            </p:nvSpPr>
            <p:spPr bwMode="auto">
              <a:xfrm>
                <a:off x="9004300" y="141605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18.09</a:t>
                </a:r>
                <a:endParaRPr lang="en-US" altLang="en-US" sz="1800"/>
              </a:p>
            </p:txBody>
          </p:sp>
          <p:sp>
            <p:nvSpPr>
              <p:cNvPr id="971" name="Line 507"/>
              <p:cNvSpPr>
                <a:spLocks noChangeShapeType="1"/>
              </p:cNvSpPr>
              <p:nvPr/>
            </p:nvSpPr>
            <p:spPr bwMode="auto">
              <a:xfrm flipV="1">
                <a:off x="9023350" y="1492250"/>
                <a:ext cx="936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2" name="Rectangle 508"/>
              <p:cNvSpPr>
                <a:spLocks noChangeArrowheads="1"/>
              </p:cNvSpPr>
              <p:nvPr/>
            </p:nvSpPr>
            <p:spPr bwMode="auto">
              <a:xfrm>
                <a:off x="8513763" y="14224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17.23</a:t>
                </a:r>
                <a:endParaRPr lang="en-US" altLang="en-US" sz="1800"/>
              </a:p>
            </p:txBody>
          </p:sp>
          <p:sp>
            <p:nvSpPr>
              <p:cNvPr id="973" name="Line 509"/>
              <p:cNvSpPr>
                <a:spLocks noChangeShapeType="1"/>
              </p:cNvSpPr>
              <p:nvPr/>
            </p:nvSpPr>
            <p:spPr bwMode="auto">
              <a:xfrm flipH="1" flipV="1">
                <a:off x="8626475" y="1498600"/>
                <a:ext cx="1317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4" name="Rectangle 510"/>
              <p:cNvSpPr>
                <a:spLocks noChangeArrowheads="1"/>
              </p:cNvSpPr>
              <p:nvPr/>
            </p:nvSpPr>
            <p:spPr bwMode="auto">
              <a:xfrm>
                <a:off x="8105775" y="14398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15.10</a:t>
                </a:r>
                <a:endParaRPr lang="en-US" altLang="en-US" sz="1800"/>
              </a:p>
            </p:txBody>
          </p:sp>
          <p:sp>
            <p:nvSpPr>
              <p:cNvPr id="975" name="Line 511"/>
              <p:cNvSpPr>
                <a:spLocks noChangeShapeType="1"/>
              </p:cNvSpPr>
              <p:nvPr/>
            </p:nvSpPr>
            <p:spPr bwMode="auto">
              <a:xfrm flipV="1">
                <a:off x="8105775" y="1516063"/>
                <a:ext cx="1127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6" name="Rectangle 512"/>
              <p:cNvSpPr>
                <a:spLocks noChangeArrowheads="1"/>
              </p:cNvSpPr>
              <p:nvPr/>
            </p:nvSpPr>
            <p:spPr bwMode="auto">
              <a:xfrm>
                <a:off x="9129713" y="15351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18.58</a:t>
                </a:r>
                <a:endParaRPr lang="en-US" altLang="en-US" sz="1800"/>
              </a:p>
            </p:txBody>
          </p:sp>
          <p:sp>
            <p:nvSpPr>
              <p:cNvPr id="977" name="Line 513"/>
              <p:cNvSpPr>
                <a:spLocks noChangeShapeType="1"/>
              </p:cNvSpPr>
              <p:nvPr/>
            </p:nvSpPr>
            <p:spPr bwMode="auto">
              <a:xfrm flipV="1">
                <a:off x="9167813" y="1611313"/>
                <a:ext cx="746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8" name="Rectangle 514"/>
              <p:cNvSpPr>
                <a:spLocks noChangeArrowheads="1"/>
              </p:cNvSpPr>
              <p:nvPr/>
            </p:nvSpPr>
            <p:spPr bwMode="auto">
              <a:xfrm>
                <a:off x="9488488" y="15541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19.99</a:t>
                </a:r>
                <a:endParaRPr lang="en-US" altLang="en-US" sz="1800"/>
              </a:p>
            </p:txBody>
          </p:sp>
          <p:sp>
            <p:nvSpPr>
              <p:cNvPr id="979" name="Rectangle 515"/>
              <p:cNvSpPr>
                <a:spLocks noChangeArrowheads="1"/>
              </p:cNvSpPr>
              <p:nvPr/>
            </p:nvSpPr>
            <p:spPr bwMode="auto">
              <a:xfrm>
                <a:off x="10174288" y="15859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22.23</a:t>
                </a:r>
                <a:endParaRPr lang="en-US" altLang="en-US" sz="1800"/>
              </a:p>
            </p:txBody>
          </p:sp>
          <p:sp>
            <p:nvSpPr>
              <p:cNvPr id="980" name="Rectangle 516"/>
              <p:cNvSpPr>
                <a:spLocks noChangeArrowheads="1"/>
              </p:cNvSpPr>
              <p:nvPr/>
            </p:nvSpPr>
            <p:spPr bwMode="auto">
              <a:xfrm>
                <a:off x="9739313" y="15859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20.68</a:t>
                </a:r>
                <a:endParaRPr lang="en-US" altLang="en-US" sz="1800"/>
              </a:p>
            </p:txBody>
          </p:sp>
          <p:sp>
            <p:nvSpPr>
              <p:cNvPr id="981" name="Line 517"/>
              <p:cNvSpPr>
                <a:spLocks noChangeShapeType="1"/>
              </p:cNvSpPr>
              <p:nvPr/>
            </p:nvSpPr>
            <p:spPr bwMode="auto">
              <a:xfrm flipV="1">
                <a:off x="9815513" y="1662113"/>
                <a:ext cx="365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2" name="Freeform 518"/>
              <p:cNvSpPr>
                <a:spLocks/>
              </p:cNvSpPr>
              <p:nvPr/>
            </p:nvSpPr>
            <p:spPr bwMode="auto">
              <a:xfrm>
                <a:off x="8080375" y="2063750"/>
                <a:ext cx="2444750" cy="458788"/>
              </a:xfrm>
              <a:custGeom>
                <a:avLst/>
                <a:gdLst>
                  <a:gd name="T0" fmla="*/ 4 w 389"/>
                  <a:gd name="T1" fmla="*/ 73 h 73"/>
                  <a:gd name="T2" fmla="*/ 10 w 389"/>
                  <a:gd name="T3" fmla="*/ 73 h 73"/>
                  <a:gd name="T4" fmla="*/ 17 w 389"/>
                  <a:gd name="T5" fmla="*/ 73 h 73"/>
                  <a:gd name="T6" fmla="*/ 24 w 389"/>
                  <a:gd name="T7" fmla="*/ 73 h 73"/>
                  <a:gd name="T8" fmla="*/ 31 w 389"/>
                  <a:gd name="T9" fmla="*/ 73 h 73"/>
                  <a:gd name="T10" fmla="*/ 37 w 389"/>
                  <a:gd name="T11" fmla="*/ 73 h 73"/>
                  <a:gd name="T12" fmla="*/ 44 w 389"/>
                  <a:gd name="T13" fmla="*/ 73 h 73"/>
                  <a:gd name="T14" fmla="*/ 51 w 389"/>
                  <a:gd name="T15" fmla="*/ 73 h 73"/>
                  <a:gd name="T16" fmla="*/ 57 w 389"/>
                  <a:gd name="T17" fmla="*/ 73 h 73"/>
                  <a:gd name="T18" fmla="*/ 64 w 389"/>
                  <a:gd name="T19" fmla="*/ 73 h 73"/>
                  <a:gd name="T20" fmla="*/ 71 w 389"/>
                  <a:gd name="T21" fmla="*/ 71 h 73"/>
                  <a:gd name="T22" fmla="*/ 77 w 389"/>
                  <a:gd name="T23" fmla="*/ 56 h 73"/>
                  <a:gd name="T24" fmla="*/ 84 w 389"/>
                  <a:gd name="T25" fmla="*/ 56 h 73"/>
                  <a:gd name="T26" fmla="*/ 91 w 389"/>
                  <a:gd name="T27" fmla="*/ 71 h 73"/>
                  <a:gd name="T28" fmla="*/ 98 w 389"/>
                  <a:gd name="T29" fmla="*/ 73 h 73"/>
                  <a:gd name="T30" fmla="*/ 104 w 389"/>
                  <a:gd name="T31" fmla="*/ 73 h 73"/>
                  <a:gd name="T32" fmla="*/ 111 w 389"/>
                  <a:gd name="T33" fmla="*/ 73 h 73"/>
                  <a:gd name="T34" fmla="*/ 118 w 389"/>
                  <a:gd name="T35" fmla="*/ 73 h 73"/>
                  <a:gd name="T36" fmla="*/ 124 w 389"/>
                  <a:gd name="T37" fmla="*/ 73 h 73"/>
                  <a:gd name="T38" fmla="*/ 131 w 389"/>
                  <a:gd name="T39" fmla="*/ 73 h 73"/>
                  <a:gd name="T40" fmla="*/ 138 w 389"/>
                  <a:gd name="T41" fmla="*/ 73 h 73"/>
                  <a:gd name="T42" fmla="*/ 144 w 389"/>
                  <a:gd name="T43" fmla="*/ 73 h 73"/>
                  <a:gd name="T44" fmla="*/ 151 w 389"/>
                  <a:gd name="T45" fmla="*/ 73 h 73"/>
                  <a:gd name="T46" fmla="*/ 158 w 389"/>
                  <a:gd name="T47" fmla="*/ 73 h 73"/>
                  <a:gd name="T48" fmla="*/ 165 w 389"/>
                  <a:gd name="T49" fmla="*/ 73 h 73"/>
                  <a:gd name="T50" fmla="*/ 171 w 389"/>
                  <a:gd name="T51" fmla="*/ 73 h 73"/>
                  <a:gd name="T52" fmla="*/ 178 w 389"/>
                  <a:gd name="T53" fmla="*/ 73 h 73"/>
                  <a:gd name="T54" fmla="*/ 185 w 389"/>
                  <a:gd name="T55" fmla="*/ 56 h 73"/>
                  <a:gd name="T56" fmla="*/ 191 w 389"/>
                  <a:gd name="T57" fmla="*/ 7 h 73"/>
                  <a:gd name="T58" fmla="*/ 198 w 389"/>
                  <a:gd name="T59" fmla="*/ 17 h 73"/>
                  <a:gd name="T60" fmla="*/ 205 w 389"/>
                  <a:gd name="T61" fmla="*/ 64 h 73"/>
                  <a:gd name="T62" fmla="*/ 211 w 389"/>
                  <a:gd name="T63" fmla="*/ 73 h 73"/>
                  <a:gd name="T64" fmla="*/ 218 w 389"/>
                  <a:gd name="T65" fmla="*/ 72 h 73"/>
                  <a:gd name="T66" fmla="*/ 225 w 389"/>
                  <a:gd name="T67" fmla="*/ 65 h 73"/>
                  <a:gd name="T68" fmla="*/ 232 w 389"/>
                  <a:gd name="T69" fmla="*/ 65 h 73"/>
                  <a:gd name="T70" fmla="*/ 238 w 389"/>
                  <a:gd name="T71" fmla="*/ 72 h 73"/>
                  <a:gd name="T72" fmla="*/ 245 w 389"/>
                  <a:gd name="T73" fmla="*/ 73 h 73"/>
                  <a:gd name="T74" fmla="*/ 252 w 389"/>
                  <a:gd name="T75" fmla="*/ 73 h 73"/>
                  <a:gd name="T76" fmla="*/ 258 w 389"/>
                  <a:gd name="T77" fmla="*/ 73 h 73"/>
                  <a:gd name="T78" fmla="*/ 265 w 389"/>
                  <a:gd name="T79" fmla="*/ 73 h 73"/>
                  <a:gd name="T80" fmla="*/ 272 w 389"/>
                  <a:gd name="T81" fmla="*/ 73 h 73"/>
                  <a:gd name="T82" fmla="*/ 278 w 389"/>
                  <a:gd name="T83" fmla="*/ 73 h 73"/>
                  <a:gd name="T84" fmla="*/ 285 w 389"/>
                  <a:gd name="T85" fmla="*/ 73 h 73"/>
                  <a:gd name="T86" fmla="*/ 292 w 389"/>
                  <a:gd name="T87" fmla="*/ 73 h 73"/>
                  <a:gd name="T88" fmla="*/ 299 w 389"/>
                  <a:gd name="T89" fmla="*/ 73 h 73"/>
                  <a:gd name="T90" fmla="*/ 305 w 389"/>
                  <a:gd name="T91" fmla="*/ 73 h 73"/>
                  <a:gd name="T92" fmla="*/ 312 w 389"/>
                  <a:gd name="T93" fmla="*/ 73 h 73"/>
                  <a:gd name="T94" fmla="*/ 319 w 389"/>
                  <a:gd name="T95" fmla="*/ 73 h 73"/>
                  <a:gd name="T96" fmla="*/ 325 w 389"/>
                  <a:gd name="T97" fmla="*/ 73 h 73"/>
                  <a:gd name="T98" fmla="*/ 332 w 389"/>
                  <a:gd name="T99" fmla="*/ 73 h 73"/>
                  <a:gd name="T100" fmla="*/ 339 w 389"/>
                  <a:gd name="T101" fmla="*/ 73 h 73"/>
                  <a:gd name="T102" fmla="*/ 345 w 389"/>
                  <a:gd name="T103" fmla="*/ 73 h 73"/>
                  <a:gd name="T104" fmla="*/ 352 w 389"/>
                  <a:gd name="T105" fmla="*/ 59 h 73"/>
                  <a:gd name="T106" fmla="*/ 359 w 389"/>
                  <a:gd name="T107" fmla="*/ 39 h 73"/>
                  <a:gd name="T108" fmla="*/ 365 w 389"/>
                  <a:gd name="T109" fmla="*/ 61 h 73"/>
                  <a:gd name="T110" fmla="*/ 372 w 389"/>
                  <a:gd name="T111" fmla="*/ 73 h 73"/>
                  <a:gd name="T112" fmla="*/ 379 w 389"/>
                  <a:gd name="T113" fmla="*/ 70 h 73"/>
                  <a:gd name="T114" fmla="*/ 386 w 389"/>
                  <a:gd name="T115" fmla="*/ 6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3"/>
                    </a:moveTo>
                    <a:lnTo>
                      <a:pt x="0" y="73"/>
                    </a:lnTo>
                    <a:lnTo>
                      <a:pt x="2" y="73"/>
                    </a:lnTo>
                    <a:lnTo>
                      <a:pt x="4" y="73"/>
                    </a:lnTo>
                    <a:lnTo>
                      <a:pt x="5" y="73"/>
                    </a:lnTo>
                    <a:lnTo>
                      <a:pt x="7" y="73"/>
                    </a:lnTo>
                    <a:lnTo>
                      <a:pt x="9" y="73"/>
                    </a:lnTo>
                    <a:lnTo>
                      <a:pt x="10" y="73"/>
                    </a:lnTo>
                    <a:lnTo>
                      <a:pt x="12" y="73"/>
                    </a:lnTo>
                    <a:lnTo>
                      <a:pt x="14" y="73"/>
                    </a:lnTo>
                    <a:lnTo>
                      <a:pt x="16" y="73"/>
                    </a:lnTo>
                    <a:lnTo>
                      <a:pt x="17" y="73"/>
                    </a:lnTo>
                    <a:lnTo>
                      <a:pt x="19" y="73"/>
                    </a:lnTo>
                    <a:lnTo>
                      <a:pt x="21" y="73"/>
                    </a:lnTo>
                    <a:lnTo>
                      <a:pt x="22" y="73"/>
                    </a:lnTo>
                    <a:lnTo>
                      <a:pt x="24" y="73"/>
                    </a:lnTo>
                    <a:lnTo>
                      <a:pt x="26" y="73"/>
                    </a:lnTo>
                    <a:lnTo>
                      <a:pt x="27" y="73"/>
                    </a:lnTo>
                    <a:lnTo>
                      <a:pt x="29" y="73"/>
                    </a:lnTo>
                    <a:lnTo>
                      <a:pt x="31" y="73"/>
                    </a:lnTo>
                    <a:lnTo>
                      <a:pt x="32" y="73"/>
                    </a:lnTo>
                    <a:lnTo>
                      <a:pt x="34" y="73"/>
                    </a:lnTo>
                    <a:lnTo>
                      <a:pt x="36" y="73"/>
                    </a:lnTo>
                    <a:lnTo>
                      <a:pt x="37" y="73"/>
                    </a:lnTo>
                    <a:lnTo>
                      <a:pt x="39" y="73"/>
                    </a:lnTo>
                    <a:lnTo>
                      <a:pt x="41" y="73"/>
                    </a:lnTo>
                    <a:lnTo>
                      <a:pt x="42" y="73"/>
                    </a:lnTo>
                    <a:lnTo>
                      <a:pt x="44" y="73"/>
                    </a:lnTo>
                    <a:lnTo>
                      <a:pt x="46" y="73"/>
                    </a:lnTo>
                    <a:lnTo>
                      <a:pt x="47" y="73"/>
                    </a:lnTo>
                    <a:lnTo>
                      <a:pt x="49" y="73"/>
                    </a:lnTo>
                    <a:lnTo>
                      <a:pt x="51" y="73"/>
                    </a:lnTo>
                    <a:lnTo>
                      <a:pt x="52" y="73"/>
                    </a:lnTo>
                    <a:lnTo>
                      <a:pt x="54" y="73"/>
                    </a:lnTo>
                    <a:lnTo>
                      <a:pt x="56" y="73"/>
                    </a:lnTo>
                    <a:lnTo>
                      <a:pt x="57" y="73"/>
                    </a:lnTo>
                    <a:lnTo>
                      <a:pt x="59" y="73"/>
                    </a:lnTo>
                    <a:lnTo>
                      <a:pt x="61" y="73"/>
                    </a:lnTo>
                    <a:lnTo>
                      <a:pt x="62" y="73"/>
                    </a:lnTo>
                    <a:lnTo>
                      <a:pt x="64" y="73"/>
                    </a:lnTo>
                    <a:lnTo>
                      <a:pt x="66" y="73"/>
                    </a:lnTo>
                    <a:lnTo>
                      <a:pt x="67" y="73"/>
                    </a:lnTo>
                    <a:lnTo>
                      <a:pt x="69" y="72"/>
                    </a:lnTo>
                    <a:lnTo>
                      <a:pt x="71" y="71"/>
                    </a:lnTo>
                    <a:lnTo>
                      <a:pt x="72" y="69"/>
                    </a:lnTo>
                    <a:lnTo>
                      <a:pt x="74" y="65"/>
                    </a:lnTo>
                    <a:lnTo>
                      <a:pt x="76" y="61"/>
                    </a:lnTo>
                    <a:lnTo>
                      <a:pt x="77" y="56"/>
                    </a:lnTo>
                    <a:lnTo>
                      <a:pt x="79" y="52"/>
                    </a:lnTo>
                    <a:lnTo>
                      <a:pt x="81" y="51"/>
                    </a:lnTo>
                    <a:lnTo>
                      <a:pt x="82" y="52"/>
                    </a:lnTo>
                    <a:lnTo>
                      <a:pt x="84" y="56"/>
                    </a:lnTo>
                    <a:lnTo>
                      <a:pt x="86" y="61"/>
                    </a:lnTo>
                    <a:lnTo>
                      <a:pt x="88" y="65"/>
                    </a:lnTo>
                    <a:lnTo>
                      <a:pt x="89" y="69"/>
                    </a:lnTo>
                    <a:lnTo>
                      <a:pt x="91" y="71"/>
                    </a:lnTo>
                    <a:lnTo>
                      <a:pt x="93" y="72"/>
                    </a:lnTo>
                    <a:lnTo>
                      <a:pt x="94" y="73"/>
                    </a:lnTo>
                    <a:lnTo>
                      <a:pt x="96" y="73"/>
                    </a:lnTo>
                    <a:lnTo>
                      <a:pt x="98" y="73"/>
                    </a:lnTo>
                    <a:lnTo>
                      <a:pt x="99" y="73"/>
                    </a:lnTo>
                    <a:lnTo>
                      <a:pt x="101" y="73"/>
                    </a:lnTo>
                    <a:lnTo>
                      <a:pt x="103" y="73"/>
                    </a:lnTo>
                    <a:lnTo>
                      <a:pt x="104" y="73"/>
                    </a:lnTo>
                    <a:lnTo>
                      <a:pt x="106" y="73"/>
                    </a:lnTo>
                    <a:lnTo>
                      <a:pt x="108" y="73"/>
                    </a:lnTo>
                    <a:lnTo>
                      <a:pt x="109" y="73"/>
                    </a:lnTo>
                    <a:lnTo>
                      <a:pt x="111" y="73"/>
                    </a:lnTo>
                    <a:lnTo>
                      <a:pt x="113" y="73"/>
                    </a:lnTo>
                    <a:lnTo>
                      <a:pt x="114" y="73"/>
                    </a:lnTo>
                    <a:lnTo>
                      <a:pt x="116" y="73"/>
                    </a:lnTo>
                    <a:lnTo>
                      <a:pt x="118" y="73"/>
                    </a:lnTo>
                    <a:lnTo>
                      <a:pt x="119" y="73"/>
                    </a:lnTo>
                    <a:lnTo>
                      <a:pt x="121" y="73"/>
                    </a:lnTo>
                    <a:lnTo>
                      <a:pt x="123" y="73"/>
                    </a:lnTo>
                    <a:lnTo>
                      <a:pt x="124" y="73"/>
                    </a:lnTo>
                    <a:lnTo>
                      <a:pt x="126" y="73"/>
                    </a:lnTo>
                    <a:lnTo>
                      <a:pt x="128" y="73"/>
                    </a:lnTo>
                    <a:lnTo>
                      <a:pt x="129" y="73"/>
                    </a:lnTo>
                    <a:lnTo>
                      <a:pt x="131" y="73"/>
                    </a:lnTo>
                    <a:lnTo>
                      <a:pt x="133" y="73"/>
                    </a:lnTo>
                    <a:lnTo>
                      <a:pt x="134" y="73"/>
                    </a:lnTo>
                    <a:lnTo>
                      <a:pt x="136" y="73"/>
                    </a:lnTo>
                    <a:lnTo>
                      <a:pt x="138" y="73"/>
                    </a:lnTo>
                    <a:lnTo>
                      <a:pt x="139" y="73"/>
                    </a:lnTo>
                    <a:lnTo>
                      <a:pt x="141" y="73"/>
                    </a:lnTo>
                    <a:lnTo>
                      <a:pt x="143" y="73"/>
                    </a:lnTo>
                    <a:lnTo>
                      <a:pt x="144" y="73"/>
                    </a:lnTo>
                    <a:lnTo>
                      <a:pt x="146" y="73"/>
                    </a:lnTo>
                    <a:lnTo>
                      <a:pt x="148" y="73"/>
                    </a:lnTo>
                    <a:lnTo>
                      <a:pt x="150" y="73"/>
                    </a:lnTo>
                    <a:lnTo>
                      <a:pt x="151" y="73"/>
                    </a:lnTo>
                    <a:lnTo>
                      <a:pt x="153" y="73"/>
                    </a:lnTo>
                    <a:lnTo>
                      <a:pt x="155" y="73"/>
                    </a:lnTo>
                    <a:lnTo>
                      <a:pt x="156" y="73"/>
                    </a:lnTo>
                    <a:lnTo>
                      <a:pt x="158" y="73"/>
                    </a:lnTo>
                    <a:lnTo>
                      <a:pt x="160" y="73"/>
                    </a:lnTo>
                    <a:lnTo>
                      <a:pt x="161" y="73"/>
                    </a:lnTo>
                    <a:lnTo>
                      <a:pt x="163" y="73"/>
                    </a:lnTo>
                    <a:lnTo>
                      <a:pt x="165" y="73"/>
                    </a:lnTo>
                    <a:lnTo>
                      <a:pt x="166" y="73"/>
                    </a:lnTo>
                    <a:lnTo>
                      <a:pt x="168" y="73"/>
                    </a:lnTo>
                    <a:lnTo>
                      <a:pt x="170" y="73"/>
                    </a:lnTo>
                    <a:lnTo>
                      <a:pt x="171" y="73"/>
                    </a:lnTo>
                    <a:lnTo>
                      <a:pt x="173" y="73"/>
                    </a:lnTo>
                    <a:lnTo>
                      <a:pt x="175" y="73"/>
                    </a:lnTo>
                    <a:lnTo>
                      <a:pt x="176" y="73"/>
                    </a:lnTo>
                    <a:lnTo>
                      <a:pt x="178" y="73"/>
                    </a:lnTo>
                    <a:lnTo>
                      <a:pt x="180" y="71"/>
                    </a:lnTo>
                    <a:lnTo>
                      <a:pt x="181" y="69"/>
                    </a:lnTo>
                    <a:lnTo>
                      <a:pt x="183" y="64"/>
                    </a:lnTo>
                    <a:lnTo>
                      <a:pt x="185" y="56"/>
                    </a:lnTo>
                    <a:lnTo>
                      <a:pt x="186" y="45"/>
                    </a:lnTo>
                    <a:lnTo>
                      <a:pt x="188" y="32"/>
                    </a:lnTo>
                    <a:lnTo>
                      <a:pt x="190" y="18"/>
                    </a:lnTo>
                    <a:lnTo>
                      <a:pt x="191" y="7"/>
                    </a:lnTo>
                    <a:lnTo>
                      <a:pt x="193" y="1"/>
                    </a:lnTo>
                    <a:lnTo>
                      <a:pt x="195" y="0"/>
                    </a:lnTo>
                    <a:lnTo>
                      <a:pt x="196" y="7"/>
                    </a:lnTo>
                    <a:lnTo>
                      <a:pt x="198" y="17"/>
                    </a:lnTo>
                    <a:lnTo>
                      <a:pt x="200" y="31"/>
                    </a:lnTo>
                    <a:lnTo>
                      <a:pt x="201" y="44"/>
                    </a:lnTo>
                    <a:lnTo>
                      <a:pt x="203" y="55"/>
                    </a:lnTo>
                    <a:lnTo>
                      <a:pt x="205" y="64"/>
                    </a:lnTo>
                    <a:lnTo>
                      <a:pt x="206" y="69"/>
                    </a:lnTo>
                    <a:lnTo>
                      <a:pt x="208" y="71"/>
                    </a:lnTo>
                    <a:lnTo>
                      <a:pt x="210" y="73"/>
                    </a:lnTo>
                    <a:lnTo>
                      <a:pt x="211" y="73"/>
                    </a:lnTo>
                    <a:lnTo>
                      <a:pt x="213" y="73"/>
                    </a:lnTo>
                    <a:lnTo>
                      <a:pt x="215" y="73"/>
                    </a:lnTo>
                    <a:lnTo>
                      <a:pt x="216" y="73"/>
                    </a:lnTo>
                    <a:lnTo>
                      <a:pt x="218" y="72"/>
                    </a:lnTo>
                    <a:lnTo>
                      <a:pt x="220" y="71"/>
                    </a:lnTo>
                    <a:lnTo>
                      <a:pt x="222" y="69"/>
                    </a:lnTo>
                    <a:lnTo>
                      <a:pt x="223" y="67"/>
                    </a:lnTo>
                    <a:lnTo>
                      <a:pt x="225" y="65"/>
                    </a:lnTo>
                    <a:lnTo>
                      <a:pt x="227" y="63"/>
                    </a:lnTo>
                    <a:lnTo>
                      <a:pt x="228" y="62"/>
                    </a:lnTo>
                    <a:lnTo>
                      <a:pt x="230" y="63"/>
                    </a:lnTo>
                    <a:lnTo>
                      <a:pt x="232" y="65"/>
                    </a:lnTo>
                    <a:lnTo>
                      <a:pt x="233" y="67"/>
                    </a:lnTo>
                    <a:lnTo>
                      <a:pt x="235" y="69"/>
                    </a:lnTo>
                    <a:lnTo>
                      <a:pt x="237" y="71"/>
                    </a:lnTo>
                    <a:lnTo>
                      <a:pt x="238" y="72"/>
                    </a:lnTo>
                    <a:lnTo>
                      <a:pt x="240" y="73"/>
                    </a:lnTo>
                    <a:lnTo>
                      <a:pt x="242" y="73"/>
                    </a:lnTo>
                    <a:lnTo>
                      <a:pt x="243" y="73"/>
                    </a:lnTo>
                    <a:lnTo>
                      <a:pt x="245" y="73"/>
                    </a:lnTo>
                    <a:lnTo>
                      <a:pt x="247" y="73"/>
                    </a:lnTo>
                    <a:lnTo>
                      <a:pt x="248" y="73"/>
                    </a:lnTo>
                    <a:lnTo>
                      <a:pt x="250" y="73"/>
                    </a:lnTo>
                    <a:lnTo>
                      <a:pt x="252" y="73"/>
                    </a:lnTo>
                    <a:lnTo>
                      <a:pt x="253" y="73"/>
                    </a:lnTo>
                    <a:lnTo>
                      <a:pt x="255" y="73"/>
                    </a:lnTo>
                    <a:lnTo>
                      <a:pt x="257" y="73"/>
                    </a:lnTo>
                    <a:lnTo>
                      <a:pt x="258" y="73"/>
                    </a:lnTo>
                    <a:lnTo>
                      <a:pt x="260" y="73"/>
                    </a:lnTo>
                    <a:lnTo>
                      <a:pt x="262" y="73"/>
                    </a:lnTo>
                    <a:lnTo>
                      <a:pt x="263" y="73"/>
                    </a:lnTo>
                    <a:lnTo>
                      <a:pt x="265" y="73"/>
                    </a:lnTo>
                    <a:lnTo>
                      <a:pt x="267" y="73"/>
                    </a:lnTo>
                    <a:lnTo>
                      <a:pt x="268" y="73"/>
                    </a:lnTo>
                    <a:lnTo>
                      <a:pt x="270" y="73"/>
                    </a:lnTo>
                    <a:lnTo>
                      <a:pt x="272" y="73"/>
                    </a:lnTo>
                    <a:lnTo>
                      <a:pt x="273" y="73"/>
                    </a:lnTo>
                    <a:lnTo>
                      <a:pt x="275" y="73"/>
                    </a:lnTo>
                    <a:lnTo>
                      <a:pt x="277" y="73"/>
                    </a:lnTo>
                    <a:lnTo>
                      <a:pt x="278" y="73"/>
                    </a:lnTo>
                    <a:lnTo>
                      <a:pt x="280" y="73"/>
                    </a:lnTo>
                    <a:lnTo>
                      <a:pt x="282" y="73"/>
                    </a:lnTo>
                    <a:lnTo>
                      <a:pt x="283" y="73"/>
                    </a:lnTo>
                    <a:lnTo>
                      <a:pt x="285" y="73"/>
                    </a:lnTo>
                    <a:lnTo>
                      <a:pt x="287" y="73"/>
                    </a:lnTo>
                    <a:lnTo>
                      <a:pt x="289" y="73"/>
                    </a:lnTo>
                    <a:lnTo>
                      <a:pt x="290" y="73"/>
                    </a:lnTo>
                    <a:lnTo>
                      <a:pt x="292" y="73"/>
                    </a:lnTo>
                    <a:lnTo>
                      <a:pt x="294" y="73"/>
                    </a:lnTo>
                    <a:lnTo>
                      <a:pt x="295" y="73"/>
                    </a:lnTo>
                    <a:lnTo>
                      <a:pt x="297" y="73"/>
                    </a:lnTo>
                    <a:lnTo>
                      <a:pt x="299" y="73"/>
                    </a:lnTo>
                    <a:lnTo>
                      <a:pt x="300" y="73"/>
                    </a:lnTo>
                    <a:lnTo>
                      <a:pt x="302" y="73"/>
                    </a:lnTo>
                    <a:lnTo>
                      <a:pt x="304" y="73"/>
                    </a:lnTo>
                    <a:lnTo>
                      <a:pt x="305" y="73"/>
                    </a:lnTo>
                    <a:lnTo>
                      <a:pt x="307" y="73"/>
                    </a:lnTo>
                    <a:lnTo>
                      <a:pt x="309" y="73"/>
                    </a:lnTo>
                    <a:lnTo>
                      <a:pt x="310" y="73"/>
                    </a:lnTo>
                    <a:lnTo>
                      <a:pt x="312" y="73"/>
                    </a:lnTo>
                    <a:lnTo>
                      <a:pt x="314" y="73"/>
                    </a:lnTo>
                    <a:lnTo>
                      <a:pt x="315" y="73"/>
                    </a:lnTo>
                    <a:lnTo>
                      <a:pt x="317" y="73"/>
                    </a:lnTo>
                    <a:lnTo>
                      <a:pt x="319" y="73"/>
                    </a:lnTo>
                    <a:lnTo>
                      <a:pt x="320" y="73"/>
                    </a:lnTo>
                    <a:lnTo>
                      <a:pt x="322" y="73"/>
                    </a:lnTo>
                    <a:lnTo>
                      <a:pt x="324" y="73"/>
                    </a:lnTo>
                    <a:lnTo>
                      <a:pt x="325" y="73"/>
                    </a:lnTo>
                    <a:lnTo>
                      <a:pt x="327" y="73"/>
                    </a:lnTo>
                    <a:lnTo>
                      <a:pt x="329" y="73"/>
                    </a:lnTo>
                    <a:lnTo>
                      <a:pt x="330" y="73"/>
                    </a:lnTo>
                    <a:lnTo>
                      <a:pt x="332" y="73"/>
                    </a:lnTo>
                    <a:lnTo>
                      <a:pt x="334" y="73"/>
                    </a:lnTo>
                    <a:lnTo>
                      <a:pt x="335" y="73"/>
                    </a:lnTo>
                    <a:lnTo>
                      <a:pt x="337" y="73"/>
                    </a:lnTo>
                    <a:lnTo>
                      <a:pt x="339" y="73"/>
                    </a:lnTo>
                    <a:lnTo>
                      <a:pt x="340" y="73"/>
                    </a:lnTo>
                    <a:lnTo>
                      <a:pt x="342" y="73"/>
                    </a:lnTo>
                    <a:lnTo>
                      <a:pt x="344" y="73"/>
                    </a:lnTo>
                    <a:lnTo>
                      <a:pt x="345" y="73"/>
                    </a:lnTo>
                    <a:lnTo>
                      <a:pt x="347" y="71"/>
                    </a:lnTo>
                    <a:lnTo>
                      <a:pt x="349" y="69"/>
                    </a:lnTo>
                    <a:lnTo>
                      <a:pt x="350" y="65"/>
                    </a:lnTo>
                    <a:lnTo>
                      <a:pt x="352" y="59"/>
                    </a:lnTo>
                    <a:lnTo>
                      <a:pt x="354" y="52"/>
                    </a:lnTo>
                    <a:lnTo>
                      <a:pt x="355" y="45"/>
                    </a:lnTo>
                    <a:lnTo>
                      <a:pt x="357" y="40"/>
                    </a:lnTo>
                    <a:lnTo>
                      <a:pt x="359" y="39"/>
                    </a:lnTo>
                    <a:lnTo>
                      <a:pt x="360" y="41"/>
                    </a:lnTo>
                    <a:lnTo>
                      <a:pt x="362" y="47"/>
                    </a:lnTo>
                    <a:lnTo>
                      <a:pt x="364" y="54"/>
                    </a:lnTo>
                    <a:lnTo>
                      <a:pt x="365" y="61"/>
                    </a:lnTo>
                    <a:lnTo>
                      <a:pt x="367" y="66"/>
                    </a:lnTo>
                    <a:lnTo>
                      <a:pt x="369" y="70"/>
                    </a:lnTo>
                    <a:lnTo>
                      <a:pt x="371" y="72"/>
                    </a:lnTo>
                    <a:lnTo>
                      <a:pt x="372" y="73"/>
                    </a:lnTo>
                    <a:lnTo>
                      <a:pt x="374" y="73"/>
                    </a:lnTo>
                    <a:lnTo>
                      <a:pt x="376" y="72"/>
                    </a:lnTo>
                    <a:lnTo>
                      <a:pt x="377" y="71"/>
                    </a:lnTo>
                    <a:lnTo>
                      <a:pt x="379" y="70"/>
                    </a:lnTo>
                    <a:lnTo>
                      <a:pt x="381" y="68"/>
                    </a:lnTo>
                    <a:lnTo>
                      <a:pt x="382" y="66"/>
                    </a:lnTo>
                    <a:lnTo>
                      <a:pt x="384" y="65"/>
                    </a:lnTo>
                    <a:lnTo>
                      <a:pt x="386" y="64"/>
                    </a:lnTo>
                    <a:lnTo>
                      <a:pt x="387" y="65"/>
                    </a:lnTo>
                    <a:lnTo>
                      <a:pt x="389" y="66"/>
                    </a:lnTo>
                  </a:path>
                </a:pathLst>
              </a:custGeom>
              <a:noFill/>
              <a:ln w="0">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3" name="Rectangle 519"/>
              <p:cNvSpPr>
                <a:spLocks noChangeArrowheads="1"/>
              </p:cNvSpPr>
              <p:nvPr/>
            </p:nvSpPr>
            <p:spPr bwMode="auto">
              <a:xfrm>
                <a:off x="9193213" y="19685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19.01</a:t>
                </a:r>
                <a:endParaRPr lang="en-US" altLang="en-US" sz="1800"/>
              </a:p>
            </p:txBody>
          </p:sp>
          <p:sp>
            <p:nvSpPr>
              <p:cNvPr id="984" name="Rectangle 520"/>
              <p:cNvSpPr>
                <a:spLocks noChangeArrowheads="1"/>
              </p:cNvSpPr>
              <p:nvPr/>
            </p:nvSpPr>
            <p:spPr bwMode="auto">
              <a:xfrm>
                <a:off x="10223500" y="22145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22.39</a:t>
                </a:r>
                <a:endParaRPr lang="en-US" altLang="en-US" sz="1800"/>
              </a:p>
            </p:txBody>
          </p:sp>
          <p:sp>
            <p:nvSpPr>
              <p:cNvPr id="985" name="Rectangle 521"/>
              <p:cNvSpPr>
                <a:spLocks noChangeArrowheads="1"/>
              </p:cNvSpPr>
              <p:nvPr/>
            </p:nvSpPr>
            <p:spPr bwMode="auto">
              <a:xfrm>
                <a:off x="8477250" y="22891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16.67</a:t>
                </a:r>
                <a:endParaRPr lang="en-US" altLang="en-US" sz="1800"/>
              </a:p>
            </p:txBody>
          </p:sp>
          <p:sp>
            <p:nvSpPr>
              <p:cNvPr id="986" name="Rectangle 522"/>
              <p:cNvSpPr>
                <a:spLocks noChangeArrowheads="1"/>
              </p:cNvSpPr>
              <p:nvPr/>
            </p:nvSpPr>
            <p:spPr bwMode="auto">
              <a:xfrm>
                <a:off x="9401175" y="23590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19.70</a:t>
                </a:r>
                <a:endParaRPr lang="en-US" altLang="en-US" sz="1800"/>
              </a:p>
            </p:txBody>
          </p:sp>
          <p:sp>
            <p:nvSpPr>
              <p:cNvPr id="987" name="Freeform 523"/>
              <p:cNvSpPr>
                <a:spLocks/>
              </p:cNvSpPr>
              <p:nvPr/>
            </p:nvSpPr>
            <p:spPr bwMode="auto">
              <a:xfrm>
                <a:off x="8080375" y="2630488"/>
                <a:ext cx="2444750" cy="458788"/>
              </a:xfrm>
              <a:custGeom>
                <a:avLst/>
                <a:gdLst>
                  <a:gd name="T0" fmla="*/ 3 w 389"/>
                  <a:gd name="T1" fmla="*/ 47 h 73"/>
                  <a:gd name="T2" fmla="*/ 10 w 389"/>
                  <a:gd name="T3" fmla="*/ 30 h 73"/>
                  <a:gd name="T4" fmla="*/ 17 w 389"/>
                  <a:gd name="T5" fmla="*/ 56 h 73"/>
                  <a:gd name="T6" fmla="*/ 24 w 389"/>
                  <a:gd name="T7" fmla="*/ 40 h 73"/>
                  <a:gd name="T8" fmla="*/ 30 w 389"/>
                  <a:gd name="T9" fmla="*/ 53 h 73"/>
                  <a:gd name="T10" fmla="*/ 37 w 389"/>
                  <a:gd name="T11" fmla="*/ 72 h 73"/>
                  <a:gd name="T12" fmla="*/ 44 w 389"/>
                  <a:gd name="T13" fmla="*/ 73 h 73"/>
                  <a:gd name="T14" fmla="*/ 50 w 389"/>
                  <a:gd name="T15" fmla="*/ 73 h 73"/>
                  <a:gd name="T16" fmla="*/ 57 w 389"/>
                  <a:gd name="T17" fmla="*/ 73 h 73"/>
                  <a:gd name="T18" fmla="*/ 64 w 389"/>
                  <a:gd name="T19" fmla="*/ 73 h 73"/>
                  <a:gd name="T20" fmla="*/ 70 w 389"/>
                  <a:gd name="T21" fmla="*/ 73 h 73"/>
                  <a:gd name="T22" fmla="*/ 77 w 389"/>
                  <a:gd name="T23" fmla="*/ 73 h 73"/>
                  <a:gd name="T24" fmla="*/ 84 w 389"/>
                  <a:gd name="T25" fmla="*/ 73 h 73"/>
                  <a:gd name="T26" fmla="*/ 91 w 389"/>
                  <a:gd name="T27" fmla="*/ 68 h 73"/>
                  <a:gd name="T28" fmla="*/ 97 w 389"/>
                  <a:gd name="T29" fmla="*/ 51 h 73"/>
                  <a:gd name="T30" fmla="*/ 104 w 389"/>
                  <a:gd name="T31" fmla="*/ 58 h 73"/>
                  <a:gd name="T32" fmla="*/ 111 w 389"/>
                  <a:gd name="T33" fmla="*/ 47 h 73"/>
                  <a:gd name="T34" fmla="*/ 117 w 389"/>
                  <a:gd name="T35" fmla="*/ 33 h 73"/>
                  <a:gd name="T36" fmla="*/ 124 w 389"/>
                  <a:gd name="T37" fmla="*/ 64 h 73"/>
                  <a:gd name="T38" fmla="*/ 131 w 389"/>
                  <a:gd name="T39" fmla="*/ 73 h 73"/>
                  <a:gd name="T40" fmla="*/ 137 w 389"/>
                  <a:gd name="T41" fmla="*/ 73 h 73"/>
                  <a:gd name="T42" fmla="*/ 144 w 389"/>
                  <a:gd name="T43" fmla="*/ 73 h 73"/>
                  <a:gd name="T44" fmla="*/ 151 w 389"/>
                  <a:gd name="T45" fmla="*/ 73 h 73"/>
                  <a:gd name="T46" fmla="*/ 158 w 389"/>
                  <a:gd name="T47" fmla="*/ 73 h 73"/>
                  <a:gd name="T48" fmla="*/ 164 w 389"/>
                  <a:gd name="T49" fmla="*/ 64 h 73"/>
                  <a:gd name="T50" fmla="*/ 171 w 389"/>
                  <a:gd name="T51" fmla="*/ 31 h 73"/>
                  <a:gd name="T52" fmla="*/ 178 w 389"/>
                  <a:gd name="T53" fmla="*/ 0 h 73"/>
                  <a:gd name="T54" fmla="*/ 184 w 389"/>
                  <a:gd name="T55" fmla="*/ 47 h 73"/>
                  <a:gd name="T56" fmla="*/ 191 w 389"/>
                  <a:gd name="T57" fmla="*/ 73 h 73"/>
                  <a:gd name="T58" fmla="*/ 198 w 389"/>
                  <a:gd name="T59" fmla="*/ 73 h 73"/>
                  <a:gd name="T60" fmla="*/ 204 w 389"/>
                  <a:gd name="T61" fmla="*/ 69 h 73"/>
                  <a:gd name="T62" fmla="*/ 211 w 389"/>
                  <a:gd name="T63" fmla="*/ 41 h 73"/>
                  <a:gd name="T64" fmla="*/ 218 w 389"/>
                  <a:gd name="T65" fmla="*/ 41 h 73"/>
                  <a:gd name="T66" fmla="*/ 225 w 389"/>
                  <a:gd name="T67" fmla="*/ 69 h 73"/>
                  <a:gd name="T68" fmla="*/ 231 w 389"/>
                  <a:gd name="T69" fmla="*/ 73 h 73"/>
                  <a:gd name="T70" fmla="*/ 238 w 389"/>
                  <a:gd name="T71" fmla="*/ 73 h 73"/>
                  <a:gd name="T72" fmla="*/ 245 w 389"/>
                  <a:gd name="T73" fmla="*/ 73 h 73"/>
                  <a:gd name="T74" fmla="*/ 251 w 389"/>
                  <a:gd name="T75" fmla="*/ 73 h 73"/>
                  <a:gd name="T76" fmla="*/ 258 w 389"/>
                  <a:gd name="T77" fmla="*/ 73 h 73"/>
                  <a:gd name="T78" fmla="*/ 265 w 389"/>
                  <a:gd name="T79" fmla="*/ 73 h 73"/>
                  <a:gd name="T80" fmla="*/ 271 w 389"/>
                  <a:gd name="T81" fmla="*/ 73 h 73"/>
                  <a:gd name="T82" fmla="*/ 278 w 389"/>
                  <a:gd name="T83" fmla="*/ 73 h 73"/>
                  <a:gd name="T84" fmla="*/ 285 w 389"/>
                  <a:gd name="T85" fmla="*/ 73 h 73"/>
                  <a:gd name="T86" fmla="*/ 292 w 389"/>
                  <a:gd name="T87" fmla="*/ 73 h 73"/>
                  <a:gd name="T88" fmla="*/ 298 w 389"/>
                  <a:gd name="T89" fmla="*/ 73 h 73"/>
                  <a:gd name="T90" fmla="*/ 305 w 389"/>
                  <a:gd name="T91" fmla="*/ 73 h 73"/>
                  <a:gd name="T92" fmla="*/ 312 w 389"/>
                  <a:gd name="T93" fmla="*/ 73 h 73"/>
                  <a:gd name="T94" fmla="*/ 318 w 389"/>
                  <a:gd name="T95" fmla="*/ 73 h 73"/>
                  <a:gd name="T96" fmla="*/ 325 w 389"/>
                  <a:gd name="T97" fmla="*/ 73 h 73"/>
                  <a:gd name="T98" fmla="*/ 332 w 389"/>
                  <a:gd name="T99" fmla="*/ 73 h 73"/>
                  <a:gd name="T100" fmla="*/ 338 w 389"/>
                  <a:gd name="T101" fmla="*/ 73 h 73"/>
                  <a:gd name="T102" fmla="*/ 345 w 389"/>
                  <a:gd name="T103" fmla="*/ 73 h 73"/>
                  <a:gd name="T104" fmla="*/ 352 w 389"/>
                  <a:gd name="T105" fmla="*/ 73 h 73"/>
                  <a:gd name="T106" fmla="*/ 358 w 389"/>
                  <a:gd name="T107" fmla="*/ 73 h 73"/>
                  <a:gd name="T108" fmla="*/ 365 w 389"/>
                  <a:gd name="T109" fmla="*/ 73 h 73"/>
                  <a:gd name="T110" fmla="*/ 372 w 389"/>
                  <a:gd name="T111" fmla="*/ 73 h 73"/>
                  <a:gd name="T112" fmla="*/ 379 w 389"/>
                  <a:gd name="T113" fmla="*/ 73 h 73"/>
                  <a:gd name="T114" fmla="*/ 385 w 389"/>
                  <a:gd name="T115"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63"/>
                    </a:moveTo>
                    <a:lnTo>
                      <a:pt x="0" y="63"/>
                    </a:lnTo>
                    <a:lnTo>
                      <a:pt x="2" y="56"/>
                    </a:lnTo>
                    <a:lnTo>
                      <a:pt x="3" y="47"/>
                    </a:lnTo>
                    <a:lnTo>
                      <a:pt x="5" y="37"/>
                    </a:lnTo>
                    <a:lnTo>
                      <a:pt x="7" y="30"/>
                    </a:lnTo>
                    <a:lnTo>
                      <a:pt x="8" y="27"/>
                    </a:lnTo>
                    <a:lnTo>
                      <a:pt x="10" y="30"/>
                    </a:lnTo>
                    <a:lnTo>
                      <a:pt x="12" y="37"/>
                    </a:lnTo>
                    <a:lnTo>
                      <a:pt x="13" y="45"/>
                    </a:lnTo>
                    <a:lnTo>
                      <a:pt x="15" y="52"/>
                    </a:lnTo>
                    <a:lnTo>
                      <a:pt x="17" y="56"/>
                    </a:lnTo>
                    <a:lnTo>
                      <a:pt x="18" y="55"/>
                    </a:lnTo>
                    <a:lnTo>
                      <a:pt x="20" y="51"/>
                    </a:lnTo>
                    <a:lnTo>
                      <a:pt x="22" y="46"/>
                    </a:lnTo>
                    <a:lnTo>
                      <a:pt x="24" y="40"/>
                    </a:lnTo>
                    <a:lnTo>
                      <a:pt x="25" y="38"/>
                    </a:lnTo>
                    <a:lnTo>
                      <a:pt x="27" y="40"/>
                    </a:lnTo>
                    <a:lnTo>
                      <a:pt x="29" y="46"/>
                    </a:lnTo>
                    <a:lnTo>
                      <a:pt x="30" y="53"/>
                    </a:lnTo>
                    <a:lnTo>
                      <a:pt x="32" y="60"/>
                    </a:lnTo>
                    <a:lnTo>
                      <a:pt x="34" y="66"/>
                    </a:lnTo>
                    <a:lnTo>
                      <a:pt x="35" y="70"/>
                    </a:lnTo>
                    <a:lnTo>
                      <a:pt x="37" y="72"/>
                    </a:lnTo>
                    <a:lnTo>
                      <a:pt x="39" y="73"/>
                    </a:lnTo>
                    <a:lnTo>
                      <a:pt x="40" y="73"/>
                    </a:lnTo>
                    <a:lnTo>
                      <a:pt x="42" y="73"/>
                    </a:lnTo>
                    <a:lnTo>
                      <a:pt x="44" y="73"/>
                    </a:lnTo>
                    <a:lnTo>
                      <a:pt x="45" y="73"/>
                    </a:lnTo>
                    <a:lnTo>
                      <a:pt x="47" y="73"/>
                    </a:lnTo>
                    <a:lnTo>
                      <a:pt x="49" y="73"/>
                    </a:lnTo>
                    <a:lnTo>
                      <a:pt x="50" y="73"/>
                    </a:lnTo>
                    <a:lnTo>
                      <a:pt x="52" y="73"/>
                    </a:lnTo>
                    <a:lnTo>
                      <a:pt x="54" y="73"/>
                    </a:lnTo>
                    <a:lnTo>
                      <a:pt x="55" y="73"/>
                    </a:lnTo>
                    <a:lnTo>
                      <a:pt x="57" y="73"/>
                    </a:lnTo>
                    <a:lnTo>
                      <a:pt x="59" y="73"/>
                    </a:lnTo>
                    <a:lnTo>
                      <a:pt x="60" y="73"/>
                    </a:lnTo>
                    <a:lnTo>
                      <a:pt x="62" y="73"/>
                    </a:lnTo>
                    <a:lnTo>
                      <a:pt x="64" y="73"/>
                    </a:lnTo>
                    <a:lnTo>
                      <a:pt x="65" y="73"/>
                    </a:lnTo>
                    <a:lnTo>
                      <a:pt x="67" y="73"/>
                    </a:lnTo>
                    <a:lnTo>
                      <a:pt x="69" y="73"/>
                    </a:lnTo>
                    <a:lnTo>
                      <a:pt x="70" y="73"/>
                    </a:lnTo>
                    <a:lnTo>
                      <a:pt x="72" y="73"/>
                    </a:lnTo>
                    <a:lnTo>
                      <a:pt x="74" y="73"/>
                    </a:lnTo>
                    <a:lnTo>
                      <a:pt x="75" y="73"/>
                    </a:lnTo>
                    <a:lnTo>
                      <a:pt x="77" y="73"/>
                    </a:lnTo>
                    <a:lnTo>
                      <a:pt x="79" y="73"/>
                    </a:lnTo>
                    <a:lnTo>
                      <a:pt x="80" y="73"/>
                    </a:lnTo>
                    <a:lnTo>
                      <a:pt x="82" y="73"/>
                    </a:lnTo>
                    <a:lnTo>
                      <a:pt x="84" y="73"/>
                    </a:lnTo>
                    <a:lnTo>
                      <a:pt x="85" y="73"/>
                    </a:lnTo>
                    <a:lnTo>
                      <a:pt x="87" y="72"/>
                    </a:lnTo>
                    <a:lnTo>
                      <a:pt x="89" y="71"/>
                    </a:lnTo>
                    <a:lnTo>
                      <a:pt x="91" y="68"/>
                    </a:lnTo>
                    <a:lnTo>
                      <a:pt x="92" y="65"/>
                    </a:lnTo>
                    <a:lnTo>
                      <a:pt x="94" y="60"/>
                    </a:lnTo>
                    <a:lnTo>
                      <a:pt x="96" y="55"/>
                    </a:lnTo>
                    <a:lnTo>
                      <a:pt x="97" y="51"/>
                    </a:lnTo>
                    <a:lnTo>
                      <a:pt x="99" y="50"/>
                    </a:lnTo>
                    <a:lnTo>
                      <a:pt x="101" y="51"/>
                    </a:lnTo>
                    <a:lnTo>
                      <a:pt x="102" y="55"/>
                    </a:lnTo>
                    <a:lnTo>
                      <a:pt x="104" y="58"/>
                    </a:lnTo>
                    <a:lnTo>
                      <a:pt x="106" y="60"/>
                    </a:lnTo>
                    <a:lnTo>
                      <a:pt x="107" y="59"/>
                    </a:lnTo>
                    <a:lnTo>
                      <a:pt x="109" y="55"/>
                    </a:lnTo>
                    <a:lnTo>
                      <a:pt x="111" y="47"/>
                    </a:lnTo>
                    <a:lnTo>
                      <a:pt x="112" y="40"/>
                    </a:lnTo>
                    <a:lnTo>
                      <a:pt x="114" y="33"/>
                    </a:lnTo>
                    <a:lnTo>
                      <a:pt x="116" y="30"/>
                    </a:lnTo>
                    <a:lnTo>
                      <a:pt x="117" y="33"/>
                    </a:lnTo>
                    <a:lnTo>
                      <a:pt x="119" y="40"/>
                    </a:lnTo>
                    <a:lnTo>
                      <a:pt x="121" y="49"/>
                    </a:lnTo>
                    <a:lnTo>
                      <a:pt x="122" y="57"/>
                    </a:lnTo>
                    <a:lnTo>
                      <a:pt x="124" y="64"/>
                    </a:lnTo>
                    <a:lnTo>
                      <a:pt x="126" y="69"/>
                    </a:lnTo>
                    <a:lnTo>
                      <a:pt x="127" y="71"/>
                    </a:lnTo>
                    <a:lnTo>
                      <a:pt x="129" y="73"/>
                    </a:lnTo>
                    <a:lnTo>
                      <a:pt x="131" y="73"/>
                    </a:lnTo>
                    <a:lnTo>
                      <a:pt x="132" y="73"/>
                    </a:lnTo>
                    <a:lnTo>
                      <a:pt x="134" y="73"/>
                    </a:lnTo>
                    <a:lnTo>
                      <a:pt x="136" y="73"/>
                    </a:lnTo>
                    <a:lnTo>
                      <a:pt x="137" y="73"/>
                    </a:lnTo>
                    <a:lnTo>
                      <a:pt x="139" y="73"/>
                    </a:lnTo>
                    <a:lnTo>
                      <a:pt x="141" y="73"/>
                    </a:lnTo>
                    <a:lnTo>
                      <a:pt x="142" y="73"/>
                    </a:lnTo>
                    <a:lnTo>
                      <a:pt x="144" y="73"/>
                    </a:lnTo>
                    <a:lnTo>
                      <a:pt x="146" y="73"/>
                    </a:lnTo>
                    <a:lnTo>
                      <a:pt x="147" y="73"/>
                    </a:lnTo>
                    <a:lnTo>
                      <a:pt x="149" y="73"/>
                    </a:lnTo>
                    <a:lnTo>
                      <a:pt x="151" y="73"/>
                    </a:lnTo>
                    <a:lnTo>
                      <a:pt x="152" y="73"/>
                    </a:lnTo>
                    <a:lnTo>
                      <a:pt x="154" y="73"/>
                    </a:lnTo>
                    <a:lnTo>
                      <a:pt x="156" y="73"/>
                    </a:lnTo>
                    <a:lnTo>
                      <a:pt x="158" y="73"/>
                    </a:lnTo>
                    <a:lnTo>
                      <a:pt x="159" y="72"/>
                    </a:lnTo>
                    <a:lnTo>
                      <a:pt x="161" y="70"/>
                    </a:lnTo>
                    <a:lnTo>
                      <a:pt x="163" y="67"/>
                    </a:lnTo>
                    <a:lnTo>
                      <a:pt x="164" y="64"/>
                    </a:lnTo>
                    <a:lnTo>
                      <a:pt x="166" y="57"/>
                    </a:lnTo>
                    <a:lnTo>
                      <a:pt x="168" y="50"/>
                    </a:lnTo>
                    <a:lnTo>
                      <a:pt x="169" y="41"/>
                    </a:lnTo>
                    <a:lnTo>
                      <a:pt x="171" y="31"/>
                    </a:lnTo>
                    <a:lnTo>
                      <a:pt x="173" y="20"/>
                    </a:lnTo>
                    <a:lnTo>
                      <a:pt x="174" y="9"/>
                    </a:lnTo>
                    <a:lnTo>
                      <a:pt x="176" y="2"/>
                    </a:lnTo>
                    <a:lnTo>
                      <a:pt x="178" y="0"/>
                    </a:lnTo>
                    <a:lnTo>
                      <a:pt x="179" y="6"/>
                    </a:lnTo>
                    <a:lnTo>
                      <a:pt x="181" y="18"/>
                    </a:lnTo>
                    <a:lnTo>
                      <a:pt x="183" y="34"/>
                    </a:lnTo>
                    <a:lnTo>
                      <a:pt x="184" y="47"/>
                    </a:lnTo>
                    <a:lnTo>
                      <a:pt x="186" y="58"/>
                    </a:lnTo>
                    <a:lnTo>
                      <a:pt x="188" y="66"/>
                    </a:lnTo>
                    <a:lnTo>
                      <a:pt x="189" y="70"/>
                    </a:lnTo>
                    <a:lnTo>
                      <a:pt x="191" y="73"/>
                    </a:lnTo>
                    <a:lnTo>
                      <a:pt x="193" y="73"/>
                    </a:lnTo>
                    <a:lnTo>
                      <a:pt x="194" y="73"/>
                    </a:lnTo>
                    <a:lnTo>
                      <a:pt x="196" y="73"/>
                    </a:lnTo>
                    <a:lnTo>
                      <a:pt x="198" y="73"/>
                    </a:lnTo>
                    <a:lnTo>
                      <a:pt x="199" y="73"/>
                    </a:lnTo>
                    <a:lnTo>
                      <a:pt x="201" y="73"/>
                    </a:lnTo>
                    <a:lnTo>
                      <a:pt x="203" y="71"/>
                    </a:lnTo>
                    <a:lnTo>
                      <a:pt x="204" y="69"/>
                    </a:lnTo>
                    <a:lnTo>
                      <a:pt x="206" y="64"/>
                    </a:lnTo>
                    <a:lnTo>
                      <a:pt x="208" y="58"/>
                    </a:lnTo>
                    <a:lnTo>
                      <a:pt x="209" y="49"/>
                    </a:lnTo>
                    <a:lnTo>
                      <a:pt x="211" y="41"/>
                    </a:lnTo>
                    <a:lnTo>
                      <a:pt x="213" y="34"/>
                    </a:lnTo>
                    <a:lnTo>
                      <a:pt x="214" y="32"/>
                    </a:lnTo>
                    <a:lnTo>
                      <a:pt x="216" y="34"/>
                    </a:lnTo>
                    <a:lnTo>
                      <a:pt x="218" y="41"/>
                    </a:lnTo>
                    <a:lnTo>
                      <a:pt x="219" y="49"/>
                    </a:lnTo>
                    <a:lnTo>
                      <a:pt x="221" y="58"/>
                    </a:lnTo>
                    <a:lnTo>
                      <a:pt x="223" y="64"/>
                    </a:lnTo>
                    <a:lnTo>
                      <a:pt x="225" y="69"/>
                    </a:lnTo>
                    <a:lnTo>
                      <a:pt x="226" y="71"/>
                    </a:lnTo>
                    <a:lnTo>
                      <a:pt x="228" y="73"/>
                    </a:lnTo>
                    <a:lnTo>
                      <a:pt x="230" y="73"/>
                    </a:lnTo>
                    <a:lnTo>
                      <a:pt x="231" y="73"/>
                    </a:lnTo>
                    <a:lnTo>
                      <a:pt x="233" y="73"/>
                    </a:lnTo>
                    <a:lnTo>
                      <a:pt x="235" y="73"/>
                    </a:lnTo>
                    <a:lnTo>
                      <a:pt x="236" y="73"/>
                    </a:lnTo>
                    <a:lnTo>
                      <a:pt x="238" y="73"/>
                    </a:lnTo>
                    <a:lnTo>
                      <a:pt x="240" y="73"/>
                    </a:lnTo>
                    <a:lnTo>
                      <a:pt x="241" y="73"/>
                    </a:lnTo>
                    <a:lnTo>
                      <a:pt x="243" y="73"/>
                    </a:lnTo>
                    <a:lnTo>
                      <a:pt x="245" y="73"/>
                    </a:lnTo>
                    <a:lnTo>
                      <a:pt x="246" y="73"/>
                    </a:lnTo>
                    <a:lnTo>
                      <a:pt x="248" y="73"/>
                    </a:lnTo>
                    <a:lnTo>
                      <a:pt x="250" y="73"/>
                    </a:lnTo>
                    <a:lnTo>
                      <a:pt x="251" y="73"/>
                    </a:lnTo>
                    <a:lnTo>
                      <a:pt x="253" y="73"/>
                    </a:lnTo>
                    <a:lnTo>
                      <a:pt x="255" y="73"/>
                    </a:lnTo>
                    <a:lnTo>
                      <a:pt x="256" y="73"/>
                    </a:lnTo>
                    <a:lnTo>
                      <a:pt x="258" y="73"/>
                    </a:lnTo>
                    <a:lnTo>
                      <a:pt x="260" y="73"/>
                    </a:lnTo>
                    <a:lnTo>
                      <a:pt x="261" y="73"/>
                    </a:lnTo>
                    <a:lnTo>
                      <a:pt x="263" y="73"/>
                    </a:lnTo>
                    <a:lnTo>
                      <a:pt x="265" y="73"/>
                    </a:lnTo>
                    <a:lnTo>
                      <a:pt x="266" y="73"/>
                    </a:lnTo>
                    <a:lnTo>
                      <a:pt x="268" y="73"/>
                    </a:lnTo>
                    <a:lnTo>
                      <a:pt x="270" y="73"/>
                    </a:lnTo>
                    <a:lnTo>
                      <a:pt x="271" y="73"/>
                    </a:lnTo>
                    <a:lnTo>
                      <a:pt x="273" y="73"/>
                    </a:lnTo>
                    <a:lnTo>
                      <a:pt x="275" y="73"/>
                    </a:lnTo>
                    <a:lnTo>
                      <a:pt x="276" y="73"/>
                    </a:lnTo>
                    <a:lnTo>
                      <a:pt x="278" y="73"/>
                    </a:lnTo>
                    <a:lnTo>
                      <a:pt x="280" y="73"/>
                    </a:lnTo>
                    <a:lnTo>
                      <a:pt x="281" y="73"/>
                    </a:lnTo>
                    <a:lnTo>
                      <a:pt x="283" y="73"/>
                    </a:lnTo>
                    <a:lnTo>
                      <a:pt x="285" y="73"/>
                    </a:lnTo>
                    <a:lnTo>
                      <a:pt x="286" y="73"/>
                    </a:lnTo>
                    <a:lnTo>
                      <a:pt x="288" y="73"/>
                    </a:lnTo>
                    <a:lnTo>
                      <a:pt x="290" y="73"/>
                    </a:lnTo>
                    <a:lnTo>
                      <a:pt x="292" y="73"/>
                    </a:lnTo>
                    <a:lnTo>
                      <a:pt x="293" y="73"/>
                    </a:lnTo>
                    <a:lnTo>
                      <a:pt x="295" y="73"/>
                    </a:lnTo>
                    <a:lnTo>
                      <a:pt x="297" y="73"/>
                    </a:lnTo>
                    <a:lnTo>
                      <a:pt x="298" y="73"/>
                    </a:lnTo>
                    <a:lnTo>
                      <a:pt x="300" y="73"/>
                    </a:lnTo>
                    <a:lnTo>
                      <a:pt x="302" y="73"/>
                    </a:lnTo>
                    <a:lnTo>
                      <a:pt x="303" y="73"/>
                    </a:lnTo>
                    <a:lnTo>
                      <a:pt x="305" y="73"/>
                    </a:lnTo>
                    <a:lnTo>
                      <a:pt x="307" y="73"/>
                    </a:lnTo>
                    <a:lnTo>
                      <a:pt x="308" y="73"/>
                    </a:lnTo>
                    <a:lnTo>
                      <a:pt x="310" y="73"/>
                    </a:lnTo>
                    <a:lnTo>
                      <a:pt x="312" y="73"/>
                    </a:lnTo>
                    <a:lnTo>
                      <a:pt x="313" y="73"/>
                    </a:lnTo>
                    <a:lnTo>
                      <a:pt x="315" y="73"/>
                    </a:lnTo>
                    <a:lnTo>
                      <a:pt x="317" y="73"/>
                    </a:lnTo>
                    <a:lnTo>
                      <a:pt x="318" y="73"/>
                    </a:lnTo>
                    <a:lnTo>
                      <a:pt x="320" y="73"/>
                    </a:lnTo>
                    <a:lnTo>
                      <a:pt x="322" y="73"/>
                    </a:lnTo>
                    <a:lnTo>
                      <a:pt x="323" y="73"/>
                    </a:lnTo>
                    <a:lnTo>
                      <a:pt x="325" y="73"/>
                    </a:lnTo>
                    <a:lnTo>
                      <a:pt x="327" y="73"/>
                    </a:lnTo>
                    <a:lnTo>
                      <a:pt x="328" y="73"/>
                    </a:lnTo>
                    <a:lnTo>
                      <a:pt x="330" y="73"/>
                    </a:lnTo>
                    <a:lnTo>
                      <a:pt x="332" y="73"/>
                    </a:lnTo>
                    <a:lnTo>
                      <a:pt x="333" y="73"/>
                    </a:lnTo>
                    <a:lnTo>
                      <a:pt x="335" y="73"/>
                    </a:lnTo>
                    <a:lnTo>
                      <a:pt x="337" y="73"/>
                    </a:lnTo>
                    <a:lnTo>
                      <a:pt x="338" y="73"/>
                    </a:lnTo>
                    <a:lnTo>
                      <a:pt x="340" y="73"/>
                    </a:lnTo>
                    <a:lnTo>
                      <a:pt x="342" y="73"/>
                    </a:lnTo>
                    <a:lnTo>
                      <a:pt x="343" y="73"/>
                    </a:lnTo>
                    <a:lnTo>
                      <a:pt x="345" y="73"/>
                    </a:lnTo>
                    <a:lnTo>
                      <a:pt x="347" y="73"/>
                    </a:lnTo>
                    <a:lnTo>
                      <a:pt x="348" y="73"/>
                    </a:lnTo>
                    <a:lnTo>
                      <a:pt x="350" y="73"/>
                    </a:lnTo>
                    <a:lnTo>
                      <a:pt x="352" y="73"/>
                    </a:lnTo>
                    <a:lnTo>
                      <a:pt x="353" y="73"/>
                    </a:lnTo>
                    <a:lnTo>
                      <a:pt x="355" y="73"/>
                    </a:lnTo>
                    <a:lnTo>
                      <a:pt x="357" y="73"/>
                    </a:lnTo>
                    <a:lnTo>
                      <a:pt x="358" y="73"/>
                    </a:lnTo>
                    <a:lnTo>
                      <a:pt x="360" y="73"/>
                    </a:lnTo>
                    <a:lnTo>
                      <a:pt x="362" y="73"/>
                    </a:lnTo>
                    <a:lnTo>
                      <a:pt x="363" y="73"/>
                    </a:lnTo>
                    <a:lnTo>
                      <a:pt x="365" y="73"/>
                    </a:lnTo>
                    <a:lnTo>
                      <a:pt x="367" y="73"/>
                    </a:lnTo>
                    <a:lnTo>
                      <a:pt x="368" y="73"/>
                    </a:lnTo>
                    <a:lnTo>
                      <a:pt x="370" y="73"/>
                    </a:lnTo>
                    <a:lnTo>
                      <a:pt x="372" y="73"/>
                    </a:lnTo>
                    <a:lnTo>
                      <a:pt x="374" y="73"/>
                    </a:lnTo>
                    <a:lnTo>
                      <a:pt x="375" y="73"/>
                    </a:lnTo>
                    <a:lnTo>
                      <a:pt x="377" y="73"/>
                    </a:lnTo>
                    <a:lnTo>
                      <a:pt x="379" y="73"/>
                    </a:lnTo>
                    <a:lnTo>
                      <a:pt x="380" y="73"/>
                    </a:lnTo>
                    <a:lnTo>
                      <a:pt x="382" y="73"/>
                    </a:lnTo>
                    <a:lnTo>
                      <a:pt x="384" y="73"/>
                    </a:lnTo>
                    <a:lnTo>
                      <a:pt x="385" y="73"/>
                    </a:lnTo>
                    <a:lnTo>
                      <a:pt x="387" y="73"/>
                    </a:lnTo>
                    <a:lnTo>
                      <a:pt x="389" y="73"/>
                    </a:lnTo>
                  </a:path>
                </a:pathLst>
              </a:custGeom>
              <a:noFill/>
              <a:ln w="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8" name="Rectangle 524"/>
              <p:cNvSpPr>
                <a:spLocks noChangeArrowheads="1"/>
              </p:cNvSpPr>
              <p:nvPr/>
            </p:nvSpPr>
            <p:spPr bwMode="auto">
              <a:xfrm>
                <a:off x="9086850" y="25352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18.66</a:t>
                </a:r>
                <a:endParaRPr lang="en-US" altLang="en-US" sz="1800"/>
              </a:p>
            </p:txBody>
          </p:sp>
          <p:sp>
            <p:nvSpPr>
              <p:cNvPr id="989" name="Rectangle 525"/>
              <p:cNvSpPr>
                <a:spLocks noChangeArrowheads="1"/>
              </p:cNvSpPr>
              <p:nvPr/>
            </p:nvSpPr>
            <p:spPr bwMode="auto">
              <a:xfrm>
                <a:off x="8093075" y="270510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15.18</a:t>
                </a:r>
                <a:endParaRPr lang="en-US" altLang="en-US" sz="1800"/>
              </a:p>
            </p:txBody>
          </p:sp>
          <p:sp>
            <p:nvSpPr>
              <p:cNvPr id="990" name="Line 526"/>
              <p:cNvSpPr>
                <a:spLocks noChangeShapeType="1"/>
              </p:cNvSpPr>
              <p:nvPr/>
            </p:nvSpPr>
            <p:spPr bwMode="auto">
              <a:xfrm flipV="1">
                <a:off x="8131175" y="2781300"/>
                <a:ext cx="7461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1" name="Rectangle 527"/>
              <p:cNvSpPr>
                <a:spLocks noChangeArrowheads="1"/>
              </p:cNvSpPr>
              <p:nvPr/>
            </p:nvSpPr>
            <p:spPr bwMode="auto">
              <a:xfrm>
                <a:off x="8696325" y="272415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17.39</a:t>
                </a:r>
                <a:endParaRPr lang="en-US" altLang="en-US" sz="1800"/>
              </a:p>
            </p:txBody>
          </p:sp>
          <p:sp>
            <p:nvSpPr>
              <p:cNvPr id="992" name="Rectangle 528"/>
              <p:cNvSpPr>
                <a:spLocks noChangeArrowheads="1"/>
              </p:cNvSpPr>
              <p:nvPr/>
            </p:nvSpPr>
            <p:spPr bwMode="auto">
              <a:xfrm>
                <a:off x="9312275" y="273685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dirty="0"/>
                  <a:t>19.42</a:t>
                </a:r>
                <a:endParaRPr lang="en-US" altLang="en-US" sz="1800" dirty="0"/>
              </a:p>
            </p:txBody>
          </p:sp>
          <p:sp>
            <p:nvSpPr>
              <p:cNvPr id="993" name="Rectangle 529"/>
              <p:cNvSpPr>
                <a:spLocks noChangeArrowheads="1"/>
              </p:cNvSpPr>
              <p:nvPr/>
            </p:nvSpPr>
            <p:spPr bwMode="auto">
              <a:xfrm>
                <a:off x="8332788" y="27733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dirty="0"/>
                  <a:t>15.53</a:t>
                </a:r>
                <a:endParaRPr lang="en-US" altLang="en-US" sz="1800" dirty="0"/>
              </a:p>
            </p:txBody>
          </p:sp>
          <p:sp>
            <p:nvSpPr>
              <p:cNvPr id="994" name="Rectangle 532"/>
              <p:cNvSpPr>
                <a:spLocks noChangeArrowheads="1"/>
              </p:cNvSpPr>
              <p:nvPr/>
            </p:nvSpPr>
            <p:spPr bwMode="auto">
              <a:xfrm>
                <a:off x="10525125" y="912813"/>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995" name="Rectangle 533"/>
              <p:cNvSpPr>
                <a:spLocks noChangeArrowheads="1"/>
              </p:cNvSpPr>
              <p:nvPr/>
            </p:nvSpPr>
            <p:spPr bwMode="auto">
              <a:xfrm>
                <a:off x="10525125" y="99536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1046.00@cid35.00 </a:t>
                </a:r>
                <a:endParaRPr lang="en-US" altLang="en-US" sz="1800"/>
              </a:p>
            </p:txBody>
          </p:sp>
          <p:sp>
            <p:nvSpPr>
              <p:cNvPr id="996" name="Rectangle 534"/>
              <p:cNvSpPr>
                <a:spLocks noChangeArrowheads="1"/>
              </p:cNvSpPr>
              <p:nvPr/>
            </p:nvSpPr>
            <p:spPr bwMode="auto">
              <a:xfrm>
                <a:off x="10525125" y="1076325"/>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[285.00-2000.00]  MS </a:t>
                </a:r>
                <a:endParaRPr lang="en-US" altLang="en-US" sz="1800"/>
              </a:p>
            </p:txBody>
          </p:sp>
          <p:sp>
            <p:nvSpPr>
              <p:cNvPr id="997" name="Rectangle 537"/>
              <p:cNvSpPr>
                <a:spLocks noChangeArrowheads="1"/>
              </p:cNvSpPr>
              <p:nvPr/>
            </p:nvSpPr>
            <p:spPr bwMode="auto">
              <a:xfrm>
                <a:off x="10525125" y="1479550"/>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998" name="Rectangle 538"/>
              <p:cNvSpPr>
                <a:spLocks noChangeArrowheads="1"/>
              </p:cNvSpPr>
              <p:nvPr/>
            </p:nvSpPr>
            <p:spPr bwMode="auto">
              <a:xfrm>
                <a:off x="10525125" y="156051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999" name="Rectangle 539"/>
              <p:cNvSpPr>
                <a:spLocks noChangeArrowheads="1"/>
              </p:cNvSpPr>
              <p:nvPr/>
            </p:nvSpPr>
            <p:spPr bwMode="auto">
              <a:xfrm>
                <a:off x="10525125" y="1643063"/>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1000" name="Rectangle 542"/>
              <p:cNvSpPr>
                <a:spLocks noChangeArrowheads="1"/>
              </p:cNvSpPr>
              <p:nvPr/>
            </p:nvSpPr>
            <p:spPr bwMode="auto">
              <a:xfrm>
                <a:off x="10525125" y="2051050"/>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1001" name="Rectangle 543"/>
              <p:cNvSpPr>
                <a:spLocks noChangeArrowheads="1"/>
              </p:cNvSpPr>
              <p:nvPr/>
            </p:nvSpPr>
            <p:spPr bwMode="auto">
              <a:xfrm>
                <a:off x="10525125" y="2133600"/>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1046.00@cid35.00 </a:t>
                </a:r>
                <a:endParaRPr lang="en-US" altLang="en-US" sz="1800"/>
              </a:p>
            </p:txBody>
          </p:sp>
          <p:sp>
            <p:nvSpPr>
              <p:cNvPr id="1002" name="Rectangle 544"/>
              <p:cNvSpPr>
                <a:spLocks noChangeArrowheads="1"/>
              </p:cNvSpPr>
              <p:nvPr/>
            </p:nvSpPr>
            <p:spPr bwMode="auto">
              <a:xfrm>
                <a:off x="10525125" y="2214563"/>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[774.20-775.20]  MS </a:t>
                </a:r>
                <a:endParaRPr lang="en-US" altLang="en-US" sz="1800"/>
              </a:p>
            </p:txBody>
          </p:sp>
          <p:sp>
            <p:nvSpPr>
              <p:cNvPr id="1003" name="Rectangle 547"/>
              <p:cNvSpPr>
                <a:spLocks noChangeArrowheads="1"/>
              </p:cNvSpPr>
              <p:nvPr/>
            </p:nvSpPr>
            <p:spPr bwMode="auto">
              <a:xfrm>
                <a:off x="10525125" y="2617788"/>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1004" name="Rectangle 548"/>
              <p:cNvSpPr>
                <a:spLocks noChangeArrowheads="1"/>
              </p:cNvSpPr>
              <p:nvPr/>
            </p:nvSpPr>
            <p:spPr bwMode="auto">
              <a:xfrm>
                <a:off x="10525125" y="2698750"/>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1072.80@cid35.00 </a:t>
                </a:r>
                <a:endParaRPr lang="en-US" altLang="en-US" sz="1800"/>
              </a:p>
            </p:txBody>
          </p:sp>
          <p:sp>
            <p:nvSpPr>
              <p:cNvPr id="1005" name="Rectangle 549"/>
              <p:cNvSpPr>
                <a:spLocks noChangeArrowheads="1"/>
              </p:cNvSpPr>
              <p:nvPr/>
            </p:nvSpPr>
            <p:spPr bwMode="auto">
              <a:xfrm>
                <a:off x="10525125" y="2781300"/>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[765.20-766.20]  MS </a:t>
                </a:r>
                <a:endParaRPr lang="en-US" altLang="en-US" sz="1800"/>
              </a:p>
            </p:txBody>
          </p:sp>
          <p:sp>
            <p:nvSpPr>
              <p:cNvPr id="1006" name="Line 555"/>
              <p:cNvSpPr>
                <a:spLocks noChangeShapeType="1"/>
              </p:cNvSpPr>
              <p:nvPr/>
            </p:nvSpPr>
            <p:spPr bwMode="auto">
              <a:xfrm>
                <a:off x="625475" y="584993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7" name="Line 556"/>
              <p:cNvSpPr>
                <a:spLocks noChangeShapeType="1"/>
              </p:cNvSpPr>
              <p:nvPr/>
            </p:nvSpPr>
            <p:spPr bwMode="auto">
              <a:xfrm>
                <a:off x="682625"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8" name="Line 557"/>
              <p:cNvSpPr>
                <a:spLocks noChangeShapeType="1"/>
              </p:cNvSpPr>
              <p:nvPr/>
            </p:nvSpPr>
            <p:spPr bwMode="auto">
              <a:xfrm>
                <a:off x="7445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9" name="Line 558"/>
              <p:cNvSpPr>
                <a:spLocks noChangeShapeType="1"/>
              </p:cNvSpPr>
              <p:nvPr/>
            </p:nvSpPr>
            <p:spPr bwMode="auto">
              <a:xfrm>
                <a:off x="8080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0" name="Line 559"/>
              <p:cNvSpPr>
                <a:spLocks noChangeShapeType="1"/>
              </p:cNvSpPr>
              <p:nvPr/>
            </p:nvSpPr>
            <p:spPr bwMode="auto">
              <a:xfrm>
                <a:off x="863600"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1" name="Line 560"/>
              <p:cNvSpPr>
                <a:spLocks noChangeShapeType="1"/>
              </p:cNvSpPr>
              <p:nvPr/>
            </p:nvSpPr>
            <p:spPr bwMode="auto">
              <a:xfrm>
                <a:off x="990600"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2" name="Line 561"/>
              <p:cNvSpPr>
                <a:spLocks noChangeShapeType="1"/>
              </p:cNvSpPr>
              <p:nvPr/>
            </p:nvSpPr>
            <p:spPr bwMode="auto">
              <a:xfrm>
                <a:off x="10525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3" name="Line 562"/>
              <p:cNvSpPr>
                <a:spLocks noChangeShapeType="1"/>
              </p:cNvSpPr>
              <p:nvPr/>
            </p:nvSpPr>
            <p:spPr bwMode="auto">
              <a:xfrm>
                <a:off x="11096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4" name="Line 563"/>
              <p:cNvSpPr>
                <a:spLocks noChangeShapeType="1"/>
              </p:cNvSpPr>
              <p:nvPr/>
            </p:nvSpPr>
            <p:spPr bwMode="auto">
              <a:xfrm>
                <a:off x="1171575"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5" name="Line 564"/>
              <p:cNvSpPr>
                <a:spLocks noChangeShapeType="1"/>
              </p:cNvSpPr>
              <p:nvPr/>
            </p:nvSpPr>
            <p:spPr bwMode="auto">
              <a:xfrm>
                <a:off x="1292225"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6" name="Line 565"/>
              <p:cNvSpPr>
                <a:spLocks noChangeShapeType="1"/>
              </p:cNvSpPr>
              <p:nvPr/>
            </p:nvSpPr>
            <p:spPr bwMode="auto">
              <a:xfrm>
                <a:off x="13541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7" name="Line 566"/>
              <p:cNvSpPr>
                <a:spLocks noChangeShapeType="1"/>
              </p:cNvSpPr>
              <p:nvPr/>
            </p:nvSpPr>
            <p:spPr bwMode="auto">
              <a:xfrm>
                <a:off x="14176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8" name="Line 567"/>
              <p:cNvSpPr>
                <a:spLocks noChangeShapeType="1"/>
              </p:cNvSpPr>
              <p:nvPr/>
            </p:nvSpPr>
            <p:spPr bwMode="auto">
              <a:xfrm>
                <a:off x="1479550"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9" name="Line 568"/>
              <p:cNvSpPr>
                <a:spLocks noChangeShapeType="1"/>
              </p:cNvSpPr>
              <p:nvPr/>
            </p:nvSpPr>
            <p:spPr bwMode="auto">
              <a:xfrm>
                <a:off x="1600200"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0" name="Line 569"/>
              <p:cNvSpPr>
                <a:spLocks noChangeShapeType="1"/>
              </p:cNvSpPr>
              <p:nvPr/>
            </p:nvSpPr>
            <p:spPr bwMode="auto">
              <a:xfrm>
                <a:off x="16621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1" name="Line 570"/>
              <p:cNvSpPr>
                <a:spLocks noChangeShapeType="1"/>
              </p:cNvSpPr>
              <p:nvPr/>
            </p:nvSpPr>
            <p:spPr bwMode="auto">
              <a:xfrm>
                <a:off x="17256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2" name="Line 571"/>
              <p:cNvSpPr>
                <a:spLocks noChangeShapeType="1"/>
              </p:cNvSpPr>
              <p:nvPr/>
            </p:nvSpPr>
            <p:spPr bwMode="auto">
              <a:xfrm>
                <a:off x="1781175"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3" name="Line 572"/>
              <p:cNvSpPr>
                <a:spLocks noChangeShapeType="1"/>
              </p:cNvSpPr>
              <p:nvPr/>
            </p:nvSpPr>
            <p:spPr bwMode="auto">
              <a:xfrm>
                <a:off x="1908175"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4" name="Line 573"/>
              <p:cNvSpPr>
                <a:spLocks noChangeShapeType="1"/>
              </p:cNvSpPr>
              <p:nvPr/>
            </p:nvSpPr>
            <p:spPr bwMode="auto">
              <a:xfrm>
                <a:off x="19637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5" name="Line 574"/>
              <p:cNvSpPr>
                <a:spLocks noChangeShapeType="1"/>
              </p:cNvSpPr>
              <p:nvPr/>
            </p:nvSpPr>
            <p:spPr bwMode="auto">
              <a:xfrm>
                <a:off x="20272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6" name="Line 575"/>
              <p:cNvSpPr>
                <a:spLocks noChangeShapeType="1"/>
              </p:cNvSpPr>
              <p:nvPr/>
            </p:nvSpPr>
            <p:spPr bwMode="auto">
              <a:xfrm>
                <a:off x="2089150"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7" name="Line 576"/>
              <p:cNvSpPr>
                <a:spLocks noChangeShapeType="1"/>
              </p:cNvSpPr>
              <p:nvPr/>
            </p:nvSpPr>
            <p:spPr bwMode="auto">
              <a:xfrm>
                <a:off x="2209800"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Line 577"/>
              <p:cNvSpPr>
                <a:spLocks noChangeShapeType="1"/>
              </p:cNvSpPr>
              <p:nvPr/>
            </p:nvSpPr>
            <p:spPr bwMode="auto">
              <a:xfrm>
                <a:off x="22717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9" name="Line 578"/>
              <p:cNvSpPr>
                <a:spLocks noChangeShapeType="1"/>
              </p:cNvSpPr>
              <p:nvPr/>
            </p:nvSpPr>
            <p:spPr bwMode="auto">
              <a:xfrm>
                <a:off x="23352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0" name="Line 579"/>
              <p:cNvSpPr>
                <a:spLocks noChangeShapeType="1"/>
              </p:cNvSpPr>
              <p:nvPr/>
            </p:nvSpPr>
            <p:spPr bwMode="auto">
              <a:xfrm>
                <a:off x="2397125"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1" name="Line 580"/>
              <p:cNvSpPr>
                <a:spLocks noChangeShapeType="1"/>
              </p:cNvSpPr>
              <p:nvPr/>
            </p:nvSpPr>
            <p:spPr bwMode="auto">
              <a:xfrm>
                <a:off x="2517775"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2" name="Line 581"/>
              <p:cNvSpPr>
                <a:spLocks noChangeShapeType="1"/>
              </p:cNvSpPr>
              <p:nvPr/>
            </p:nvSpPr>
            <p:spPr bwMode="auto">
              <a:xfrm>
                <a:off x="25796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3" name="Line 582"/>
              <p:cNvSpPr>
                <a:spLocks noChangeShapeType="1"/>
              </p:cNvSpPr>
              <p:nvPr/>
            </p:nvSpPr>
            <p:spPr bwMode="auto">
              <a:xfrm>
                <a:off x="26368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4" name="Line 583"/>
              <p:cNvSpPr>
                <a:spLocks noChangeShapeType="1"/>
              </p:cNvSpPr>
              <p:nvPr/>
            </p:nvSpPr>
            <p:spPr bwMode="auto">
              <a:xfrm>
                <a:off x="27003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5" name="Line 584"/>
              <p:cNvSpPr>
                <a:spLocks noChangeShapeType="1"/>
              </p:cNvSpPr>
              <p:nvPr/>
            </p:nvSpPr>
            <p:spPr bwMode="auto">
              <a:xfrm>
                <a:off x="2825750"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6" name="Line 585"/>
              <p:cNvSpPr>
                <a:spLocks noChangeShapeType="1"/>
              </p:cNvSpPr>
              <p:nvPr/>
            </p:nvSpPr>
            <p:spPr bwMode="auto">
              <a:xfrm>
                <a:off x="28813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Line 586"/>
              <p:cNvSpPr>
                <a:spLocks noChangeShapeType="1"/>
              </p:cNvSpPr>
              <p:nvPr/>
            </p:nvSpPr>
            <p:spPr bwMode="auto">
              <a:xfrm>
                <a:off x="29448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8" name="Line 587"/>
              <p:cNvSpPr>
                <a:spLocks noChangeShapeType="1"/>
              </p:cNvSpPr>
              <p:nvPr/>
            </p:nvSpPr>
            <p:spPr bwMode="auto">
              <a:xfrm>
                <a:off x="30083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Line 588"/>
              <p:cNvSpPr>
                <a:spLocks noChangeShapeType="1"/>
              </p:cNvSpPr>
              <p:nvPr/>
            </p:nvSpPr>
            <p:spPr bwMode="auto">
              <a:xfrm>
                <a:off x="625475"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0" name="Rectangle 589"/>
              <p:cNvSpPr>
                <a:spLocks noChangeArrowheads="1"/>
              </p:cNvSpPr>
              <p:nvPr/>
            </p:nvSpPr>
            <p:spPr bwMode="auto">
              <a:xfrm>
                <a:off x="56673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a:t>
                </a:r>
                <a:endParaRPr lang="en-US" altLang="en-US" sz="1800"/>
              </a:p>
            </p:txBody>
          </p:sp>
          <p:sp>
            <p:nvSpPr>
              <p:cNvPr id="1041" name="Line 590"/>
              <p:cNvSpPr>
                <a:spLocks noChangeShapeType="1"/>
              </p:cNvSpPr>
              <p:nvPr/>
            </p:nvSpPr>
            <p:spPr bwMode="auto">
              <a:xfrm>
                <a:off x="927100"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2" name="Rectangle 591"/>
              <p:cNvSpPr>
                <a:spLocks noChangeArrowheads="1"/>
              </p:cNvSpPr>
              <p:nvPr/>
            </p:nvSpPr>
            <p:spPr bwMode="auto">
              <a:xfrm>
                <a:off x="86836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a:t>
                </a:r>
                <a:endParaRPr lang="en-US" altLang="en-US" sz="1800"/>
              </a:p>
            </p:txBody>
          </p:sp>
          <p:sp>
            <p:nvSpPr>
              <p:cNvPr id="1043" name="Line 592"/>
              <p:cNvSpPr>
                <a:spLocks noChangeShapeType="1"/>
              </p:cNvSpPr>
              <p:nvPr/>
            </p:nvSpPr>
            <p:spPr bwMode="auto">
              <a:xfrm>
                <a:off x="1235075"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4" name="Rectangle 593"/>
              <p:cNvSpPr>
                <a:spLocks noChangeArrowheads="1"/>
              </p:cNvSpPr>
              <p:nvPr/>
            </p:nvSpPr>
            <p:spPr bwMode="auto">
              <a:xfrm>
                <a:off x="117633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a:t>
                </a:r>
                <a:endParaRPr lang="en-US" altLang="en-US" sz="1800"/>
              </a:p>
            </p:txBody>
          </p:sp>
          <p:sp>
            <p:nvSpPr>
              <p:cNvPr id="1045" name="Line 594"/>
              <p:cNvSpPr>
                <a:spLocks noChangeShapeType="1"/>
              </p:cNvSpPr>
              <p:nvPr/>
            </p:nvSpPr>
            <p:spPr bwMode="auto">
              <a:xfrm>
                <a:off x="1536700"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6" name="Rectangle 595"/>
              <p:cNvSpPr>
                <a:spLocks noChangeArrowheads="1"/>
              </p:cNvSpPr>
              <p:nvPr/>
            </p:nvSpPr>
            <p:spPr bwMode="auto">
              <a:xfrm>
                <a:off x="147796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a:t>
                </a:r>
                <a:endParaRPr lang="en-US" altLang="en-US" sz="1800"/>
              </a:p>
            </p:txBody>
          </p:sp>
          <p:sp>
            <p:nvSpPr>
              <p:cNvPr id="1047" name="Line 596"/>
              <p:cNvSpPr>
                <a:spLocks noChangeShapeType="1"/>
              </p:cNvSpPr>
              <p:nvPr/>
            </p:nvSpPr>
            <p:spPr bwMode="auto">
              <a:xfrm>
                <a:off x="1844675"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8" name="Rectangle 597"/>
              <p:cNvSpPr>
                <a:spLocks noChangeArrowheads="1"/>
              </p:cNvSpPr>
              <p:nvPr/>
            </p:nvSpPr>
            <p:spPr bwMode="auto">
              <a:xfrm>
                <a:off x="178593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a:t>
                </a:r>
                <a:endParaRPr lang="en-US" altLang="en-US" sz="1800"/>
              </a:p>
            </p:txBody>
          </p:sp>
          <p:sp>
            <p:nvSpPr>
              <p:cNvPr id="1049" name="Line 598"/>
              <p:cNvSpPr>
                <a:spLocks noChangeShapeType="1"/>
              </p:cNvSpPr>
              <p:nvPr/>
            </p:nvSpPr>
            <p:spPr bwMode="auto">
              <a:xfrm>
                <a:off x="2152650"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0" name="Rectangle 599"/>
              <p:cNvSpPr>
                <a:spLocks noChangeArrowheads="1"/>
              </p:cNvSpPr>
              <p:nvPr/>
            </p:nvSpPr>
            <p:spPr bwMode="auto">
              <a:xfrm>
                <a:off x="209391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a:t>
                </a:r>
                <a:endParaRPr lang="en-US" altLang="en-US" sz="1800"/>
              </a:p>
            </p:txBody>
          </p:sp>
          <p:sp>
            <p:nvSpPr>
              <p:cNvPr id="1051" name="Line 600"/>
              <p:cNvSpPr>
                <a:spLocks noChangeShapeType="1"/>
              </p:cNvSpPr>
              <p:nvPr/>
            </p:nvSpPr>
            <p:spPr bwMode="auto">
              <a:xfrm>
                <a:off x="2454275"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2" name="Rectangle 601"/>
              <p:cNvSpPr>
                <a:spLocks noChangeArrowheads="1"/>
              </p:cNvSpPr>
              <p:nvPr/>
            </p:nvSpPr>
            <p:spPr bwMode="auto">
              <a:xfrm>
                <a:off x="239553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a:t>
                </a:r>
                <a:endParaRPr lang="en-US" altLang="en-US" sz="1800"/>
              </a:p>
            </p:txBody>
          </p:sp>
          <p:sp>
            <p:nvSpPr>
              <p:cNvPr id="1053" name="Line 602"/>
              <p:cNvSpPr>
                <a:spLocks noChangeShapeType="1"/>
              </p:cNvSpPr>
              <p:nvPr/>
            </p:nvSpPr>
            <p:spPr bwMode="auto">
              <a:xfrm>
                <a:off x="2762250"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Rectangle 603"/>
              <p:cNvSpPr>
                <a:spLocks noChangeArrowheads="1"/>
              </p:cNvSpPr>
              <p:nvPr/>
            </p:nvSpPr>
            <p:spPr bwMode="auto">
              <a:xfrm>
                <a:off x="270351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a:t>
                </a:r>
                <a:endParaRPr lang="en-US" altLang="en-US" sz="1800"/>
              </a:p>
            </p:txBody>
          </p:sp>
          <p:sp>
            <p:nvSpPr>
              <p:cNvPr id="1055" name="Line 604"/>
              <p:cNvSpPr>
                <a:spLocks noChangeShapeType="1"/>
              </p:cNvSpPr>
              <p:nvPr/>
            </p:nvSpPr>
            <p:spPr bwMode="auto">
              <a:xfrm>
                <a:off x="3070225"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6" name="Rectangle 605"/>
              <p:cNvSpPr>
                <a:spLocks noChangeArrowheads="1"/>
              </p:cNvSpPr>
              <p:nvPr/>
            </p:nvSpPr>
            <p:spPr bwMode="auto">
              <a:xfrm>
                <a:off x="301148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a:t>
                </a:r>
                <a:endParaRPr lang="en-US" altLang="en-US" sz="1800"/>
              </a:p>
            </p:txBody>
          </p:sp>
          <p:sp>
            <p:nvSpPr>
              <p:cNvPr id="1057" name="Rectangle 606"/>
              <p:cNvSpPr>
                <a:spLocks noChangeArrowheads="1"/>
              </p:cNvSpPr>
              <p:nvPr/>
            </p:nvSpPr>
            <p:spPr bwMode="auto">
              <a:xfrm>
                <a:off x="1649413" y="6013450"/>
                <a:ext cx="357201"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Time (min)</a:t>
                </a:r>
                <a:endParaRPr lang="en-US" altLang="en-US" sz="1800"/>
              </a:p>
            </p:txBody>
          </p:sp>
          <p:sp>
            <p:nvSpPr>
              <p:cNvPr id="1058" name="Line 608"/>
              <p:cNvSpPr>
                <a:spLocks noChangeShapeType="1"/>
              </p:cNvSpPr>
              <p:nvPr/>
            </p:nvSpPr>
            <p:spPr bwMode="auto">
              <a:xfrm flipV="1">
                <a:off x="625476" y="5384801"/>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9" name="Line 609"/>
              <p:cNvSpPr>
                <a:spLocks noChangeShapeType="1"/>
              </p:cNvSpPr>
              <p:nvPr/>
            </p:nvSpPr>
            <p:spPr bwMode="auto">
              <a:xfrm flipH="1">
                <a:off x="587376" y="57991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0" name="Line 610"/>
              <p:cNvSpPr>
                <a:spLocks noChangeShapeType="1"/>
              </p:cNvSpPr>
              <p:nvPr/>
            </p:nvSpPr>
            <p:spPr bwMode="auto">
              <a:xfrm flipH="1">
                <a:off x="587376" y="57562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1" name="Line 611"/>
              <p:cNvSpPr>
                <a:spLocks noChangeShapeType="1"/>
              </p:cNvSpPr>
              <p:nvPr/>
            </p:nvSpPr>
            <p:spPr bwMode="auto">
              <a:xfrm flipH="1">
                <a:off x="587376" y="57118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2" name="Line 612"/>
              <p:cNvSpPr>
                <a:spLocks noChangeShapeType="1"/>
              </p:cNvSpPr>
              <p:nvPr/>
            </p:nvSpPr>
            <p:spPr bwMode="auto">
              <a:xfrm flipH="1">
                <a:off x="587376" y="56610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3" name="Line 613"/>
              <p:cNvSpPr>
                <a:spLocks noChangeShapeType="1"/>
              </p:cNvSpPr>
              <p:nvPr/>
            </p:nvSpPr>
            <p:spPr bwMode="auto">
              <a:xfrm flipH="1">
                <a:off x="587376" y="55737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4" name="Line 614"/>
              <p:cNvSpPr>
                <a:spLocks noChangeShapeType="1"/>
              </p:cNvSpPr>
              <p:nvPr/>
            </p:nvSpPr>
            <p:spPr bwMode="auto">
              <a:xfrm flipH="1">
                <a:off x="587376" y="55229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5" name="Line 615"/>
              <p:cNvSpPr>
                <a:spLocks noChangeShapeType="1"/>
              </p:cNvSpPr>
              <p:nvPr/>
            </p:nvSpPr>
            <p:spPr bwMode="auto">
              <a:xfrm flipH="1">
                <a:off x="587376" y="54784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6" name="Line 616"/>
              <p:cNvSpPr>
                <a:spLocks noChangeShapeType="1"/>
              </p:cNvSpPr>
              <p:nvPr/>
            </p:nvSpPr>
            <p:spPr bwMode="auto">
              <a:xfrm flipH="1">
                <a:off x="587376" y="54356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7" name="Line 617"/>
              <p:cNvSpPr>
                <a:spLocks noChangeShapeType="1"/>
              </p:cNvSpPr>
              <p:nvPr/>
            </p:nvSpPr>
            <p:spPr bwMode="auto">
              <a:xfrm flipH="1">
                <a:off x="568326" y="58435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8" name="Rectangle 618"/>
              <p:cNvSpPr>
                <a:spLocks noChangeArrowheads="1"/>
              </p:cNvSpPr>
              <p:nvPr/>
            </p:nvSpPr>
            <p:spPr bwMode="auto">
              <a:xfrm>
                <a:off x="492126" y="580548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069" name="Line 619"/>
              <p:cNvSpPr>
                <a:spLocks noChangeShapeType="1"/>
              </p:cNvSpPr>
              <p:nvPr/>
            </p:nvSpPr>
            <p:spPr bwMode="auto">
              <a:xfrm flipH="1">
                <a:off x="568326" y="561657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0" name="Rectangle 620"/>
              <p:cNvSpPr>
                <a:spLocks noChangeArrowheads="1"/>
              </p:cNvSpPr>
              <p:nvPr/>
            </p:nvSpPr>
            <p:spPr bwMode="auto">
              <a:xfrm>
                <a:off x="449263" y="5578476"/>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071" name="Line 621"/>
              <p:cNvSpPr>
                <a:spLocks noChangeShapeType="1"/>
              </p:cNvSpPr>
              <p:nvPr/>
            </p:nvSpPr>
            <p:spPr bwMode="auto">
              <a:xfrm flipH="1">
                <a:off x="568326" y="5384801"/>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2" name="Rectangle 622"/>
              <p:cNvSpPr>
                <a:spLocks noChangeArrowheads="1"/>
              </p:cNvSpPr>
              <p:nvPr/>
            </p:nvSpPr>
            <p:spPr bwMode="auto">
              <a:xfrm>
                <a:off x="411163" y="5346701"/>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073" name="Line 623"/>
              <p:cNvSpPr>
                <a:spLocks noChangeShapeType="1"/>
              </p:cNvSpPr>
              <p:nvPr/>
            </p:nvSpPr>
            <p:spPr bwMode="auto">
              <a:xfrm flipV="1">
                <a:off x="625476" y="4818063"/>
                <a:ext cx="0" cy="4603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4" name="Line 624"/>
              <p:cNvSpPr>
                <a:spLocks noChangeShapeType="1"/>
              </p:cNvSpPr>
              <p:nvPr/>
            </p:nvSpPr>
            <p:spPr bwMode="auto">
              <a:xfrm flipH="1">
                <a:off x="587376" y="52339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5" name="Line 625"/>
              <p:cNvSpPr>
                <a:spLocks noChangeShapeType="1"/>
              </p:cNvSpPr>
              <p:nvPr/>
            </p:nvSpPr>
            <p:spPr bwMode="auto">
              <a:xfrm flipH="1">
                <a:off x="587376" y="51895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6" name="Line 626"/>
              <p:cNvSpPr>
                <a:spLocks noChangeShapeType="1"/>
              </p:cNvSpPr>
              <p:nvPr/>
            </p:nvSpPr>
            <p:spPr bwMode="auto">
              <a:xfrm flipH="1">
                <a:off x="587376" y="51450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7" name="Line 627"/>
              <p:cNvSpPr>
                <a:spLocks noChangeShapeType="1"/>
              </p:cNvSpPr>
              <p:nvPr/>
            </p:nvSpPr>
            <p:spPr bwMode="auto">
              <a:xfrm flipH="1">
                <a:off x="587376" y="50958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8" name="Line 628"/>
              <p:cNvSpPr>
                <a:spLocks noChangeShapeType="1"/>
              </p:cNvSpPr>
              <p:nvPr/>
            </p:nvSpPr>
            <p:spPr bwMode="auto">
              <a:xfrm flipH="1">
                <a:off x="587376" y="50069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9" name="Line 629"/>
              <p:cNvSpPr>
                <a:spLocks noChangeShapeType="1"/>
              </p:cNvSpPr>
              <p:nvPr/>
            </p:nvSpPr>
            <p:spPr bwMode="auto">
              <a:xfrm flipH="1">
                <a:off x="587376" y="49561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0" name="Line 630"/>
              <p:cNvSpPr>
                <a:spLocks noChangeShapeType="1"/>
              </p:cNvSpPr>
              <p:nvPr/>
            </p:nvSpPr>
            <p:spPr bwMode="auto">
              <a:xfrm flipH="1">
                <a:off x="587376" y="49133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1" name="Line 631"/>
              <p:cNvSpPr>
                <a:spLocks noChangeShapeType="1"/>
              </p:cNvSpPr>
              <p:nvPr/>
            </p:nvSpPr>
            <p:spPr bwMode="auto">
              <a:xfrm flipH="1">
                <a:off x="587376" y="48688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2" name="Line 632"/>
              <p:cNvSpPr>
                <a:spLocks noChangeShapeType="1"/>
              </p:cNvSpPr>
              <p:nvPr/>
            </p:nvSpPr>
            <p:spPr bwMode="auto">
              <a:xfrm flipH="1">
                <a:off x="568326" y="52784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3" name="Rectangle 633"/>
              <p:cNvSpPr>
                <a:spLocks noChangeArrowheads="1"/>
              </p:cNvSpPr>
              <p:nvPr/>
            </p:nvSpPr>
            <p:spPr bwMode="auto">
              <a:xfrm>
                <a:off x="492126" y="5238751"/>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084" name="Line 634"/>
              <p:cNvSpPr>
                <a:spLocks noChangeShapeType="1"/>
              </p:cNvSpPr>
              <p:nvPr/>
            </p:nvSpPr>
            <p:spPr bwMode="auto">
              <a:xfrm flipH="1">
                <a:off x="568326" y="505142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5" name="Rectangle 635"/>
              <p:cNvSpPr>
                <a:spLocks noChangeArrowheads="1"/>
              </p:cNvSpPr>
              <p:nvPr/>
            </p:nvSpPr>
            <p:spPr bwMode="auto">
              <a:xfrm>
                <a:off x="449263" y="5013326"/>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086" name="Line 636"/>
              <p:cNvSpPr>
                <a:spLocks noChangeShapeType="1"/>
              </p:cNvSpPr>
              <p:nvPr/>
            </p:nvSpPr>
            <p:spPr bwMode="auto">
              <a:xfrm flipH="1">
                <a:off x="568326" y="48180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7" name="Rectangle 637"/>
              <p:cNvSpPr>
                <a:spLocks noChangeArrowheads="1"/>
              </p:cNvSpPr>
              <p:nvPr/>
            </p:nvSpPr>
            <p:spPr bwMode="auto">
              <a:xfrm>
                <a:off x="411163" y="47799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088" name="Line 638"/>
              <p:cNvSpPr>
                <a:spLocks noChangeShapeType="1"/>
              </p:cNvSpPr>
              <p:nvPr/>
            </p:nvSpPr>
            <p:spPr bwMode="auto">
              <a:xfrm>
                <a:off x="625476" y="52847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9" name="Line 639"/>
              <p:cNvSpPr>
                <a:spLocks noChangeShapeType="1"/>
              </p:cNvSpPr>
              <p:nvPr/>
            </p:nvSpPr>
            <p:spPr bwMode="auto">
              <a:xfrm flipV="1">
                <a:off x="625476" y="4246563"/>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0" name="Line 640"/>
              <p:cNvSpPr>
                <a:spLocks noChangeShapeType="1"/>
              </p:cNvSpPr>
              <p:nvPr/>
            </p:nvSpPr>
            <p:spPr bwMode="auto">
              <a:xfrm flipH="1">
                <a:off x="587376" y="46609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1" name="Line 641"/>
              <p:cNvSpPr>
                <a:spLocks noChangeShapeType="1"/>
              </p:cNvSpPr>
              <p:nvPr/>
            </p:nvSpPr>
            <p:spPr bwMode="auto">
              <a:xfrm flipH="1">
                <a:off x="587376" y="46180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2" name="Line 642"/>
              <p:cNvSpPr>
                <a:spLocks noChangeShapeType="1"/>
              </p:cNvSpPr>
              <p:nvPr/>
            </p:nvSpPr>
            <p:spPr bwMode="auto">
              <a:xfrm flipH="1">
                <a:off x="587376" y="45735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3" name="Line 643"/>
              <p:cNvSpPr>
                <a:spLocks noChangeShapeType="1"/>
              </p:cNvSpPr>
              <p:nvPr/>
            </p:nvSpPr>
            <p:spPr bwMode="auto">
              <a:xfrm flipH="1">
                <a:off x="587376" y="45227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4" name="Line 644"/>
              <p:cNvSpPr>
                <a:spLocks noChangeShapeType="1"/>
              </p:cNvSpPr>
              <p:nvPr/>
            </p:nvSpPr>
            <p:spPr bwMode="auto">
              <a:xfrm flipH="1">
                <a:off x="587376" y="44354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5" name="Line 645"/>
              <p:cNvSpPr>
                <a:spLocks noChangeShapeType="1"/>
              </p:cNvSpPr>
              <p:nvPr/>
            </p:nvSpPr>
            <p:spPr bwMode="auto">
              <a:xfrm flipH="1">
                <a:off x="587376" y="43846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6" name="Line 646"/>
              <p:cNvSpPr>
                <a:spLocks noChangeShapeType="1"/>
              </p:cNvSpPr>
              <p:nvPr/>
            </p:nvSpPr>
            <p:spPr bwMode="auto">
              <a:xfrm flipH="1">
                <a:off x="587376" y="43402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7" name="Line 647"/>
              <p:cNvSpPr>
                <a:spLocks noChangeShapeType="1"/>
              </p:cNvSpPr>
              <p:nvPr/>
            </p:nvSpPr>
            <p:spPr bwMode="auto">
              <a:xfrm flipH="1">
                <a:off x="587376" y="42973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8" name="Line 648"/>
              <p:cNvSpPr>
                <a:spLocks noChangeShapeType="1"/>
              </p:cNvSpPr>
              <p:nvPr/>
            </p:nvSpPr>
            <p:spPr bwMode="auto">
              <a:xfrm flipH="1">
                <a:off x="568326" y="4705351"/>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9" name="Rectangle 649"/>
              <p:cNvSpPr>
                <a:spLocks noChangeArrowheads="1"/>
              </p:cNvSpPr>
              <p:nvPr/>
            </p:nvSpPr>
            <p:spPr bwMode="auto">
              <a:xfrm>
                <a:off x="492126" y="4667251"/>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100" name="Line 650"/>
              <p:cNvSpPr>
                <a:spLocks noChangeShapeType="1"/>
              </p:cNvSpPr>
              <p:nvPr/>
            </p:nvSpPr>
            <p:spPr bwMode="auto">
              <a:xfrm flipH="1">
                <a:off x="568326" y="44783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1" name="Rectangle 651"/>
              <p:cNvSpPr>
                <a:spLocks noChangeArrowheads="1"/>
              </p:cNvSpPr>
              <p:nvPr/>
            </p:nvSpPr>
            <p:spPr bwMode="auto">
              <a:xfrm>
                <a:off x="449263" y="444023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102" name="Line 652"/>
              <p:cNvSpPr>
                <a:spLocks noChangeShapeType="1"/>
              </p:cNvSpPr>
              <p:nvPr/>
            </p:nvSpPr>
            <p:spPr bwMode="auto">
              <a:xfrm flipH="1">
                <a:off x="568326" y="42465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3" name="Rectangle 653"/>
              <p:cNvSpPr>
                <a:spLocks noChangeArrowheads="1"/>
              </p:cNvSpPr>
              <p:nvPr/>
            </p:nvSpPr>
            <p:spPr bwMode="auto">
              <a:xfrm>
                <a:off x="411163" y="42084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104" name="Rectangle 654"/>
              <p:cNvSpPr>
                <a:spLocks noChangeArrowheads="1"/>
              </p:cNvSpPr>
              <p:nvPr/>
            </p:nvSpPr>
            <p:spPr bwMode="auto">
              <a:xfrm rot="16200000">
                <a:off x="92111" y="4426466"/>
                <a:ext cx="619054" cy="8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Relative Abundance</a:t>
                </a:r>
                <a:endParaRPr lang="en-US" altLang="en-US" sz="1800"/>
              </a:p>
            </p:txBody>
          </p:sp>
          <p:sp>
            <p:nvSpPr>
              <p:cNvPr id="1105" name="Line 655"/>
              <p:cNvSpPr>
                <a:spLocks noChangeShapeType="1"/>
              </p:cNvSpPr>
              <p:nvPr/>
            </p:nvSpPr>
            <p:spPr bwMode="auto">
              <a:xfrm>
                <a:off x="625476" y="4711701"/>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6" name="Line 656"/>
              <p:cNvSpPr>
                <a:spLocks noChangeShapeType="1"/>
              </p:cNvSpPr>
              <p:nvPr/>
            </p:nvSpPr>
            <p:spPr bwMode="auto">
              <a:xfrm flipV="1">
                <a:off x="625476" y="3679826"/>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7" name="Line 657"/>
              <p:cNvSpPr>
                <a:spLocks noChangeShapeType="1"/>
              </p:cNvSpPr>
              <p:nvPr/>
            </p:nvSpPr>
            <p:spPr bwMode="auto">
              <a:xfrm flipH="1">
                <a:off x="587376" y="409575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8" name="Line 658"/>
              <p:cNvSpPr>
                <a:spLocks noChangeShapeType="1"/>
              </p:cNvSpPr>
              <p:nvPr/>
            </p:nvSpPr>
            <p:spPr bwMode="auto">
              <a:xfrm flipH="1">
                <a:off x="587376" y="40513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9" name="Line 659"/>
              <p:cNvSpPr>
                <a:spLocks noChangeShapeType="1"/>
              </p:cNvSpPr>
              <p:nvPr/>
            </p:nvSpPr>
            <p:spPr bwMode="auto">
              <a:xfrm flipH="1">
                <a:off x="587376" y="400685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0" name="Line 660"/>
              <p:cNvSpPr>
                <a:spLocks noChangeShapeType="1"/>
              </p:cNvSpPr>
              <p:nvPr/>
            </p:nvSpPr>
            <p:spPr bwMode="auto">
              <a:xfrm flipH="1">
                <a:off x="587376" y="39576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1" name="Line 661"/>
              <p:cNvSpPr>
                <a:spLocks noChangeShapeType="1"/>
              </p:cNvSpPr>
              <p:nvPr/>
            </p:nvSpPr>
            <p:spPr bwMode="auto">
              <a:xfrm flipH="1">
                <a:off x="587376" y="38687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2" name="Line 662"/>
              <p:cNvSpPr>
                <a:spLocks noChangeShapeType="1"/>
              </p:cNvSpPr>
              <p:nvPr/>
            </p:nvSpPr>
            <p:spPr bwMode="auto">
              <a:xfrm flipH="1">
                <a:off x="587376" y="38179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3" name="Line 663"/>
              <p:cNvSpPr>
                <a:spLocks noChangeShapeType="1"/>
              </p:cNvSpPr>
              <p:nvPr/>
            </p:nvSpPr>
            <p:spPr bwMode="auto">
              <a:xfrm flipH="1">
                <a:off x="587376" y="37750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4" name="Line 664"/>
              <p:cNvSpPr>
                <a:spLocks noChangeShapeType="1"/>
              </p:cNvSpPr>
              <p:nvPr/>
            </p:nvSpPr>
            <p:spPr bwMode="auto">
              <a:xfrm flipH="1">
                <a:off x="587376" y="37306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5" name="Line 665"/>
              <p:cNvSpPr>
                <a:spLocks noChangeShapeType="1"/>
              </p:cNvSpPr>
              <p:nvPr/>
            </p:nvSpPr>
            <p:spPr bwMode="auto">
              <a:xfrm flipH="1">
                <a:off x="568326" y="41386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6" name="Rectangle 666"/>
              <p:cNvSpPr>
                <a:spLocks noChangeArrowheads="1"/>
              </p:cNvSpPr>
              <p:nvPr/>
            </p:nvSpPr>
            <p:spPr bwMode="auto">
              <a:xfrm>
                <a:off x="492126" y="4100513"/>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117" name="Line 667"/>
              <p:cNvSpPr>
                <a:spLocks noChangeShapeType="1"/>
              </p:cNvSpPr>
              <p:nvPr/>
            </p:nvSpPr>
            <p:spPr bwMode="auto">
              <a:xfrm flipH="1">
                <a:off x="568326" y="39131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8" name="Rectangle 668"/>
              <p:cNvSpPr>
                <a:spLocks noChangeArrowheads="1"/>
              </p:cNvSpPr>
              <p:nvPr/>
            </p:nvSpPr>
            <p:spPr bwMode="auto">
              <a:xfrm>
                <a:off x="449263" y="3875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119" name="Line 669"/>
              <p:cNvSpPr>
                <a:spLocks noChangeShapeType="1"/>
              </p:cNvSpPr>
              <p:nvPr/>
            </p:nvSpPr>
            <p:spPr bwMode="auto">
              <a:xfrm flipH="1">
                <a:off x="568326" y="367982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0" name="Rectangle 670"/>
              <p:cNvSpPr>
                <a:spLocks noChangeArrowheads="1"/>
              </p:cNvSpPr>
              <p:nvPr/>
            </p:nvSpPr>
            <p:spPr bwMode="auto">
              <a:xfrm>
                <a:off x="411163" y="3641726"/>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121" name="Line 671"/>
              <p:cNvSpPr>
                <a:spLocks noChangeShapeType="1"/>
              </p:cNvSpPr>
              <p:nvPr/>
            </p:nvSpPr>
            <p:spPr bwMode="auto">
              <a:xfrm>
                <a:off x="625476" y="4144963"/>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2" name="Freeform 672"/>
              <p:cNvSpPr>
                <a:spLocks/>
              </p:cNvSpPr>
              <p:nvPr/>
            </p:nvSpPr>
            <p:spPr bwMode="auto">
              <a:xfrm>
                <a:off x="625476" y="3679826"/>
                <a:ext cx="2444750" cy="301625"/>
              </a:xfrm>
              <a:custGeom>
                <a:avLst/>
                <a:gdLst>
                  <a:gd name="T0" fmla="*/ 4 w 389"/>
                  <a:gd name="T1" fmla="*/ 4 h 48"/>
                  <a:gd name="T2" fmla="*/ 11 w 389"/>
                  <a:gd name="T3" fmla="*/ 18 h 48"/>
                  <a:gd name="T4" fmla="*/ 18 w 389"/>
                  <a:gd name="T5" fmla="*/ 29 h 48"/>
                  <a:gd name="T6" fmla="*/ 25 w 389"/>
                  <a:gd name="T7" fmla="*/ 31 h 48"/>
                  <a:gd name="T8" fmla="*/ 31 w 389"/>
                  <a:gd name="T9" fmla="*/ 33 h 48"/>
                  <a:gd name="T10" fmla="*/ 38 w 389"/>
                  <a:gd name="T11" fmla="*/ 34 h 48"/>
                  <a:gd name="T12" fmla="*/ 45 w 389"/>
                  <a:gd name="T13" fmla="*/ 34 h 48"/>
                  <a:gd name="T14" fmla="*/ 51 w 389"/>
                  <a:gd name="T15" fmla="*/ 33 h 48"/>
                  <a:gd name="T16" fmla="*/ 58 w 389"/>
                  <a:gd name="T17" fmla="*/ 30 h 48"/>
                  <a:gd name="T18" fmla="*/ 65 w 389"/>
                  <a:gd name="T19" fmla="*/ 26 h 48"/>
                  <a:gd name="T20" fmla="*/ 71 w 389"/>
                  <a:gd name="T21" fmla="*/ 30 h 48"/>
                  <a:gd name="T22" fmla="*/ 78 w 389"/>
                  <a:gd name="T23" fmla="*/ 30 h 48"/>
                  <a:gd name="T24" fmla="*/ 85 w 389"/>
                  <a:gd name="T25" fmla="*/ 28 h 48"/>
                  <a:gd name="T26" fmla="*/ 92 w 389"/>
                  <a:gd name="T27" fmla="*/ 24 h 48"/>
                  <a:gd name="T28" fmla="*/ 98 w 389"/>
                  <a:gd name="T29" fmla="*/ 21 h 48"/>
                  <a:gd name="T30" fmla="*/ 105 w 389"/>
                  <a:gd name="T31" fmla="*/ 22 h 48"/>
                  <a:gd name="T32" fmla="*/ 112 w 389"/>
                  <a:gd name="T33" fmla="*/ 22 h 48"/>
                  <a:gd name="T34" fmla="*/ 118 w 389"/>
                  <a:gd name="T35" fmla="*/ 24 h 48"/>
                  <a:gd name="T36" fmla="*/ 125 w 389"/>
                  <a:gd name="T37" fmla="*/ 26 h 48"/>
                  <a:gd name="T38" fmla="*/ 132 w 389"/>
                  <a:gd name="T39" fmla="*/ 29 h 48"/>
                  <a:gd name="T40" fmla="*/ 138 w 389"/>
                  <a:gd name="T41" fmla="*/ 36 h 48"/>
                  <a:gd name="T42" fmla="*/ 145 w 389"/>
                  <a:gd name="T43" fmla="*/ 39 h 48"/>
                  <a:gd name="T44" fmla="*/ 152 w 389"/>
                  <a:gd name="T45" fmla="*/ 37 h 48"/>
                  <a:gd name="T46" fmla="*/ 159 w 389"/>
                  <a:gd name="T47" fmla="*/ 36 h 48"/>
                  <a:gd name="T48" fmla="*/ 165 w 389"/>
                  <a:gd name="T49" fmla="*/ 35 h 48"/>
                  <a:gd name="T50" fmla="*/ 172 w 389"/>
                  <a:gd name="T51" fmla="*/ 36 h 48"/>
                  <a:gd name="T52" fmla="*/ 179 w 389"/>
                  <a:gd name="T53" fmla="*/ 33 h 48"/>
                  <a:gd name="T54" fmla="*/ 185 w 389"/>
                  <a:gd name="T55" fmla="*/ 30 h 48"/>
                  <a:gd name="T56" fmla="*/ 192 w 389"/>
                  <a:gd name="T57" fmla="*/ 38 h 48"/>
                  <a:gd name="T58" fmla="*/ 199 w 389"/>
                  <a:gd name="T59" fmla="*/ 42 h 48"/>
                  <a:gd name="T60" fmla="*/ 205 w 389"/>
                  <a:gd name="T61" fmla="*/ 39 h 48"/>
                  <a:gd name="T62" fmla="*/ 212 w 389"/>
                  <a:gd name="T63" fmla="*/ 41 h 48"/>
                  <a:gd name="T64" fmla="*/ 219 w 389"/>
                  <a:gd name="T65" fmla="*/ 41 h 48"/>
                  <a:gd name="T66" fmla="*/ 226 w 389"/>
                  <a:gd name="T67" fmla="*/ 40 h 48"/>
                  <a:gd name="T68" fmla="*/ 232 w 389"/>
                  <a:gd name="T69" fmla="*/ 38 h 48"/>
                  <a:gd name="T70" fmla="*/ 239 w 389"/>
                  <a:gd name="T71" fmla="*/ 39 h 48"/>
                  <a:gd name="T72" fmla="*/ 246 w 389"/>
                  <a:gd name="T73" fmla="*/ 43 h 48"/>
                  <a:gd name="T74" fmla="*/ 252 w 389"/>
                  <a:gd name="T75" fmla="*/ 45 h 48"/>
                  <a:gd name="T76" fmla="*/ 259 w 389"/>
                  <a:gd name="T77" fmla="*/ 43 h 48"/>
                  <a:gd name="T78" fmla="*/ 266 w 389"/>
                  <a:gd name="T79" fmla="*/ 43 h 48"/>
                  <a:gd name="T80" fmla="*/ 272 w 389"/>
                  <a:gd name="T81" fmla="*/ 44 h 48"/>
                  <a:gd name="T82" fmla="*/ 279 w 389"/>
                  <a:gd name="T83" fmla="*/ 46 h 48"/>
                  <a:gd name="T84" fmla="*/ 286 w 389"/>
                  <a:gd name="T85" fmla="*/ 46 h 48"/>
                  <a:gd name="T86" fmla="*/ 293 w 389"/>
                  <a:gd name="T87" fmla="*/ 43 h 48"/>
                  <a:gd name="T88" fmla="*/ 299 w 389"/>
                  <a:gd name="T89" fmla="*/ 46 h 48"/>
                  <a:gd name="T90" fmla="*/ 306 w 389"/>
                  <a:gd name="T91" fmla="*/ 46 h 48"/>
                  <a:gd name="T92" fmla="*/ 313 w 389"/>
                  <a:gd name="T93" fmla="*/ 44 h 48"/>
                  <a:gd name="T94" fmla="*/ 319 w 389"/>
                  <a:gd name="T95" fmla="*/ 46 h 48"/>
                  <a:gd name="T96" fmla="*/ 326 w 389"/>
                  <a:gd name="T97" fmla="*/ 45 h 48"/>
                  <a:gd name="T98" fmla="*/ 333 w 389"/>
                  <a:gd name="T99" fmla="*/ 47 h 48"/>
                  <a:gd name="T100" fmla="*/ 339 w 389"/>
                  <a:gd name="T101" fmla="*/ 48 h 48"/>
                  <a:gd name="T102" fmla="*/ 346 w 389"/>
                  <a:gd name="T103" fmla="*/ 38 h 48"/>
                  <a:gd name="T104" fmla="*/ 353 w 389"/>
                  <a:gd name="T105" fmla="*/ 32 h 48"/>
                  <a:gd name="T106" fmla="*/ 359 w 389"/>
                  <a:gd name="T107" fmla="*/ 38 h 48"/>
                  <a:gd name="T108" fmla="*/ 366 w 389"/>
                  <a:gd name="T109" fmla="*/ 34 h 48"/>
                  <a:gd name="T110" fmla="*/ 373 w 389"/>
                  <a:gd name="T111" fmla="*/ 29 h 48"/>
                  <a:gd name="T112" fmla="*/ 380 w 389"/>
                  <a:gd name="T113" fmla="*/ 33 h 48"/>
                  <a:gd name="T114" fmla="*/ 386 w 389"/>
                  <a:gd name="T115" fmla="*/ 39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48">
                    <a:moveTo>
                      <a:pt x="0" y="1"/>
                    </a:moveTo>
                    <a:lnTo>
                      <a:pt x="1" y="0"/>
                    </a:lnTo>
                    <a:lnTo>
                      <a:pt x="3" y="1"/>
                    </a:lnTo>
                    <a:lnTo>
                      <a:pt x="4" y="4"/>
                    </a:lnTo>
                    <a:lnTo>
                      <a:pt x="6" y="7"/>
                    </a:lnTo>
                    <a:lnTo>
                      <a:pt x="8" y="10"/>
                    </a:lnTo>
                    <a:lnTo>
                      <a:pt x="9" y="14"/>
                    </a:lnTo>
                    <a:lnTo>
                      <a:pt x="11" y="18"/>
                    </a:lnTo>
                    <a:lnTo>
                      <a:pt x="13" y="21"/>
                    </a:lnTo>
                    <a:lnTo>
                      <a:pt x="14" y="24"/>
                    </a:lnTo>
                    <a:lnTo>
                      <a:pt x="16" y="27"/>
                    </a:lnTo>
                    <a:lnTo>
                      <a:pt x="18" y="29"/>
                    </a:lnTo>
                    <a:lnTo>
                      <a:pt x="20" y="30"/>
                    </a:lnTo>
                    <a:lnTo>
                      <a:pt x="21" y="31"/>
                    </a:lnTo>
                    <a:lnTo>
                      <a:pt x="23" y="31"/>
                    </a:lnTo>
                    <a:lnTo>
                      <a:pt x="25" y="31"/>
                    </a:lnTo>
                    <a:lnTo>
                      <a:pt x="26" y="31"/>
                    </a:lnTo>
                    <a:lnTo>
                      <a:pt x="28" y="32"/>
                    </a:lnTo>
                    <a:lnTo>
                      <a:pt x="30" y="33"/>
                    </a:lnTo>
                    <a:lnTo>
                      <a:pt x="31" y="33"/>
                    </a:lnTo>
                    <a:lnTo>
                      <a:pt x="33" y="34"/>
                    </a:lnTo>
                    <a:lnTo>
                      <a:pt x="35" y="34"/>
                    </a:lnTo>
                    <a:lnTo>
                      <a:pt x="36" y="34"/>
                    </a:lnTo>
                    <a:lnTo>
                      <a:pt x="38" y="34"/>
                    </a:lnTo>
                    <a:lnTo>
                      <a:pt x="40" y="34"/>
                    </a:lnTo>
                    <a:lnTo>
                      <a:pt x="41" y="33"/>
                    </a:lnTo>
                    <a:lnTo>
                      <a:pt x="43" y="34"/>
                    </a:lnTo>
                    <a:lnTo>
                      <a:pt x="45" y="34"/>
                    </a:lnTo>
                    <a:lnTo>
                      <a:pt x="46" y="34"/>
                    </a:lnTo>
                    <a:lnTo>
                      <a:pt x="48" y="34"/>
                    </a:lnTo>
                    <a:lnTo>
                      <a:pt x="50" y="34"/>
                    </a:lnTo>
                    <a:lnTo>
                      <a:pt x="51" y="33"/>
                    </a:lnTo>
                    <a:lnTo>
                      <a:pt x="53" y="32"/>
                    </a:lnTo>
                    <a:lnTo>
                      <a:pt x="55" y="32"/>
                    </a:lnTo>
                    <a:lnTo>
                      <a:pt x="56" y="31"/>
                    </a:lnTo>
                    <a:lnTo>
                      <a:pt x="58" y="30"/>
                    </a:lnTo>
                    <a:lnTo>
                      <a:pt x="60" y="28"/>
                    </a:lnTo>
                    <a:lnTo>
                      <a:pt x="61" y="27"/>
                    </a:lnTo>
                    <a:lnTo>
                      <a:pt x="63" y="26"/>
                    </a:lnTo>
                    <a:lnTo>
                      <a:pt x="65" y="26"/>
                    </a:lnTo>
                    <a:lnTo>
                      <a:pt x="66" y="26"/>
                    </a:lnTo>
                    <a:lnTo>
                      <a:pt x="68" y="27"/>
                    </a:lnTo>
                    <a:lnTo>
                      <a:pt x="70" y="28"/>
                    </a:lnTo>
                    <a:lnTo>
                      <a:pt x="71" y="30"/>
                    </a:lnTo>
                    <a:lnTo>
                      <a:pt x="73" y="30"/>
                    </a:lnTo>
                    <a:lnTo>
                      <a:pt x="75" y="31"/>
                    </a:lnTo>
                    <a:lnTo>
                      <a:pt x="76" y="30"/>
                    </a:lnTo>
                    <a:lnTo>
                      <a:pt x="78" y="30"/>
                    </a:lnTo>
                    <a:lnTo>
                      <a:pt x="80" y="30"/>
                    </a:lnTo>
                    <a:lnTo>
                      <a:pt x="81" y="29"/>
                    </a:lnTo>
                    <a:lnTo>
                      <a:pt x="83" y="29"/>
                    </a:lnTo>
                    <a:lnTo>
                      <a:pt x="85" y="28"/>
                    </a:lnTo>
                    <a:lnTo>
                      <a:pt x="87" y="27"/>
                    </a:lnTo>
                    <a:lnTo>
                      <a:pt x="88" y="26"/>
                    </a:lnTo>
                    <a:lnTo>
                      <a:pt x="90" y="25"/>
                    </a:lnTo>
                    <a:lnTo>
                      <a:pt x="92" y="24"/>
                    </a:lnTo>
                    <a:lnTo>
                      <a:pt x="93" y="22"/>
                    </a:lnTo>
                    <a:lnTo>
                      <a:pt x="95" y="21"/>
                    </a:lnTo>
                    <a:lnTo>
                      <a:pt x="97" y="21"/>
                    </a:lnTo>
                    <a:lnTo>
                      <a:pt x="98" y="21"/>
                    </a:lnTo>
                    <a:lnTo>
                      <a:pt x="100" y="21"/>
                    </a:lnTo>
                    <a:lnTo>
                      <a:pt x="102" y="22"/>
                    </a:lnTo>
                    <a:lnTo>
                      <a:pt x="103" y="22"/>
                    </a:lnTo>
                    <a:lnTo>
                      <a:pt x="105" y="22"/>
                    </a:lnTo>
                    <a:lnTo>
                      <a:pt x="107" y="22"/>
                    </a:lnTo>
                    <a:lnTo>
                      <a:pt x="108" y="22"/>
                    </a:lnTo>
                    <a:lnTo>
                      <a:pt x="110" y="21"/>
                    </a:lnTo>
                    <a:lnTo>
                      <a:pt x="112" y="22"/>
                    </a:lnTo>
                    <a:lnTo>
                      <a:pt x="113" y="22"/>
                    </a:lnTo>
                    <a:lnTo>
                      <a:pt x="115" y="23"/>
                    </a:lnTo>
                    <a:lnTo>
                      <a:pt x="117" y="24"/>
                    </a:lnTo>
                    <a:lnTo>
                      <a:pt x="118" y="24"/>
                    </a:lnTo>
                    <a:lnTo>
                      <a:pt x="120" y="25"/>
                    </a:lnTo>
                    <a:lnTo>
                      <a:pt x="122" y="25"/>
                    </a:lnTo>
                    <a:lnTo>
                      <a:pt x="123" y="26"/>
                    </a:lnTo>
                    <a:lnTo>
                      <a:pt x="125" y="26"/>
                    </a:lnTo>
                    <a:lnTo>
                      <a:pt x="127" y="26"/>
                    </a:lnTo>
                    <a:lnTo>
                      <a:pt x="128" y="27"/>
                    </a:lnTo>
                    <a:lnTo>
                      <a:pt x="130" y="28"/>
                    </a:lnTo>
                    <a:lnTo>
                      <a:pt x="132" y="29"/>
                    </a:lnTo>
                    <a:lnTo>
                      <a:pt x="133" y="31"/>
                    </a:lnTo>
                    <a:lnTo>
                      <a:pt x="135" y="32"/>
                    </a:lnTo>
                    <a:lnTo>
                      <a:pt x="137" y="34"/>
                    </a:lnTo>
                    <a:lnTo>
                      <a:pt x="138" y="36"/>
                    </a:lnTo>
                    <a:lnTo>
                      <a:pt x="140" y="37"/>
                    </a:lnTo>
                    <a:lnTo>
                      <a:pt x="142" y="38"/>
                    </a:lnTo>
                    <a:lnTo>
                      <a:pt x="143" y="39"/>
                    </a:lnTo>
                    <a:lnTo>
                      <a:pt x="145" y="39"/>
                    </a:lnTo>
                    <a:lnTo>
                      <a:pt x="147" y="38"/>
                    </a:lnTo>
                    <a:lnTo>
                      <a:pt x="148" y="38"/>
                    </a:lnTo>
                    <a:lnTo>
                      <a:pt x="150" y="37"/>
                    </a:lnTo>
                    <a:lnTo>
                      <a:pt x="152" y="37"/>
                    </a:lnTo>
                    <a:lnTo>
                      <a:pt x="153" y="36"/>
                    </a:lnTo>
                    <a:lnTo>
                      <a:pt x="155" y="36"/>
                    </a:lnTo>
                    <a:lnTo>
                      <a:pt x="157" y="36"/>
                    </a:lnTo>
                    <a:lnTo>
                      <a:pt x="159" y="36"/>
                    </a:lnTo>
                    <a:lnTo>
                      <a:pt x="160" y="35"/>
                    </a:lnTo>
                    <a:lnTo>
                      <a:pt x="162" y="35"/>
                    </a:lnTo>
                    <a:lnTo>
                      <a:pt x="164" y="35"/>
                    </a:lnTo>
                    <a:lnTo>
                      <a:pt x="165" y="35"/>
                    </a:lnTo>
                    <a:lnTo>
                      <a:pt x="167" y="35"/>
                    </a:lnTo>
                    <a:lnTo>
                      <a:pt x="169" y="35"/>
                    </a:lnTo>
                    <a:lnTo>
                      <a:pt x="170" y="36"/>
                    </a:lnTo>
                    <a:lnTo>
                      <a:pt x="172" y="36"/>
                    </a:lnTo>
                    <a:lnTo>
                      <a:pt x="174" y="36"/>
                    </a:lnTo>
                    <a:lnTo>
                      <a:pt x="175" y="36"/>
                    </a:lnTo>
                    <a:lnTo>
                      <a:pt x="177" y="35"/>
                    </a:lnTo>
                    <a:lnTo>
                      <a:pt x="179" y="33"/>
                    </a:lnTo>
                    <a:lnTo>
                      <a:pt x="180" y="32"/>
                    </a:lnTo>
                    <a:lnTo>
                      <a:pt x="182" y="30"/>
                    </a:lnTo>
                    <a:lnTo>
                      <a:pt x="184" y="30"/>
                    </a:lnTo>
                    <a:lnTo>
                      <a:pt x="185" y="30"/>
                    </a:lnTo>
                    <a:lnTo>
                      <a:pt x="187" y="31"/>
                    </a:lnTo>
                    <a:lnTo>
                      <a:pt x="189" y="33"/>
                    </a:lnTo>
                    <a:lnTo>
                      <a:pt x="190" y="35"/>
                    </a:lnTo>
                    <a:lnTo>
                      <a:pt x="192" y="38"/>
                    </a:lnTo>
                    <a:lnTo>
                      <a:pt x="194" y="40"/>
                    </a:lnTo>
                    <a:lnTo>
                      <a:pt x="195" y="41"/>
                    </a:lnTo>
                    <a:lnTo>
                      <a:pt x="197" y="42"/>
                    </a:lnTo>
                    <a:lnTo>
                      <a:pt x="199" y="42"/>
                    </a:lnTo>
                    <a:lnTo>
                      <a:pt x="200" y="41"/>
                    </a:lnTo>
                    <a:lnTo>
                      <a:pt x="202" y="40"/>
                    </a:lnTo>
                    <a:lnTo>
                      <a:pt x="204" y="40"/>
                    </a:lnTo>
                    <a:lnTo>
                      <a:pt x="205" y="39"/>
                    </a:lnTo>
                    <a:lnTo>
                      <a:pt x="207" y="40"/>
                    </a:lnTo>
                    <a:lnTo>
                      <a:pt x="209" y="40"/>
                    </a:lnTo>
                    <a:lnTo>
                      <a:pt x="210" y="41"/>
                    </a:lnTo>
                    <a:lnTo>
                      <a:pt x="212" y="41"/>
                    </a:lnTo>
                    <a:lnTo>
                      <a:pt x="214" y="41"/>
                    </a:lnTo>
                    <a:lnTo>
                      <a:pt x="215" y="41"/>
                    </a:lnTo>
                    <a:lnTo>
                      <a:pt x="217" y="41"/>
                    </a:lnTo>
                    <a:lnTo>
                      <a:pt x="219" y="41"/>
                    </a:lnTo>
                    <a:lnTo>
                      <a:pt x="221" y="41"/>
                    </a:lnTo>
                    <a:lnTo>
                      <a:pt x="222" y="41"/>
                    </a:lnTo>
                    <a:lnTo>
                      <a:pt x="224" y="40"/>
                    </a:lnTo>
                    <a:lnTo>
                      <a:pt x="226" y="40"/>
                    </a:lnTo>
                    <a:lnTo>
                      <a:pt x="227" y="39"/>
                    </a:lnTo>
                    <a:lnTo>
                      <a:pt x="229" y="38"/>
                    </a:lnTo>
                    <a:lnTo>
                      <a:pt x="231" y="38"/>
                    </a:lnTo>
                    <a:lnTo>
                      <a:pt x="232" y="38"/>
                    </a:lnTo>
                    <a:lnTo>
                      <a:pt x="234" y="38"/>
                    </a:lnTo>
                    <a:lnTo>
                      <a:pt x="236" y="39"/>
                    </a:lnTo>
                    <a:lnTo>
                      <a:pt x="237" y="39"/>
                    </a:lnTo>
                    <a:lnTo>
                      <a:pt x="239" y="39"/>
                    </a:lnTo>
                    <a:lnTo>
                      <a:pt x="241" y="40"/>
                    </a:lnTo>
                    <a:lnTo>
                      <a:pt x="242" y="41"/>
                    </a:lnTo>
                    <a:lnTo>
                      <a:pt x="244" y="42"/>
                    </a:lnTo>
                    <a:lnTo>
                      <a:pt x="246" y="43"/>
                    </a:lnTo>
                    <a:lnTo>
                      <a:pt x="247" y="44"/>
                    </a:lnTo>
                    <a:lnTo>
                      <a:pt x="249" y="44"/>
                    </a:lnTo>
                    <a:lnTo>
                      <a:pt x="251" y="45"/>
                    </a:lnTo>
                    <a:lnTo>
                      <a:pt x="252" y="45"/>
                    </a:lnTo>
                    <a:lnTo>
                      <a:pt x="254" y="45"/>
                    </a:lnTo>
                    <a:lnTo>
                      <a:pt x="256" y="44"/>
                    </a:lnTo>
                    <a:lnTo>
                      <a:pt x="257" y="44"/>
                    </a:lnTo>
                    <a:lnTo>
                      <a:pt x="259" y="43"/>
                    </a:lnTo>
                    <a:lnTo>
                      <a:pt x="261" y="43"/>
                    </a:lnTo>
                    <a:lnTo>
                      <a:pt x="262" y="43"/>
                    </a:lnTo>
                    <a:lnTo>
                      <a:pt x="264" y="43"/>
                    </a:lnTo>
                    <a:lnTo>
                      <a:pt x="266" y="43"/>
                    </a:lnTo>
                    <a:lnTo>
                      <a:pt x="267" y="43"/>
                    </a:lnTo>
                    <a:lnTo>
                      <a:pt x="269" y="43"/>
                    </a:lnTo>
                    <a:lnTo>
                      <a:pt x="271" y="44"/>
                    </a:lnTo>
                    <a:lnTo>
                      <a:pt x="272" y="44"/>
                    </a:lnTo>
                    <a:lnTo>
                      <a:pt x="274" y="45"/>
                    </a:lnTo>
                    <a:lnTo>
                      <a:pt x="276" y="45"/>
                    </a:lnTo>
                    <a:lnTo>
                      <a:pt x="277" y="46"/>
                    </a:lnTo>
                    <a:lnTo>
                      <a:pt x="279" y="46"/>
                    </a:lnTo>
                    <a:lnTo>
                      <a:pt x="281" y="46"/>
                    </a:lnTo>
                    <a:lnTo>
                      <a:pt x="282" y="46"/>
                    </a:lnTo>
                    <a:lnTo>
                      <a:pt x="284" y="46"/>
                    </a:lnTo>
                    <a:lnTo>
                      <a:pt x="286" y="46"/>
                    </a:lnTo>
                    <a:lnTo>
                      <a:pt x="288" y="45"/>
                    </a:lnTo>
                    <a:lnTo>
                      <a:pt x="289" y="44"/>
                    </a:lnTo>
                    <a:lnTo>
                      <a:pt x="291" y="43"/>
                    </a:lnTo>
                    <a:lnTo>
                      <a:pt x="293" y="43"/>
                    </a:lnTo>
                    <a:lnTo>
                      <a:pt x="294" y="43"/>
                    </a:lnTo>
                    <a:lnTo>
                      <a:pt x="296" y="43"/>
                    </a:lnTo>
                    <a:lnTo>
                      <a:pt x="298" y="45"/>
                    </a:lnTo>
                    <a:lnTo>
                      <a:pt x="299" y="46"/>
                    </a:lnTo>
                    <a:lnTo>
                      <a:pt x="301" y="47"/>
                    </a:lnTo>
                    <a:lnTo>
                      <a:pt x="303" y="47"/>
                    </a:lnTo>
                    <a:lnTo>
                      <a:pt x="304" y="47"/>
                    </a:lnTo>
                    <a:lnTo>
                      <a:pt x="306" y="46"/>
                    </a:lnTo>
                    <a:lnTo>
                      <a:pt x="308" y="46"/>
                    </a:lnTo>
                    <a:lnTo>
                      <a:pt x="309" y="45"/>
                    </a:lnTo>
                    <a:lnTo>
                      <a:pt x="311" y="44"/>
                    </a:lnTo>
                    <a:lnTo>
                      <a:pt x="313" y="44"/>
                    </a:lnTo>
                    <a:lnTo>
                      <a:pt x="314" y="45"/>
                    </a:lnTo>
                    <a:lnTo>
                      <a:pt x="316" y="45"/>
                    </a:lnTo>
                    <a:lnTo>
                      <a:pt x="318" y="46"/>
                    </a:lnTo>
                    <a:lnTo>
                      <a:pt x="319" y="46"/>
                    </a:lnTo>
                    <a:lnTo>
                      <a:pt x="321" y="46"/>
                    </a:lnTo>
                    <a:lnTo>
                      <a:pt x="323" y="45"/>
                    </a:lnTo>
                    <a:lnTo>
                      <a:pt x="324" y="45"/>
                    </a:lnTo>
                    <a:lnTo>
                      <a:pt x="326" y="45"/>
                    </a:lnTo>
                    <a:lnTo>
                      <a:pt x="328" y="45"/>
                    </a:lnTo>
                    <a:lnTo>
                      <a:pt x="329" y="46"/>
                    </a:lnTo>
                    <a:lnTo>
                      <a:pt x="331" y="47"/>
                    </a:lnTo>
                    <a:lnTo>
                      <a:pt x="333" y="47"/>
                    </a:lnTo>
                    <a:lnTo>
                      <a:pt x="334" y="48"/>
                    </a:lnTo>
                    <a:lnTo>
                      <a:pt x="336" y="48"/>
                    </a:lnTo>
                    <a:lnTo>
                      <a:pt x="338" y="48"/>
                    </a:lnTo>
                    <a:lnTo>
                      <a:pt x="339" y="48"/>
                    </a:lnTo>
                    <a:lnTo>
                      <a:pt x="341" y="46"/>
                    </a:lnTo>
                    <a:lnTo>
                      <a:pt x="343" y="44"/>
                    </a:lnTo>
                    <a:lnTo>
                      <a:pt x="344" y="42"/>
                    </a:lnTo>
                    <a:lnTo>
                      <a:pt x="346" y="38"/>
                    </a:lnTo>
                    <a:lnTo>
                      <a:pt x="348" y="35"/>
                    </a:lnTo>
                    <a:lnTo>
                      <a:pt x="349" y="33"/>
                    </a:lnTo>
                    <a:lnTo>
                      <a:pt x="351" y="32"/>
                    </a:lnTo>
                    <a:lnTo>
                      <a:pt x="353" y="32"/>
                    </a:lnTo>
                    <a:lnTo>
                      <a:pt x="354" y="33"/>
                    </a:lnTo>
                    <a:lnTo>
                      <a:pt x="356" y="35"/>
                    </a:lnTo>
                    <a:lnTo>
                      <a:pt x="358" y="37"/>
                    </a:lnTo>
                    <a:lnTo>
                      <a:pt x="359" y="38"/>
                    </a:lnTo>
                    <a:lnTo>
                      <a:pt x="361" y="38"/>
                    </a:lnTo>
                    <a:lnTo>
                      <a:pt x="363" y="37"/>
                    </a:lnTo>
                    <a:lnTo>
                      <a:pt x="365" y="36"/>
                    </a:lnTo>
                    <a:lnTo>
                      <a:pt x="366" y="34"/>
                    </a:lnTo>
                    <a:lnTo>
                      <a:pt x="368" y="32"/>
                    </a:lnTo>
                    <a:lnTo>
                      <a:pt x="370" y="31"/>
                    </a:lnTo>
                    <a:lnTo>
                      <a:pt x="371" y="29"/>
                    </a:lnTo>
                    <a:lnTo>
                      <a:pt x="373" y="29"/>
                    </a:lnTo>
                    <a:lnTo>
                      <a:pt x="375" y="29"/>
                    </a:lnTo>
                    <a:lnTo>
                      <a:pt x="376" y="30"/>
                    </a:lnTo>
                    <a:lnTo>
                      <a:pt x="378" y="31"/>
                    </a:lnTo>
                    <a:lnTo>
                      <a:pt x="380" y="33"/>
                    </a:lnTo>
                    <a:lnTo>
                      <a:pt x="381" y="35"/>
                    </a:lnTo>
                    <a:lnTo>
                      <a:pt x="383" y="36"/>
                    </a:lnTo>
                    <a:lnTo>
                      <a:pt x="385" y="38"/>
                    </a:lnTo>
                    <a:lnTo>
                      <a:pt x="386" y="39"/>
                    </a:lnTo>
                    <a:lnTo>
                      <a:pt x="388" y="39"/>
                    </a:lnTo>
                    <a:lnTo>
                      <a:pt x="389" y="3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3" name="Rectangle 673"/>
              <p:cNvSpPr>
                <a:spLocks noChangeArrowheads="1"/>
              </p:cNvSpPr>
              <p:nvPr/>
            </p:nvSpPr>
            <p:spPr bwMode="auto">
              <a:xfrm>
                <a:off x="650876" y="35845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15.03</a:t>
                </a:r>
                <a:endParaRPr lang="en-US" altLang="en-US" sz="1800"/>
              </a:p>
            </p:txBody>
          </p:sp>
          <p:sp>
            <p:nvSpPr>
              <p:cNvPr id="1124" name="Rectangle 675"/>
              <p:cNvSpPr>
                <a:spLocks noChangeArrowheads="1"/>
              </p:cNvSpPr>
              <p:nvPr/>
            </p:nvSpPr>
            <p:spPr bwMode="auto">
              <a:xfrm>
                <a:off x="1122363" y="37179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17.00</a:t>
                </a:r>
                <a:endParaRPr lang="en-US" altLang="en-US" sz="1800"/>
              </a:p>
            </p:txBody>
          </p:sp>
          <p:sp>
            <p:nvSpPr>
              <p:cNvPr id="1125" name="Rectangle 676"/>
              <p:cNvSpPr>
                <a:spLocks noChangeArrowheads="1"/>
              </p:cNvSpPr>
              <p:nvPr/>
            </p:nvSpPr>
            <p:spPr bwMode="auto">
              <a:xfrm>
                <a:off x="884238" y="37480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16.34</a:t>
                </a:r>
                <a:endParaRPr lang="en-US" altLang="en-US" sz="1800"/>
              </a:p>
            </p:txBody>
          </p:sp>
          <p:sp>
            <p:nvSpPr>
              <p:cNvPr id="1126" name="Rectangle 678"/>
              <p:cNvSpPr>
                <a:spLocks noChangeArrowheads="1"/>
              </p:cNvSpPr>
              <p:nvPr/>
            </p:nvSpPr>
            <p:spPr bwMode="auto">
              <a:xfrm>
                <a:off x="2838451" y="37671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22.68</a:t>
                </a:r>
                <a:endParaRPr lang="en-US" altLang="en-US" sz="1800"/>
              </a:p>
            </p:txBody>
          </p:sp>
          <p:sp>
            <p:nvSpPr>
              <p:cNvPr id="1127" name="Line 679"/>
              <p:cNvSpPr>
                <a:spLocks noChangeShapeType="1"/>
              </p:cNvSpPr>
              <p:nvPr/>
            </p:nvSpPr>
            <p:spPr bwMode="auto">
              <a:xfrm flipH="1" flipV="1">
                <a:off x="2951163" y="3843338"/>
                <a:ext cx="190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8" name="Rectangle 680"/>
              <p:cNvSpPr>
                <a:spLocks noChangeArrowheads="1"/>
              </p:cNvSpPr>
              <p:nvPr/>
            </p:nvSpPr>
            <p:spPr bwMode="auto">
              <a:xfrm>
                <a:off x="1668463" y="37734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18.79</a:t>
                </a:r>
                <a:endParaRPr lang="en-US" altLang="en-US" sz="1800"/>
              </a:p>
            </p:txBody>
          </p:sp>
          <p:sp>
            <p:nvSpPr>
              <p:cNvPr id="1129" name="Rectangle 681"/>
              <p:cNvSpPr>
                <a:spLocks noChangeArrowheads="1"/>
              </p:cNvSpPr>
              <p:nvPr/>
            </p:nvSpPr>
            <p:spPr bwMode="auto">
              <a:xfrm>
                <a:off x="2587626" y="37861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22.23</a:t>
                </a:r>
                <a:endParaRPr lang="en-US" altLang="en-US" sz="1800"/>
              </a:p>
            </p:txBody>
          </p:sp>
          <p:sp>
            <p:nvSpPr>
              <p:cNvPr id="1130" name="Line 682"/>
              <p:cNvSpPr>
                <a:spLocks noChangeShapeType="1"/>
              </p:cNvSpPr>
              <p:nvPr/>
            </p:nvSpPr>
            <p:spPr bwMode="auto">
              <a:xfrm flipH="1" flipV="1">
                <a:off x="2700338" y="3862388"/>
                <a:ext cx="1317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1" name="Rectangle 683"/>
              <p:cNvSpPr>
                <a:spLocks noChangeArrowheads="1"/>
              </p:cNvSpPr>
              <p:nvPr/>
            </p:nvSpPr>
            <p:spPr bwMode="auto">
              <a:xfrm>
                <a:off x="1965326" y="38242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19.75</a:t>
                </a:r>
                <a:endParaRPr lang="en-US" altLang="en-US" sz="1800"/>
              </a:p>
            </p:txBody>
          </p:sp>
          <p:sp>
            <p:nvSpPr>
              <p:cNvPr id="1132" name="Rectangle 684"/>
              <p:cNvSpPr>
                <a:spLocks noChangeArrowheads="1"/>
              </p:cNvSpPr>
              <p:nvPr/>
            </p:nvSpPr>
            <p:spPr bwMode="auto">
              <a:xfrm>
                <a:off x="2335213" y="38560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21.03</a:t>
                </a:r>
                <a:endParaRPr lang="en-US" altLang="en-US" sz="1800"/>
              </a:p>
            </p:txBody>
          </p:sp>
          <p:sp>
            <p:nvSpPr>
              <p:cNvPr id="1133" name="Line 685"/>
              <p:cNvSpPr>
                <a:spLocks noChangeShapeType="1"/>
              </p:cNvSpPr>
              <p:nvPr/>
            </p:nvSpPr>
            <p:spPr bwMode="auto">
              <a:xfrm flipH="1" flipV="1">
                <a:off x="2447926" y="3932238"/>
                <a:ext cx="190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4" name="Freeform 686"/>
              <p:cNvSpPr>
                <a:spLocks/>
              </p:cNvSpPr>
              <p:nvPr/>
            </p:nvSpPr>
            <p:spPr bwMode="auto">
              <a:xfrm>
                <a:off x="625476" y="4246563"/>
                <a:ext cx="2444750" cy="269875"/>
              </a:xfrm>
              <a:custGeom>
                <a:avLst/>
                <a:gdLst>
                  <a:gd name="T0" fmla="*/ 4 w 389"/>
                  <a:gd name="T1" fmla="*/ 7 h 43"/>
                  <a:gd name="T2" fmla="*/ 11 w 389"/>
                  <a:gd name="T3" fmla="*/ 21 h 43"/>
                  <a:gd name="T4" fmla="*/ 17 w 389"/>
                  <a:gd name="T5" fmla="*/ 25 h 43"/>
                  <a:gd name="T6" fmla="*/ 24 w 389"/>
                  <a:gd name="T7" fmla="*/ 24 h 43"/>
                  <a:gd name="T8" fmla="*/ 31 w 389"/>
                  <a:gd name="T9" fmla="*/ 19 h 43"/>
                  <a:gd name="T10" fmla="*/ 38 w 389"/>
                  <a:gd name="T11" fmla="*/ 13 h 43"/>
                  <a:gd name="T12" fmla="*/ 44 w 389"/>
                  <a:gd name="T13" fmla="*/ 15 h 43"/>
                  <a:gd name="T14" fmla="*/ 51 w 389"/>
                  <a:gd name="T15" fmla="*/ 19 h 43"/>
                  <a:gd name="T16" fmla="*/ 58 w 389"/>
                  <a:gd name="T17" fmla="*/ 19 h 43"/>
                  <a:gd name="T18" fmla="*/ 64 w 389"/>
                  <a:gd name="T19" fmla="*/ 21 h 43"/>
                  <a:gd name="T20" fmla="*/ 71 w 389"/>
                  <a:gd name="T21" fmla="*/ 21 h 43"/>
                  <a:gd name="T22" fmla="*/ 78 w 389"/>
                  <a:gd name="T23" fmla="*/ 20 h 43"/>
                  <a:gd name="T24" fmla="*/ 84 w 389"/>
                  <a:gd name="T25" fmla="*/ 12 h 43"/>
                  <a:gd name="T26" fmla="*/ 91 w 389"/>
                  <a:gd name="T27" fmla="*/ 11 h 43"/>
                  <a:gd name="T28" fmla="*/ 98 w 389"/>
                  <a:gd name="T29" fmla="*/ 17 h 43"/>
                  <a:gd name="T30" fmla="*/ 105 w 389"/>
                  <a:gd name="T31" fmla="*/ 9 h 43"/>
                  <a:gd name="T32" fmla="*/ 111 w 389"/>
                  <a:gd name="T33" fmla="*/ 3 h 43"/>
                  <a:gd name="T34" fmla="*/ 118 w 389"/>
                  <a:gd name="T35" fmla="*/ 4 h 43"/>
                  <a:gd name="T36" fmla="*/ 125 w 389"/>
                  <a:gd name="T37" fmla="*/ 8 h 43"/>
                  <a:gd name="T38" fmla="*/ 131 w 389"/>
                  <a:gd name="T39" fmla="*/ 9 h 43"/>
                  <a:gd name="T40" fmla="*/ 138 w 389"/>
                  <a:gd name="T41" fmla="*/ 9 h 43"/>
                  <a:gd name="T42" fmla="*/ 145 w 389"/>
                  <a:gd name="T43" fmla="*/ 3 h 43"/>
                  <a:gd name="T44" fmla="*/ 151 w 389"/>
                  <a:gd name="T45" fmla="*/ 3 h 43"/>
                  <a:gd name="T46" fmla="*/ 158 w 389"/>
                  <a:gd name="T47" fmla="*/ 14 h 43"/>
                  <a:gd name="T48" fmla="*/ 165 w 389"/>
                  <a:gd name="T49" fmla="*/ 21 h 43"/>
                  <a:gd name="T50" fmla="*/ 171 w 389"/>
                  <a:gd name="T51" fmla="*/ 23 h 43"/>
                  <a:gd name="T52" fmla="*/ 178 w 389"/>
                  <a:gd name="T53" fmla="*/ 22 h 43"/>
                  <a:gd name="T54" fmla="*/ 185 w 389"/>
                  <a:gd name="T55" fmla="*/ 21 h 43"/>
                  <a:gd name="T56" fmla="*/ 192 w 389"/>
                  <a:gd name="T57" fmla="*/ 28 h 43"/>
                  <a:gd name="T58" fmla="*/ 198 w 389"/>
                  <a:gd name="T59" fmla="*/ 27 h 43"/>
                  <a:gd name="T60" fmla="*/ 205 w 389"/>
                  <a:gd name="T61" fmla="*/ 31 h 43"/>
                  <a:gd name="T62" fmla="*/ 212 w 389"/>
                  <a:gd name="T63" fmla="*/ 33 h 43"/>
                  <a:gd name="T64" fmla="*/ 218 w 389"/>
                  <a:gd name="T65" fmla="*/ 28 h 43"/>
                  <a:gd name="T66" fmla="*/ 225 w 389"/>
                  <a:gd name="T67" fmla="*/ 26 h 43"/>
                  <a:gd name="T68" fmla="*/ 232 w 389"/>
                  <a:gd name="T69" fmla="*/ 27 h 43"/>
                  <a:gd name="T70" fmla="*/ 238 w 389"/>
                  <a:gd name="T71" fmla="*/ 25 h 43"/>
                  <a:gd name="T72" fmla="*/ 245 w 389"/>
                  <a:gd name="T73" fmla="*/ 31 h 43"/>
                  <a:gd name="T74" fmla="*/ 252 w 389"/>
                  <a:gd name="T75" fmla="*/ 31 h 43"/>
                  <a:gd name="T76" fmla="*/ 259 w 389"/>
                  <a:gd name="T77" fmla="*/ 31 h 43"/>
                  <a:gd name="T78" fmla="*/ 265 w 389"/>
                  <a:gd name="T79" fmla="*/ 39 h 43"/>
                  <a:gd name="T80" fmla="*/ 272 w 389"/>
                  <a:gd name="T81" fmla="*/ 43 h 43"/>
                  <a:gd name="T82" fmla="*/ 279 w 389"/>
                  <a:gd name="T83" fmla="*/ 36 h 43"/>
                  <a:gd name="T84" fmla="*/ 285 w 389"/>
                  <a:gd name="T85" fmla="*/ 31 h 43"/>
                  <a:gd name="T86" fmla="*/ 292 w 389"/>
                  <a:gd name="T87" fmla="*/ 38 h 43"/>
                  <a:gd name="T88" fmla="*/ 299 w 389"/>
                  <a:gd name="T89" fmla="*/ 38 h 43"/>
                  <a:gd name="T90" fmla="*/ 306 w 389"/>
                  <a:gd name="T91" fmla="*/ 35 h 43"/>
                  <a:gd name="T92" fmla="*/ 312 w 389"/>
                  <a:gd name="T93" fmla="*/ 32 h 43"/>
                  <a:gd name="T94" fmla="*/ 319 w 389"/>
                  <a:gd name="T95" fmla="*/ 36 h 43"/>
                  <a:gd name="T96" fmla="*/ 326 w 389"/>
                  <a:gd name="T97" fmla="*/ 40 h 43"/>
                  <a:gd name="T98" fmla="*/ 332 w 389"/>
                  <a:gd name="T99" fmla="*/ 36 h 43"/>
                  <a:gd name="T100" fmla="*/ 339 w 389"/>
                  <a:gd name="T101" fmla="*/ 36 h 43"/>
                  <a:gd name="T102" fmla="*/ 346 w 389"/>
                  <a:gd name="T103" fmla="*/ 35 h 43"/>
                  <a:gd name="T104" fmla="*/ 352 w 389"/>
                  <a:gd name="T105" fmla="*/ 31 h 43"/>
                  <a:gd name="T106" fmla="*/ 359 w 389"/>
                  <a:gd name="T107" fmla="*/ 28 h 43"/>
                  <a:gd name="T108" fmla="*/ 366 w 389"/>
                  <a:gd name="T109" fmla="*/ 33 h 43"/>
                  <a:gd name="T110" fmla="*/ 372 w 389"/>
                  <a:gd name="T111" fmla="*/ 36 h 43"/>
                  <a:gd name="T112" fmla="*/ 379 w 389"/>
                  <a:gd name="T113" fmla="*/ 35 h 43"/>
                  <a:gd name="T114" fmla="*/ 386 w 389"/>
                  <a:gd name="T115" fmla="*/ 3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43">
                    <a:moveTo>
                      <a:pt x="0" y="4"/>
                    </a:moveTo>
                    <a:lnTo>
                      <a:pt x="1" y="4"/>
                    </a:lnTo>
                    <a:lnTo>
                      <a:pt x="2" y="5"/>
                    </a:lnTo>
                    <a:lnTo>
                      <a:pt x="4" y="7"/>
                    </a:lnTo>
                    <a:lnTo>
                      <a:pt x="6" y="11"/>
                    </a:lnTo>
                    <a:lnTo>
                      <a:pt x="7" y="14"/>
                    </a:lnTo>
                    <a:lnTo>
                      <a:pt x="9" y="18"/>
                    </a:lnTo>
                    <a:lnTo>
                      <a:pt x="11" y="21"/>
                    </a:lnTo>
                    <a:lnTo>
                      <a:pt x="12" y="23"/>
                    </a:lnTo>
                    <a:lnTo>
                      <a:pt x="14" y="25"/>
                    </a:lnTo>
                    <a:lnTo>
                      <a:pt x="16" y="25"/>
                    </a:lnTo>
                    <a:lnTo>
                      <a:pt x="17" y="25"/>
                    </a:lnTo>
                    <a:lnTo>
                      <a:pt x="19" y="25"/>
                    </a:lnTo>
                    <a:lnTo>
                      <a:pt x="21" y="25"/>
                    </a:lnTo>
                    <a:lnTo>
                      <a:pt x="22" y="24"/>
                    </a:lnTo>
                    <a:lnTo>
                      <a:pt x="24" y="24"/>
                    </a:lnTo>
                    <a:lnTo>
                      <a:pt x="26" y="23"/>
                    </a:lnTo>
                    <a:lnTo>
                      <a:pt x="27" y="22"/>
                    </a:lnTo>
                    <a:lnTo>
                      <a:pt x="29" y="21"/>
                    </a:lnTo>
                    <a:lnTo>
                      <a:pt x="31" y="19"/>
                    </a:lnTo>
                    <a:lnTo>
                      <a:pt x="32" y="17"/>
                    </a:lnTo>
                    <a:lnTo>
                      <a:pt x="34" y="16"/>
                    </a:lnTo>
                    <a:lnTo>
                      <a:pt x="36" y="14"/>
                    </a:lnTo>
                    <a:lnTo>
                      <a:pt x="38" y="13"/>
                    </a:lnTo>
                    <a:lnTo>
                      <a:pt x="39" y="12"/>
                    </a:lnTo>
                    <a:lnTo>
                      <a:pt x="41" y="12"/>
                    </a:lnTo>
                    <a:lnTo>
                      <a:pt x="43" y="13"/>
                    </a:lnTo>
                    <a:lnTo>
                      <a:pt x="44" y="15"/>
                    </a:lnTo>
                    <a:lnTo>
                      <a:pt x="46" y="17"/>
                    </a:lnTo>
                    <a:lnTo>
                      <a:pt x="48" y="18"/>
                    </a:lnTo>
                    <a:lnTo>
                      <a:pt x="49" y="19"/>
                    </a:lnTo>
                    <a:lnTo>
                      <a:pt x="51" y="19"/>
                    </a:lnTo>
                    <a:lnTo>
                      <a:pt x="53" y="19"/>
                    </a:lnTo>
                    <a:lnTo>
                      <a:pt x="54" y="19"/>
                    </a:lnTo>
                    <a:lnTo>
                      <a:pt x="56" y="19"/>
                    </a:lnTo>
                    <a:lnTo>
                      <a:pt x="58" y="19"/>
                    </a:lnTo>
                    <a:lnTo>
                      <a:pt x="59" y="19"/>
                    </a:lnTo>
                    <a:lnTo>
                      <a:pt x="61" y="20"/>
                    </a:lnTo>
                    <a:lnTo>
                      <a:pt x="63" y="20"/>
                    </a:lnTo>
                    <a:lnTo>
                      <a:pt x="64" y="21"/>
                    </a:lnTo>
                    <a:lnTo>
                      <a:pt x="66" y="21"/>
                    </a:lnTo>
                    <a:lnTo>
                      <a:pt x="68" y="21"/>
                    </a:lnTo>
                    <a:lnTo>
                      <a:pt x="69" y="21"/>
                    </a:lnTo>
                    <a:lnTo>
                      <a:pt x="71" y="21"/>
                    </a:lnTo>
                    <a:lnTo>
                      <a:pt x="73" y="21"/>
                    </a:lnTo>
                    <a:lnTo>
                      <a:pt x="74" y="20"/>
                    </a:lnTo>
                    <a:lnTo>
                      <a:pt x="76" y="20"/>
                    </a:lnTo>
                    <a:lnTo>
                      <a:pt x="78" y="20"/>
                    </a:lnTo>
                    <a:lnTo>
                      <a:pt x="79" y="19"/>
                    </a:lnTo>
                    <a:lnTo>
                      <a:pt x="81" y="17"/>
                    </a:lnTo>
                    <a:lnTo>
                      <a:pt x="83" y="15"/>
                    </a:lnTo>
                    <a:lnTo>
                      <a:pt x="84" y="12"/>
                    </a:lnTo>
                    <a:lnTo>
                      <a:pt x="86" y="11"/>
                    </a:lnTo>
                    <a:lnTo>
                      <a:pt x="88" y="10"/>
                    </a:lnTo>
                    <a:lnTo>
                      <a:pt x="89" y="10"/>
                    </a:lnTo>
                    <a:lnTo>
                      <a:pt x="91" y="11"/>
                    </a:lnTo>
                    <a:lnTo>
                      <a:pt x="93" y="13"/>
                    </a:lnTo>
                    <a:lnTo>
                      <a:pt x="94" y="14"/>
                    </a:lnTo>
                    <a:lnTo>
                      <a:pt x="96" y="16"/>
                    </a:lnTo>
                    <a:lnTo>
                      <a:pt x="98" y="17"/>
                    </a:lnTo>
                    <a:lnTo>
                      <a:pt x="99" y="16"/>
                    </a:lnTo>
                    <a:lnTo>
                      <a:pt x="101" y="14"/>
                    </a:lnTo>
                    <a:lnTo>
                      <a:pt x="103" y="12"/>
                    </a:lnTo>
                    <a:lnTo>
                      <a:pt x="105" y="9"/>
                    </a:lnTo>
                    <a:lnTo>
                      <a:pt x="106" y="7"/>
                    </a:lnTo>
                    <a:lnTo>
                      <a:pt x="108" y="5"/>
                    </a:lnTo>
                    <a:lnTo>
                      <a:pt x="110" y="3"/>
                    </a:lnTo>
                    <a:lnTo>
                      <a:pt x="111" y="3"/>
                    </a:lnTo>
                    <a:lnTo>
                      <a:pt x="113" y="2"/>
                    </a:lnTo>
                    <a:lnTo>
                      <a:pt x="115" y="3"/>
                    </a:lnTo>
                    <a:lnTo>
                      <a:pt x="116" y="3"/>
                    </a:lnTo>
                    <a:lnTo>
                      <a:pt x="118" y="4"/>
                    </a:lnTo>
                    <a:lnTo>
                      <a:pt x="120" y="6"/>
                    </a:lnTo>
                    <a:lnTo>
                      <a:pt x="121" y="7"/>
                    </a:lnTo>
                    <a:lnTo>
                      <a:pt x="123" y="7"/>
                    </a:lnTo>
                    <a:lnTo>
                      <a:pt x="125" y="8"/>
                    </a:lnTo>
                    <a:lnTo>
                      <a:pt x="126" y="8"/>
                    </a:lnTo>
                    <a:lnTo>
                      <a:pt x="128" y="8"/>
                    </a:lnTo>
                    <a:lnTo>
                      <a:pt x="130" y="9"/>
                    </a:lnTo>
                    <a:lnTo>
                      <a:pt x="131" y="9"/>
                    </a:lnTo>
                    <a:lnTo>
                      <a:pt x="133" y="10"/>
                    </a:lnTo>
                    <a:lnTo>
                      <a:pt x="135" y="10"/>
                    </a:lnTo>
                    <a:lnTo>
                      <a:pt x="136" y="10"/>
                    </a:lnTo>
                    <a:lnTo>
                      <a:pt x="138" y="9"/>
                    </a:lnTo>
                    <a:lnTo>
                      <a:pt x="140" y="8"/>
                    </a:lnTo>
                    <a:lnTo>
                      <a:pt x="141" y="6"/>
                    </a:lnTo>
                    <a:lnTo>
                      <a:pt x="143" y="5"/>
                    </a:lnTo>
                    <a:lnTo>
                      <a:pt x="145" y="3"/>
                    </a:lnTo>
                    <a:lnTo>
                      <a:pt x="146" y="1"/>
                    </a:lnTo>
                    <a:lnTo>
                      <a:pt x="148" y="0"/>
                    </a:lnTo>
                    <a:lnTo>
                      <a:pt x="150" y="1"/>
                    </a:lnTo>
                    <a:lnTo>
                      <a:pt x="151" y="3"/>
                    </a:lnTo>
                    <a:lnTo>
                      <a:pt x="153" y="5"/>
                    </a:lnTo>
                    <a:lnTo>
                      <a:pt x="155" y="8"/>
                    </a:lnTo>
                    <a:lnTo>
                      <a:pt x="156" y="11"/>
                    </a:lnTo>
                    <a:lnTo>
                      <a:pt x="158" y="14"/>
                    </a:lnTo>
                    <a:lnTo>
                      <a:pt x="160" y="17"/>
                    </a:lnTo>
                    <a:lnTo>
                      <a:pt x="161" y="19"/>
                    </a:lnTo>
                    <a:lnTo>
                      <a:pt x="163" y="20"/>
                    </a:lnTo>
                    <a:lnTo>
                      <a:pt x="165" y="21"/>
                    </a:lnTo>
                    <a:lnTo>
                      <a:pt x="166" y="21"/>
                    </a:lnTo>
                    <a:lnTo>
                      <a:pt x="168" y="22"/>
                    </a:lnTo>
                    <a:lnTo>
                      <a:pt x="170" y="22"/>
                    </a:lnTo>
                    <a:lnTo>
                      <a:pt x="171" y="23"/>
                    </a:lnTo>
                    <a:lnTo>
                      <a:pt x="173" y="24"/>
                    </a:lnTo>
                    <a:lnTo>
                      <a:pt x="175" y="23"/>
                    </a:lnTo>
                    <a:lnTo>
                      <a:pt x="177" y="23"/>
                    </a:lnTo>
                    <a:lnTo>
                      <a:pt x="178" y="22"/>
                    </a:lnTo>
                    <a:lnTo>
                      <a:pt x="180" y="20"/>
                    </a:lnTo>
                    <a:lnTo>
                      <a:pt x="182" y="20"/>
                    </a:lnTo>
                    <a:lnTo>
                      <a:pt x="183" y="20"/>
                    </a:lnTo>
                    <a:lnTo>
                      <a:pt x="185" y="21"/>
                    </a:lnTo>
                    <a:lnTo>
                      <a:pt x="187" y="23"/>
                    </a:lnTo>
                    <a:lnTo>
                      <a:pt x="188" y="25"/>
                    </a:lnTo>
                    <a:lnTo>
                      <a:pt x="190" y="27"/>
                    </a:lnTo>
                    <a:lnTo>
                      <a:pt x="192" y="28"/>
                    </a:lnTo>
                    <a:lnTo>
                      <a:pt x="193" y="28"/>
                    </a:lnTo>
                    <a:lnTo>
                      <a:pt x="195" y="28"/>
                    </a:lnTo>
                    <a:lnTo>
                      <a:pt x="197" y="27"/>
                    </a:lnTo>
                    <a:lnTo>
                      <a:pt x="198" y="27"/>
                    </a:lnTo>
                    <a:lnTo>
                      <a:pt x="200" y="28"/>
                    </a:lnTo>
                    <a:lnTo>
                      <a:pt x="202" y="29"/>
                    </a:lnTo>
                    <a:lnTo>
                      <a:pt x="203" y="30"/>
                    </a:lnTo>
                    <a:lnTo>
                      <a:pt x="205" y="31"/>
                    </a:lnTo>
                    <a:lnTo>
                      <a:pt x="207" y="32"/>
                    </a:lnTo>
                    <a:lnTo>
                      <a:pt x="208" y="33"/>
                    </a:lnTo>
                    <a:lnTo>
                      <a:pt x="210" y="33"/>
                    </a:lnTo>
                    <a:lnTo>
                      <a:pt x="212" y="33"/>
                    </a:lnTo>
                    <a:lnTo>
                      <a:pt x="213" y="32"/>
                    </a:lnTo>
                    <a:lnTo>
                      <a:pt x="215" y="31"/>
                    </a:lnTo>
                    <a:lnTo>
                      <a:pt x="217" y="29"/>
                    </a:lnTo>
                    <a:lnTo>
                      <a:pt x="218" y="28"/>
                    </a:lnTo>
                    <a:lnTo>
                      <a:pt x="220" y="27"/>
                    </a:lnTo>
                    <a:lnTo>
                      <a:pt x="222" y="26"/>
                    </a:lnTo>
                    <a:lnTo>
                      <a:pt x="223" y="26"/>
                    </a:lnTo>
                    <a:lnTo>
                      <a:pt x="225" y="26"/>
                    </a:lnTo>
                    <a:lnTo>
                      <a:pt x="227" y="27"/>
                    </a:lnTo>
                    <a:lnTo>
                      <a:pt x="228" y="27"/>
                    </a:lnTo>
                    <a:lnTo>
                      <a:pt x="230" y="27"/>
                    </a:lnTo>
                    <a:lnTo>
                      <a:pt x="232" y="27"/>
                    </a:lnTo>
                    <a:lnTo>
                      <a:pt x="233" y="27"/>
                    </a:lnTo>
                    <a:lnTo>
                      <a:pt x="235" y="26"/>
                    </a:lnTo>
                    <a:lnTo>
                      <a:pt x="237" y="26"/>
                    </a:lnTo>
                    <a:lnTo>
                      <a:pt x="238" y="25"/>
                    </a:lnTo>
                    <a:lnTo>
                      <a:pt x="240" y="26"/>
                    </a:lnTo>
                    <a:lnTo>
                      <a:pt x="242" y="27"/>
                    </a:lnTo>
                    <a:lnTo>
                      <a:pt x="244" y="29"/>
                    </a:lnTo>
                    <a:lnTo>
                      <a:pt x="245" y="31"/>
                    </a:lnTo>
                    <a:lnTo>
                      <a:pt x="247" y="32"/>
                    </a:lnTo>
                    <a:lnTo>
                      <a:pt x="249" y="32"/>
                    </a:lnTo>
                    <a:lnTo>
                      <a:pt x="250" y="32"/>
                    </a:lnTo>
                    <a:lnTo>
                      <a:pt x="252" y="31"/>
                    </a:lnTo>
                    <a:lnTo>
                      <a:pt x="254" y="30"/>
                    </a:lnTo>
                    <a:lnTo>
                      <a:pt x="255" y="30"/>
                    </a:lnTo>
                    <a:lnTo>
                      <a:pt x="257" y="30"/>
                    </a:lnTo>
                    <a:lnTo>
                      <a:pt x="259" y="31"/>
                    </a:lnTo>
                    <a:lnTo>
                      <a:pt x="260" y="32"/>
                    </a:lnTo>
                    <a:lnTo>
                      <a:pt x="262" y="35"/>
                    </a:lnTo>
                    <a:lnTo>
                      <a:pt x="264" y="37"/>
                    </a:lnTo>
                    <a:lnTo>
                      <a:pt x="265" y="39"/>
                    </a:lnTo>
                    <a:lnTo>
                      <a:pt x="267" y="41"/>
                    </a:lnTo>
                    <a:lnTo>
                      <a:pt x="269" y="42"/>
                    </a:lnTo>
                    <a:lnTo>
                      <a:pt x="270" y="43"/>
                    </a:lnTo>
                    <a:lnTo>
                      <a:pt x="272" y="43"/>
                    </a:lnTo>
                    <a:lnTo>
                      <a:pt x="274" y="42"/>
                    </a:lnTo>
                    <a:lnTo>
                      <a:pt x="275" y="41"/>
                    </a:lnTo>
                    <a:lnTo>
                      <a:pt x="277" y="39"/>
                    </a:lnTo>
                    <a:lnTo>
                      <a:pt x="279" y="36"/>
                    </a:lnTo>
                    <a:lnTo>
                      <a:pt x="280" y="34"/>
                    </a:lnTo>
                    <a:lnTo>
                      <a:pt x="282" y="32"/>
                    </a:lnTo>
                    <a:lnTo>
                      <a:pt x="284" y="31"/>
                    </a:lnTo>
                    <a:lnTo>
                      <a:pt x="285" y="31"/>
                    </a:lnTo>
                    <a:lnTo>
                      <a:pt x="287" y="32"/>
                    </a:lnTo>
                    <a:lnTo>
                      <a:pt x="289" y="34"/>
                    </a:lnTo>
                    <a:lnTo>
                      <a:pt x="290" y="36"/>
                    </a:lnTo>
                    <a:lnTo>
                      <a:pt x="292" y="38"/>
                    </a:lnTo>
                    <a:lnTo>
                      <a:pt x="294" y="39"/>
                    </a:lnTo>
                    <a:lnTo>
                      <a:pt x="295" y="39"/>
                    </a:lnTo>
                    <a:lnTo>
                      <a:pt x="297" y="39"/>
                    </a:lnTo>
                    <a:lnTo>
                      <a:pt x="299" y="38"/>
                    </a:lnTo>
                    <a:lnTo>
                      <a:pt x="300" y="37"/>
                    </a:lnTo>
                    <a:lnTo>
                      <a:pt x="302" y="37"/>
                    </a:lnTo>
                    <a:lnTo>
                      <a:pt x="304" y="36"/>
                    </a:lnTo>
                    <a:lnTo>
                      <a:pt x="306" y="35"/>
                    </a:lnTo>
                    <a:lnTo>
                      <a:pt x="307" y="34"/>
                    </a:lnTo>
                    <a:lnTo>
                      <a:pt x="309" y="34"/>
                    </a:lnTo>
                    <a:lnTo>
                      <a:pt x="311" y="33"/>
                    </a:lnTo>
                    <a:lnTo>
                      <a:pt x="312" y="32"/>
                    </a:lnTo>
                    <a:lnTo>
                      <a:pt x="314" y="32"/>
                    </a:lnTo>
                    <a:lnTo>
                      <a:pt x="316" y="33"/>
                    </a:lnTo>
                    <a:lnTo>
                      <a:pt x="317" y="34"/>
                    </a:lnTo>
                    <a:lnTo>
                      <a:pt x="319" y="36"/>
                    </a:lnTo>
                    <a:lnTo>
                      <a:pt x="321" y="38"/>
                    </a:lnTo>
                    <a:lnTo>
                      <a:pt x="322" y="39"/>
                    </a:lnTo>
                    <a:lnTo>
                      <a:pt x="324" y="40"/>
                    </a:lnTo>
                    <a:lnTo>
                      <a:pt x="326" y="40"/>
                    </a:lnTo>
                    <a:lnTo>
                      <a:pt x="327" y="39"/>
                    </a:lnTo>
                    <a:lnTo>
                      <a:pt x="329" y="38"/>
                    </a:lnTo>
                    <a:lnTo>
                      <a:pt x="331" y="37"/>
                    </a:lnTo>
                    <a:lnTo>
                      <a:pt x="332" y="36"/>
                    </a:lnTo>
                    <a:lnTo>
                      <a:pt x="334" y="35"/>
                    </a:lnTo>
                    <a:lnTo>
                      <a:pt x="336" y="35"/>
                    </a:lnTo>
                    <a:lnTo>
                      <a:pt x="337" y="36"/>
                    </a:lnTo>
                    <a:lnTo>
                      <a:pt x="339" y="36"/>
                    </a:lnTo>
                    <a:lnTo>
                      <a:pt x="341" y="36"/>
                    </a:lnTo>
                    <a:lnTo>
                      <a:pt x="342" y="36"/>
                    </a:lnTo>
                    <a:lnTo>
                      <a:pt x="344" y="36"/>
                    </a:lnTo>
                    <a:lnTo>
                      <a:pt x="346" y="35"/>
                    </a:lnTo>
                    <a:lnTo>
                      <a:pt x="347" y="35"/>
                    </a:lnTo>
                    <a:lnTo>
                      <a:pt x="349" y="34"/>
                    </a:lnTo>
                    <a:lnTo>
                      <a:pt x="351" y="32"/>
                    </a:lnTo>
                    <a:lnTo>
                      <a:pt x="352" y="31"/>
                    </a:lnTo>
                    <a:lnTo>
                      <a:pt x="354" y="29"/>
                    </a:lnTo>
                    <a:lnTo>
                      <a:pt x="356" y="28"/>
                    </a:lnTo>
                    <a:lnTo>
                      <a:pt x="357" y="27"/>
                    </a:lnTo>
                    <a:lnTo>
                      <a:pt x="359" y="28"/>
                    </a:lnTo>
                    <a:lnTo>
                      <a:pt x="361" y="29"/>
                    </a:lnTo>
                    <a:lnTo>
                      <a:pt x="362" y="30"/>
                    </a:lnTo>
                    <a:lnTo>
                      <a:pt x="364" y="31"/>
                    </a:lnTo>
                    <a:lnTo>
                      <a:pt x="366" y="33"/>
                    </a:lnTo>
                    <a:lnTo>
                      <a:pt x="367" y="34"/>
                    </a:lnTo>
                    <a:lnTo>
                      <a:pt x="369" y="35"/>
                    </a:lnTo>
                    <a:lnTo>
                      <a:pt x="371" y="35"/>
                    </a:lnTo>
                    <a:lnTo>
                      <a:pt x="372" y="36"/>
                    </a:lnTo>
                    <a:lnTo>
                      <a:pt x="374" y="36"/>
                    </a:lnTo>
                    <a:lnTo>
                      <a:pt x="376" y="36"/>
                    </a:lnTo>
                    <a:lnTo>
                      <a:pt x="377" y="35"/>
                    </a:lnTo>
                    <a:lnTo>
                      <a:pt x="379" y="35"/>
                    </a:lnTo>
                    <a:lnTo>
                      <a:pt x="381" y="35"/>
                    </a:lnTo>
                    <a:lnTo>
                      <a:pt x="382" y="34"/>
                    </a:lnTo>
                    <a:lnTo>
                      <a:pt x="384" y="34"/>
                    </a:lnTo>
                    <a:lnTo>
                      <a:pt x="386" y="33"/>
                    </a:lnTo>
                    <a:lnTo>
                      <a:pt x="388" y="33"/>
                    </a:lnTo>
                    <a:lnTo>
                      <a:pt x="389" y="32"/>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5" name="Rectangle 687"/>
              <p:cNvSpPr>
                <a:spLocks noChangeArrowheads="1"/>
              </p:cNvSpPr>
              <p:nvPr/>
            </p:nvSpPr>
            <p:spPr bwMode="auto">
              <a:xfrm>
                <a:off x="1443038" y="41513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18.05</a:t>
                </a:r>
                <a:endParaRPr lang="en-US" altLang="en-US" sz="1800"/>
              </a:p>
            </p:txBody>
          </p:sp>
          <p:sp>
            <p:nvSpPr>
              <p:cNvPr id="1136" name="Rectangle 688"/>
              <p:cNvSpPr>
                <a:spLocks noChangeArrowheads="1"/>
              </p:cNvSpPr>
              <p:nvPr/>
            </p:nvSpPr>
            <p:spPr bwMode="auto">
              <a:xfrm>
                <a:off x="1203326" y="41640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17.33</a:t>
                </a:r>
                <a:endParaRPr lang="en-US" altLang="en-US" sz="1800"/>
              </a:p>
            </p:txBody>
          </p:sp>
          <p:sp>
            <p:nvSpPr>
              <p:cNvPr id="1137" name="Line 689"/>
              <p:cNvSpPr>
                <a:spLocks noChangeShapeType="1"/>
              </p:cNvSpPr>
              <p:nvPr/>
            </p:nvSpPr>
            <p:spPr bwMode="auto">
              <a:xfrm flipH="1" flipV="1">
                <a:off x="1316038" y="4240213"/>
                <a:ext cx="190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8" name="Rectangle 690"/>
              <p:cNvSpPr>
                <a:spLocks noChangeArrowheads="1"/>
              </p:cNvSpPr>
              <p:nvPr/>
            </p:nvSpPr>
            <p:spPr bwMode="auto">
              <a:xfrm>
                <a:off x="650876" y="41767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15.03</a:t>
                </a:r>
                <a:endParaRPr lang="en-US" altLang="en-US" sz="1800"/>
              </a:p>
            </p:txBody>
          </p:sp>
          <p:sp>
            <p:nvSpPr>
              <p:cNvPr id="1139" name="Rectangle 692"/>
              <p:cNvSpPr>
                <a:spLocks noChangeArrowheads="1"/>
              </p:cNvSpPr>
              <p:nvPr/>
            </p:nvSpPr>
            <p:spPr bwMode="auto">
              <a:xfrm>
                <a:off x="952501" y="42148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16.82</a:t>
                </a:r>
                <a:endParaRPr lang="en-US" altLang="en-US" sz="1800"/>
              </a:p>
            </p:txBody>
          </p:sp>
          <p:sp>
            <p:nvSpPr>
              <p:cNvPr id="1140" name="Rectangle 694"/>
              <p:cNvSpPr>
                <a:spLocks noChangeArrowheads="1"/>
              </p:cNvSpPr>
              <p:nvPr/>
            </p:nvSpPr>
            <p:spPr bwMode="auto">
              <a:xfrm>
                <a:off x="1674813" y="42767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18.74</a:t>
                </a:r>
                <a:endParaRPr lang="en-US" altLang="en-US" sz="1800"/>
              </a:p>
            </p:txBody>
          </p:sp>
          <p:sp>
            <p:nvSpPr>
              <p:cNvPr id="1141" name="Line 695"/>
              <p:cNvSpPr>
                <a:spLocks noChangeShapeType="1"/>
              </p:cNvSpPr>
              <p:nvPr/>
            </p:nvSpPr>
            <p:spPr bwMode="auto">
              <a:xfrm flipV="1">
                <a:off x="1770063" y="4352926"/>
                <a:ext cx="174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2" name="Rectangle 696"/>
              <p:cNvSpPr>
                <a:spLocks noChangeArrowheads="1"/>
              </p:cNvSpPr>
              <p:nvPr/>
            </p:nvSpPr>
            <p:spPr bwMode="auto">
              <a:xfrm>
                <a:off x="2008188" y="43084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19.92</a:t>
                </a:r>
                <a:endParaRPr lang="en-US" altLang="en-US" sz="1800"/>
              </a:p>
            </p:txBody>
          </p:sp>
          <p:sp>
            <p:nvSpPr>
              <p:cNvPr id="1143" name="Rectangle 697"/>
              <p:cNvSpPr>
                <a:spLocks noChangeArrowheads="1"/>
              </p:cNvSpPr>
              <p:nvPr/>
            </p:nvSpPr>
            <p:spPr bwMode="auto">
              <a:xfrm>
                <a:off x="2755901" y="43211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22.36</a:t>
                </a:r>
                <a:endParaRPr lang="en-US" altLang="en-US" sz="1800"/>
              </a:p>
            </p:txBody>
          </p:sp>
          <p:sp>
            <p:nvSpPr>
              <p:cNvPr id="1144" name="Rectangle 698"/>
              <p:cNvSpPr>
                <a:spLocks noChangeArrowheads="1"/>
              </p:cNvSpPr>
              <p:nvPr/>
            </p:nvSpPr>
            <p:spPr bwMode="auto">
              <a:xfrm>
                <a:off x="2260601" y="43402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20.29</a:t>
                </a:r>
                <a:endParaRPr lang="en-US" altLang="en-US" sz="1800"/>
              </a:p>
            </p:txBody>
          </p:sp>
          <p:sp>
            <p:nvSpPr>
              <p:cNvPr id="1145" name="Rectangle 700"/>
              <p:cNvSpPr>
                <a:spLocks noChangeArrowheads="1"/>
              </p:cNvSpPr>
              <p:nvPr/>
            </p:nvSpPr>
            <p:spPr bwMode="auto">
              <a:xfrm>
                <a:off x="2511426" y="43529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21.43</a:t>
                </a:r>
                <a:endParaRPr lang="en-US" altLang="en-US" sz="1800"/>
              </a:p>
            </p:txBody>
          </p:sp>
          <p:sp>
            <p:nvSpPr>
              <p:cNvPr id="1146" name="Line 701"/>
              <p:cNvSpPr>
                <a:spLocks noChangeShapeType="1"/>
              </p:cNvSpPr>
              <p:nvPr/>
            </p:nvSpPr>
            <p:spPr bwMode="auto">
              <a:xfrm flipV="1">
                <a:off x="2586038" y="4429126"/>
                <a:ext cx="3810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7" name="Freeform 702"/>
              <p:cNvSpPr>
                <a:spLocks/>
              </p:cNvSpPr>
              <p:nvPr/>
            </p:nvSpPr>
            <p:spPr bwMode="auto">
              <a:xfrm>
                <a:off x="625476" y="4818063"/>
                <a:ext cx="2444750" cy="460375"/>
              </a:xfrm>
              <a:custGeom>
                <a:avLst/>
                <a:gdLst>
                  <a:gd name="T0" fmla="*/ 4 w 389"/>
                  <a:gd name="T1" fmla="*/ 73 h 73"/>
                  <a:gd name="T2" fmla="*/ 10 w 389"/>
                  <a:gd name="T3" fmla="*/ 73 h 73"/>
                  <a:gd name="T4" fmla="*/ 17 w 389"/>
                  <a:gd name="T5" fmla="*/ 73 h 73"/>
                  <a:gd name="T6" fmla="*/ 24 w 389"/>
                  <a:gd name="T7" fmla="*/ 73 h 73"/>
                  <a:gd name="T8" fmla="*/ 30 w 389"/>
                  <a:gd name="T9" fmla="*/ 73 h 73"/>
                  <a:gd name="T10" fmla="*/ 37 w 389"/>
                  <a:gd name="T11" fmla="*/ 73 h 73"/>
                  <a:gd name="T12" fmla="*/ 44 w 389"/>
                  <a:gd name="T13" fmla="*/ 73 h 73"/>
                  <a:gd name="T14" fmla="*/ 50 w 389"/>
                  <a:gd name="T15" fmla="*/ 73 h 73"/>
                  <a:gd name="T16" fmla="*/ 57 w 389"/>
                  <a:gd name="T17" fmla="*/ 73 h 73"/>
                  <a:gd name="T18" fmla="*/ 64 w 389"/>
                  <a:gd name="T19" fmla="*/ 73 h 73"/>
                  <a:gd name="T20" fmla="*/ 71 w 389"/>
                  <a:gd name="T21" fmla="*/ 73 h 73"/>
                  <a:gd name="T22" fmla="*/ 77 w 389"/>
                  <a:gd name="T23" fmla="*/ 69 h 73"/>
                  <a:gd name="T24" fmla="*/ 84 w 389"/>
                  <a:gd name="T25" fmla="*/ 55 h 73"/>
                  <a:gd name="T26" fmla="*/ 91 w 389"/>
                  <a:gd name="T27" fmla="*/ 62 h 73"/>
                  <a:gd name="T28" fmla="*/ 97 w 389"/>
                  <a:gd name="T29" fmla="*/ 71 h 73"/>
                  <a:gd name="T30" fmla="*/ 104 w 389"/>
                  <a:gd name="T31" fmla="*/ 63 h 73"/>
                  <a:gd name="T32" fmla="*/ 111 w 389"/>
                  <a:gd name="T33" fmla="*/ 61 h 73"/>
                  <a:gd name="T34" fmla="*/ 117 w 389"/>
                  <a:gd name="T35" fmla="*/ 42 h 73"/>
                  <a:gd name="T36" fmla="*/ 124 w 389"/>
                  <a:gd name="T37" fmla="*/ 4 h 73"/>
                  <a:gd name="T38" fmla="*/ 131 w 389"/>
                  <a:gd name="T39" fmla="*/ 7 h 73"/>
                  <a:gd name="T40" fmla="*/ 138 w 389"/>
                  <a:gd name="T41" fmla="*/ 53 h 73"/>
                  <a:gd name="T42" fmla="*/ 144 w 389"/>
                  <a:gd name="T43" fmla="*/ 73 h 73"/>
                  <a:gd name="T44" fmla="*/ 151 w 389"/>
                  <a:gd name="T45" fmla="*/ 73 h 73"/>
                  <a:gd name="T46" fmla="*/ 158 w 389"/>
                  <a:gd name="T47" fmla="*/ 73 h 73"/>
                  <a:gd name="T48" fmla="*/ 164 w 389"/>
                  <a:gd name="T49" fmla="*/ 73 h 73"/>
                  <a:gd name="T50" fmla="*/ 171 w 389"/>
                  <a:gd name="T51" fmla="*/ 63 h 73"/>
                  <a:gd name="T52" fmla="*/ 178 w 389"/>
                  <a:gd name="T53" fmla="*/ 28 h 73"/>
                  <a:gd name="T54" fmla="*/ 184 w 389"/>
                  <a:gd name="T55" fmla="*/ 46 h 73"/>
                  <a:gd name="T56" fmla="*/ 191 w 389"/>
                  <a:gd name="T57" fmla="*/ 71 h 73"/>
                  <a:gd name="T58" fmla="*/ 198 w 389"/>
                  <a:gd name="T59" fmla="*/ 73 h 73"/>
                  <a:gd name="T60" fmla="*/ 205 w 389"/>
                  <a:gd name="T61" fmla="*/ 73 h 73"/>
                  <a:gd name="T62" fmla="*/ 211 w 389"/>
                  <a:gd name="T63" fmla="*/ 73 h 73"/>
                  <a:gd name="T64" fmla="*/ 218 w 389"/>
                  <a:gd name="T65" fmla="*/ 73 h 73"/>
                  <a:gd name="T66" fmla="*/ 225 w 389"/>
                  <a:gd name="T67" fmla="*/ 73 h 73"/>
                  <a:gd name="T68" fmla="*/ 231 w 389"/>
                  <a:gd name="T69" fmla="*/ 73 h 73"/>
                  <a:gd name="T70" fmla="*/ 238 w 389"/>
                  <a:gd name="T71" fmla="*/ 73 h 73"/>
                  <a:gd name="T72" fmla="*/ 245 w 389"/>
                  <a:gd name="T73" fmla="*/ 73 h 73"/>
                  <a:gd name="T74" fmla="*/ 251 w 389"/>
                  <a:gd name="T75" fmla="*/ 73 h 73"/>
                  <a:gd name="T76" fmla="*/ 258 w 389"/>
                  <a:gd name="T77" fmla="*/ 73 h 73"/>
                  <a:gd name="T78" fmla="*/ 265 w 389"/>
                  <a:gd name="T79" fmla="*/ 73 h 73"/>
                  <a:gd name="T80" fmla="*/ 272 w 389"/>
                  <a:gd name="T81" fmla="*/ 73 h 73"/>
                  <a:gd name="T82" fmla="*/ 278 w 389"/>
                  <a:gd name="T83" fmla="*/ 73 h 73"/>
                  <a:gd name="T84" fmla="*/ 285 w 389"/>
                  <a:gd name="T85" fmla="*/ 73 h 73"/>
                  <a:gd name="T86" fmla="*/ 292 w 389"/>
                  <a:gd name="T87" fmla="*/ 73 h 73"/>
                  <a:gd name="T88" fmla="*/ 298 w 389"/>
                  <a:gd name="T89" fmla="*/ 73 h 73"/>
                  <a:gd name="T90" fmla="*/ 305 w 389"/>
                  <a:gd name="T91" fmla="*/ 73 h 73"/>
                  <a:gd name="T92" fmla="*/ 312 w 389"/>
                  <a:gd name="T93" fmla="*/ 73 h 73"/>
                  <a:gd name="T94" fmla="*/ 318 w 389"/>
                  <a:gd name="T95" fmla="*/ 73 h 73"/>
                  <a:gd name="T96" fmla="*/ 325 w 389"/>
                  <a:gd name="T97" fmla="*/ 73 h 73"/>
                  <a:gd name="T98" fmla="*/ 332 w 389"/>
                  <a:gd name="T99" fmla="*/ 73 h 73"/>
                  <a:gd name="T100" fmla="*/ 338 w 389"/>
                  <a:gd name="T101" fmla="*/ 73 h 73"/>
                  <a:gd name="T102" fmla="*/ 345 w 389"/>
                  <a:gd name="T103" fmla="*/ 73 h 73"/>
                  <a:gd name="T104" fmla="*/ 352 w 389"/>
                  <a:gd name="T105" fmla="*/ 73 h 73"/>
                  <a:gd name="T106" fmla="*/ 359 w 389"/>
                  <a:gd name="T107" fmla="*/ 73 h 73"/>
                  <a:gd name="T108" fmla="*/ 365 w 389"/>
                  <a:gd name="T109" fmla="*/ 73 h 73"/>
                  <a:gd name="T110" fmla="*/ 372 w 389"/>
                  <a:gd name="T111" fmla="*/ 73 h 73"/>
                  <a:gd name="T112" fmla="*/ 379 w 389"/>
                  <a:gd name="T113" fmla="*/ 73 h 73"/>
                  <a:gd name="T114" fmla="*/ 385 w 389"/>
                  <a:gd name="T115"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3"/>
                    </a:moveTo>
                    <a:lnTo>
                      <a:pt x="0" y="73"/>
                    </a:lnTo>
                    <a:lnTo>
                      <a:pt x="2" y="73"/>
                    </a:lnTo>
                    <a:lnTo>
                      <a:pt x="4" y="73"/>
                    </a:lnTo>
                    <a:lnTo>
                      <a:pt x="5" y="73"/>
                    </a:lnTo>
                    <a:lnTo>
                      <a:pt x="7" y="73"/>
                    </a:lnTo>
                    <a:lnTo>
                      <a:pt x="9" y="73"/>
                    </a:lnTo>
                    <a:lnTo>
                      <a:pt x="10" y="73"/>
                    </a:lnTo>
                    <a:lnTo>
                      <a:pt x="12" y="73"/>
                    </a:lnTo>
                    <a:lnTo>
                      <a:pt x="14" y="73"/>
                    </a:lnTo>
                    <a:lnTo>
                      <a:pt x="15" y="73"/>
                    </a:lnTo>
                    <a:lnTo>
                      <a:pt x="17" y="73"/>
                    </a:lnTo>
                    <a:lnTo>
                      <a:pt x="19" y="73"/>
                    </a:lnTo>
                    <a:lnTo>
                      <a:pt x="20" y="73"/>
                    </a:lnTo>
                    <a:lnTo>
                      <a:pt x="22" y="73"/>
                    </a:lnTo>
                    <a:lnTo>
                      <a:pt x="24" y="73"/>
                    </a:lnTo>
                    <a:lnTo>
                      <a:pt x="25" y="73"/>
                    </a:lnTo>
                    <a:lnTo>
                      <a:pt x="27" y="73"/>
                    </a:lnTo>
                    <a:lnTo>
                      <a:pt x="29" y="73"/>
                    </a:lnTo>
                    <a:lnTo>
                      <a:pt x="30" y="73"/>
                    </a:lnTo>
                    <a:lnTo>
                      <a:pt x="32" y="73"/>
                    </a:lnTo>
                    <a:lnTo>
                      <a:pt x="34" y="73"/>
                    </a:lnTo>
                    <a:lnTo>
                      <a:pt x="35" y="73"/>
                    </a:lnTo>
                    <a:lnTo>
                      <a:pt x="37" y="73"/>
                    </a:lnTo>
                    <a:lnTo>
                      <a:pt x="39" y="73"/>
                    </a:lnTo>
                    <a:lnTo>
                      <a:pt x="40" y="73"/>
                    </a:lnTo>
                    <a:lnTo>
                      <a:pt x="42" y="73"/>
                    </a:lnTo>
                    <a:lnTo>
                      <a:pt x="44" y="73"/>
                    </a:lnTo>
                    <a:lnTo>
                      <a:pt x="45" y="73"/>
                    </a:lnTo>
                    <a:lnTo>
                      <a:pt x="47" y="73"/>
                    </a:lnTo>
                    <a:lnTo>
                      <a:pt x="49" y="73"/>
                    </a:lnTo>
                    <a:lnTo>
                      <a:pt x="50" y="73"/>
                    </a:lnTo>
                    <a:lnTo>
                      <a:pt x="52" y="73"/>
                    </a:lnTo>
                    <a:lnTo>
                      <a:pt x="54" y="73"/>
                    </a:lnTo>
                    <a:lnTo>
                      <a:pt x="55" y="73"/>
                    </a:lnTo>
                    <a:lnTo>
                      <a:pt x="57" y="73"/>
                    </a:lnTo>
                    <a:lnTo>
                      <a:pt x="59" y="73"/>
                    </a:lnTo>
                    <a:lnTo>
                      <a:pt x="61" y="73"/>
                    </a:lnTo>
                    <a:lnTo>
                      <a:pt x="62" y="73"/>
                    </a:lnTo>
                    <a:lnTo>
                      <a:pt x="64" y="73"/>
                    </a:lnTo>
                    <a:lnTo>
                      <a:pt x="66" y="73"/>
                    </a:lnTo>
                    <a:lnTo>
                      <a:pt x="67" y="73"/>
                    </a:lnTo>
                    <a:lnTo>
                      <a:pt x="69" y="73"/>
                    </a:lnTo>
                    <a:lnTo>
                      <a:pt x="71" y="73"/>
                    </a:lnTo>
                    <a:lnTo>
                      <a:pt x="72" y="73"/>
                    </a:lnTo>
                    <a:lnTo>
                      <a:pt x="74" y="73"/>
                    </a:lnTo>
                    <a:lnTo>
                      <a:pt x="76" y="71"/>
                    </a:lnTo>
                    <a:lnTo>
                      <a:pt x="77" y="69"/>
                    </a:lnTo>
                    <a:lnTo>
                      <a:pt x="79" y="66"/>
                    </a:lnTo>
                    <a:lnTo>
                      <a:pt x="81" y="62"/>
                    </a:lnTo>
                    <a:lnTo>
                      <a:pt x="82" y="58"/>
                    </a:lnTo>
                    <a:lnTo>
                      <a:pt x="84" y="55"/>
                    </a:lnTo>
                    <a:lnTo>
                      <a:pt x="86" y="54"/>
                    </a:lnTo>
                    <a:lnTo>
                      <a:pt x="87" y="55"/>
                    </a:lnTo>
                    <a:lnTo>
                      <a:pt x="89" y="58"/>
                    </a:lnTo>
                    <a:lnTo>
                      <a:pt x="91" y="62"/>
                    </a:lnTo>
                    <a:lnTo>
                      <a:pt x="92" y="66"/>
                    </a:lnTo>
                    <a:lnTo>
                      <a:pt x="94" y="69"/>
                    </a:lnTo>
                    <a:lnTo>
                      <a:pt x="96" y="71"/>
                    </a:lnTo>
                    <a:lnTo>
                      <a:pt x="97" y="71"/>
                    </a:lnTo>
                    <a:lnTo>
                      <a:pt x="99" y="71"/>
                    </a:lnTo>
                    <a:lnTo>
                      <a:pt x="101" y="69"/>
                    </a:lnTo>
                    <a:lnTo>
                      <a:pt x="102" y="66"/>
                    </a:lnTo>
                    <a:lnTo>
                      <a:pt x="104" y="63"/>
                    </a:lnTo>
                    <a:lnTo>
                      <a:pt x="106" y="61"/>
                    </a:lnTo>
                    <a:lnTo>
                      <a:pt x="107" y="60"/>
                    </a:lnTo>
                    <a:lnTo>
                      <a:pt x="109" y="61"/>
                    </a:lnTo>
                    <a:lnTo>
                      <a:pt x="111" y="61"/>
                    </a:lnTo>
                    <a:lnTo>
                      <a:pt x="112" y="60"/>
                    </a:lnTo>
                    <a:lnTo>
                      <a:pt x="114" y="57"/>
                    </a:lnTo>
                    <a:lnTo>
                      <a:pt x="116" y="51"/>
                    </a:lnTo>
                    <a:lnTo>
                      <a:pt x="117" y="42"/>
                    </a:lnTo>
                    <a:lnTo>
                      <a:pt x="119" y="29"/>
                    </a:lnTo>
                    <a:lnTo>
                      <a:pt x="121" y="18"/>
                    </a:lnTo>
                    <a:lnTo>
                      <a:pt x="122" y="9"/>
                    </a:lnTo>
                    <a:lnTo>
                      <a:pt x="124" y="4"/>
                    </a:lnTo>
                    <a:lnTo>
                      <a:pt x="126" y="1"/>
                    </a:lnTo>
                    <a:lnTo>
                      <a:pt x="127" y="0"/>
                    </a:lnTo>
                    <a:lnTo>
                      <a:pt x="129" y="2"/>
                    </a:lnTo>
                    <a:lnTo>
                      <a:pt x="131" y="7"/>
                    </a:lnTo>
                    <a:lnTo>
                      <a:pt x="133" y="16"/>
                    </a:lnTo>
                    <a:lnTo>
                      <a:pt x="134" y="28"/>
                    </a:lnTo>
                    <a:lnTo>
                      <a:pt x="136" y="42"/>
                    </a:lnTo>
                    <a:lnTo>
                      <a:pt x="138" y="53"/>
                    </a:lnTo>
                    <a:lnTo>
                      <a:pt x="139" y="62"/>
                    </a:lnTo>
                    <a:lnTo>
                      <a:pt x="141" y="67"/>
                    </a:lnTo>
                    <a:lnTo>
                      <a:pt x="143" y="71"/>
                    </a:lnTo>
                    <a:lnTo>
                      <a:pt x="144" y="73"/>
                    </a:lnTo>
                    <a:lnTo>
                      <a:pt x="146" y="73"/>
                    </a:lnTo>
                    <a:lnTo>
                      <a:pt x="148" y="73"/>
                    </a:lnTo>
                    <a:lnTo>
                      <a:pt x="149" y="73"/>
                    </a:lnTo>
                    <a:lnTo>
                      <a:pt x="151" y="73"/>
                    </a:lnTo>
                    <a:lnTo>
                      <a:pt x="153" y="73"/>
                    </a:lnTo>
                    <a:lnTo>
                      <a:pt x="154" y="73"/>
                    </a:lnTo>
                    <a:lnTo>
                      <a:pt x="156" y="73"/>
                    </a:lnTo>
                    <a:lnTo>
                      <a:pt x="158" y="73"/>
                    </a:lnTo>
                    <a:lnTo>
                      <a:pt x="159" y="73"/>
                    </a:lnTo>
                    <a:lnTo>
                      <a:pt x="161" y="73"/>
                    </a:lnTo>
                    <a:lnTo>
                      <a:pt x="163" y="73"/>
                    </a:lnTo>
                    <a:lnTo>
                      <a:pt x="164" y="73"/>
                    </a:lnTo>
                    <a:lnTo>
                      <a:pt x="166" y="73"/>
                    </a:lnTo>
                    <a:lnTo>
                      <a:pt x="168" y="71"/>
                    </a:lnTo>
                    <a:lnTo>
                      <a:pt x="169" y="68"/>
                    </a:lnTo>
                    <a:lnTo>
                      <a:pt x="171" y="63"/>
                    </a:lnTo>
                    <a:lnTo>
                      <a:pt x="173" y="55"/>
                    </a:lnTo>
                    <a:lnTo>
                      <a:pt x="174" y="46"/>
                    </a:lnTo>
                    <a:lnTo>
                      <a:pt x="176" y="36"/>
                    </a:lnTo>
                    <a:lnTo>
                      <a:pt x="178" y="28"/>
                    </a:lnTo>
                    <a:lnTo>
                      <a:pt x="179" y="25"/>
                    </a:lnTo>
                    <a:lnTo>
                      <a:pt x="181" y="28"/>
                    </a:lnTo>
                    <a:lnTo>
                      <a:pt x="183" y="36"/>
                    </a:lnTo>
                    <a:lnTo>
                      <a:pt x="184" y="46"/>
                    </a:lnTo>
                    <a:lnTo>
                      <a:pt x="186" y="55"/>
                    </a:lnTo>
                    <a:lnTo>
                      <a:pt x="188" y="63"/>
                    </a:lnTo>
                    <a:lnTo>
                      <a:pt x="189" y="68"/>
                    </a:lnTo>
                    <a:lnTo>
                      <a:pt x="191" y="71"/>
                    </a:lnTo>
                    <a:lnTo>
                      <a:pt x="193" y="73"/>
                    </a:lnTo>
                    <a:lnTo>
                      <a:pt x="194" y="73"/>
                    </a:lnTo>
                    <a:lnTo>
                      <a:pt x="196" y="73"/>
                    </a:lnTo>
                    <a:lnTo>
                      <a:pt x="198" y="73"/>
                    </a:lnTo>
                    <a:lnTo>
                      <a:pt x="200" y="73"/>
                    </a:lnTo>
                    <a:lnTo>
                      <a:pt x="201" y="73"/>
                    </a:lnTo>
                    <a:lnTo>
                      <a:pt x="203" y="73"/>
                    </a:lnTo>
                    <a:lnTo>
                      <a:pt x="205" y="73"/>
                    </a:lnTo>
                    <a:lnTo>
                      <a:pt x="206" y="73"/>
                    </a:lnTo>
                    <a:lnTo>
                      <a:pt x="208" y="73"/>
                    </a:lnTo>
                    <a:lnTo>
                      <a:pt x="210" y="73"/>
                    </a:lnTo>
                    <a:lnTo>
                      <a:pt x="211" y="73"/>
                    </a:lnTo>
                    <a:lnTo>
                      <a:pt x="213" y="73"/>
                    </a:lnTo>
                    <a:lnTo>
                      <a:pt x="215" y="73"/>
                    </a:lnTo>
                    <a:lnTo>
                      <a:pt x="216" y="73"/>
                    </a:lnTo>
                    <a:lnTo>
                      <a:pt x="218" y="73"/>
                    </a:lnTo>
                    <a:lnTo>
                      <a:pt x="220" y="73"/>
                    </a:lnTo>
                    <a:lnTo>
                      <a:pt x="221" y="73"/>
                    </a:lnTo>
                    <a:lnTo>
                      <a:pt x="223" y="73"/>
                    </a:lnTo>
                    <a:lnTo>
                      <a:pt x="225" y="73"/>
                    </a:lnTo>
                    <a:lnTo>
                      <a:pt x="226" y="73"/>
                    </a:lnTo>
                    <a:lnTo>
                      <a:pt x="228" y="73"/>
                    </a:lnTo>
                    <a:lnTo>
                      <a:pt x="230" y="73"/>
                    </a:lnTo>
                    <a:lnTo>
                      <a:pt x="231" y="73"/>
                    </a:lnTo>
                    <a:lnTo>
                      <a:pt x="233" y="73"/>
                    </a:lnTo>
                    <a:lnTo>
                      <a:pt x="235" y="73"/>
                    </a:lnTo>
                    <a:lnTo>
                      <a:pt x="236" y="73"/>
                    </a:lnTo>
                    <a:lnTo>
                      <a:pt x="238" y="73"/>
                    </a:lnTo>
                    <a:lnTo>
                      <a:pt x="240" y="73"/>
                    </a:lnTo>
                    <a:lnTo>
                      <a:pt x="241" y="73"/>
                    </a:lnTo>
                    <a:lnTo>
                      <a:pt x="243" y="73"/>
                    </a:lnTo>
                    <a:lnTo>
                      <a:pt x="245" y="73"/>
                    </a:lnTo>
                    <a:lnTo>
                      <a:pt x="246" y="73"/>
                    </a:lnTo>
                    <a:lnTo>
                      <a:pt x="248" y="73"/>
                    </a:lnTo>
                    <a:lnTo>
                      <a:pt x="250" y="73"/>
                    </a:lnTo>
                    <a:lnTo>
                      <a:pt x="251" y="73"/>
                    </a:lnTo>
                    <a:lnTo>
                      <a:pt x="253" y="73"/>
                    </a:lnTo>
                    <a:lnTo>
                      <a:pt x="255" y="73"/>
                    </a:lnTo>
                    <a:lnTo>
                      <a:pt x="256" y="73"/>
                    </a:lnTo>
                    <a:lnTo>
                      <a:pt x="258" y="73"/>
                    </a:lnTo>
                    <a:lnTo>
                      <a:pt x="260" y="73"/>
                    </a:lnTo>
                    <a:lnTo>
                      <a:pt x="261" y="73"/>
                    </a:lnTo>
                    <a:lnTo>
                      <a:pt x="263" y="73"/>
                    </a:lnTo>
                    <a:lnTo>
                      <a:pt x="265" y="73"/>
                    </a:lnTo>
                    <a:lnTo>
                      <a:pt x="267" y="73"/>
                    </a:lnTo>
                    <a:lnTo>
                      <a:pt x="268" y="73"/>
                    </a:lnTo>
                    <a:lnTo>
                      <a:pt x="270" y="73"/>
                    </a:lnTo>
                    <a:lnTo>
                      <a:pt x="272" y="73"/>
                    </a:lnTo>
                    <a:lnTo>
                      <a:pt x="273" y="73"/>
                    </a:lnTo>
                    <a:lnTo>
                      <a:pt x="275" y="73"/>
                    </a:lnTo>
                    <a:lnTo>
                      <a:pt x="277" y="73"/>
                    </a:lnTo>
                    <a:lnTo>
                      <a:pt x="278" y="73"/>
                    </a:lnTo>
                    <a:lnTo>
                      <a:pt x="280" y="73"/>
                    </a:lnTo>
                    <a:lnTo>
                      <a:pt x="282" y="73"/>
                    </a:lnTo>
                    <a:lnTo>
                      <a:pt x="283" y="73"/>
                    </a:lnTo>
                    <a:lnTo>
                      <a:pt x="285" y="73"/>
                    </a:lnTo>
                    <a:lnTo>
                      <a:pt x="287" y="73"/>
                    </a:lnTo>
                    <a:lnTo>
                      <a:pt x="288" y="73"/>
                    </a:lnTo>
                    <a:lnTo>
                      <a:pt x="290" y="73"/>
                    </a:lnTo>
                    <a:lnTo>
                      <a:pt x="292" y="73"/>
                    </a:lnTo>
                    <a:lnTo>
                      <a:pt x="293" y="73"/>
                    </a:lnTo>
                    <a:lnTo>
                      <a:pt x="295" y="73"/>
                    </a:lnTo>
                    <a:lnTo>
                      <a:pt x="297" y="73"/>
                    </a:lnTo>
                    <a:lnTo>
                      <a:pt x="298" y="73"/>
                    </a:lnTo>
                    <a:lnTo>
                      <a:pt x="300" y="73"/>
                    </a:lnTo>
                    <a:lnTo>
                      <a:pt x="302" y="73"/>
                    </a:lnTo>
                    <a:lnTo>
                      <a:pt x="303" y="73"/>
                    </a:lnTo>
                    <a:lnTo>
                      <a:pt x="305" y="73"/>
                    </a:lnTo>
                    <a:lnTo>
                      <a:pt x="307" y="73"/>
                    </a:lnTo>
                    <a:lnTo>
                      <a:pt x="308" y="73"/>
                    </a:lnTo>
                    <a:lnTo>
                      <a:pt x="310" y="73"/>
                    </a:lnTo>
                    <a:lnTo>
                      <a:pt x="312" y="73"/>
                    </a:lnTo>
                    <a:lnTo>
                      <a:pt x="313" y="73"/>
                    </a:lnTo>
                    <a:lnTo>
                      <a:pt x="315" y="73"/>
                    </a:lnTo>
                    <a:lnTo>
                      <a:pt x="317" y="73"/>
                    </a:lnTo>
                    <a:lnTo>
                      <a:pt x="318" y="73"/>
                    </a:lnTo>
                    <a:lnTo>
                      <a:pt x="320" y="73"/>
                    </a:lnTo>
                    <a:lnTo>
                      <a:pt x="322" y="73"/>
                    </a:lnTo>
                    <a:lnTo>
                      <a:pt x="323" y="73"/>
                    </a:lnTo>
                    <a:lnTo>
                      <a:pt x="325" y="73"/>
                    </a:lnTo>
                    <a:lnTo>
                      <a:pt x="327" y="73"/>
                    </a:lnTo>
                    <a:lnTo>
                      <a:pt x="328" y="73"/>
                    </a:lnTo>
                    <a:lnTo>
                      <a:pt x="330" y="73"/>
                    </a:lnTo>
                    <a:lnTo>
                      <a:pt x="332" y="73"/>
                    </a:lnTo>
                    <a:lnTo>
                      <a:pt x="333" y="73"/>
                    </a:lnTo>
                    <a:lnTo>
                      <a:pt x="335" y="73"/>
                    </a:lnTo>
                    <a:lnTo>
                      <a:pt x="337" y="73"/>
                    </a:lnTo>
                    <a:lnTo>
                      <a:pt x="338" y="73"/>
                    </a:lnTo>
                    <a:lnTo>
                      <a:pt x="340" y="73"/>
                    </a:lnTo>
                    <a:lnTo>
                      <a:pt x="342" y="73"/>
                    </a:lnTo>
                    <a:lnTo>
                      <a:pt x="344" y="73"/>
                    </a:lnTo>
                    <a:lnTo>
                      <a:pt x="345" y="73"/>
                    </a:lnTo>
                    <a:lnTo>
                      <a:pt x="347" y="73"/>
                    </a:lnTo>
                    <a:lnTo>
                      <a:pt x="349" y="73"/>
                    </a:lnTo>
                    <a:lnTo>
                      <a:pt x="350" y="73"/>
                    </a:lnTo>
                    <a:lnTo>
                      <a:pt x="352" y="73"/>
                    </a:lnTo>
                    <a:lnTo>
                      <a:pt x="354" y="73"/>
                    </a:lnTo>
                    <a:lnTo>
                      <a:pt x="355" y="73"/>
                    </a:lnTo>
                    <a:lnTo>
                      <a:pt x="357" y="73"/>
                    </a:lnTo>
                    <a:lnTo>
                      <a:pt x="359" y="73"/>
                    </a:lnTo>
                    <a:lnTo>
                      <a:pt x="360" y="73"/>
                    </a:lnTo>
                    <a:lnTo>
                      <a:pt x="362" y="73"/>
                    </a:lnTo>
                    <a:lnTo>
                      <a:pt x="364" y="73"/>
                    </a:lnTo>
                    <a:lnTo>
                      <a:pt x="365" y="73"/>
                    </a:lnTo>
                    <a:lnTo>
                      <a:pt x="367" y="73"/>
                    </a:lnTo>
                    <a:lnTo>
                      <a:pt x="369" y="73"/>
                    </a:lnTo>
                    <a:lnTo>
                      <a:pt x="370" y="73"/>
                    </a:lnTo>
                    <a:lnTo>
                      <a:pt x="372" y="73"/>
                    </a:lnTo>
                    <a:lnTo>
                      <a:pt x="374" y="73"/>
                    </a:lnTo>
                    <a:lnTo>
                      <a:pt x="375" y="73"/>
                    </a:lnTo>
                    <a:lnTo>
                      <a:pt x="377" y="73"/>
                    </a:lnTo>
                    <a:lnTo>
                      <a:pt x="379" y="73"/>
                    </a:lnTo>
                    <a:lnTo>
                      <a:pt x="380" y="73"/>
                    </a:lnTo>
                    <a:lnTo>
                      <a:pt x="382" y="73"/>
                    </a:lnTo>
                    <a:lnTo>
                      <a:pt x="384" y="73"/>
                    </a:lnTo>
                    <a:lnTo>
                      <a:pt x="385" y="73"/>
                    </a:lnTo>
                    <a:lnTo>
                      <a:pt x="387" y="73"/>
                    </a:lnTo>
                    <a:lnTo>
                      <a:pt x="389" y="73"/>
                    </a:lnTo>
                  </a:path>
                </a:pathLst>
              </a:custGeom>
              <a:noFill/>
              <a:ln w="0">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8" name="Rectangle 703"/>
              <p:cNvSpPr>
                <a:spLocks noChangeArrowheads="1"/>
              </p:cNvSpPr>
              <p:nvPr/>
            </p:nvSpPr>
            <p:spPr bwMode="auto">
              <a:xfrm>
                <a:off x="1311276" y="47228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17.63</a:t>
                </a:r>
                <a:endParaRPr lang="en-US" altLang="en-US" sz="1800"/>
              </a:p>
            </p:txBody>
          </p:sp>
          <p:sp>
            <p:nvSpPr>
              <p:cNvPr id="1149" name="Rectangle 704"/>
              <p:cNvSpPr>
                <a:spLocks noChangeArrowheads="1"/>
              </p:cNvSpPr>
              <p:nvPr/>
            </p:nvSpPr>
            <p:spPr bwMode="auto">
              <a:xfrm>
                <a:off x="1638301" y="48815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18.70</a:t>
                </a:r>
                <a:endParaRPr lang="en-US" altLang="en-US" sz="1800"/>
              </a:p>
            </p:txBody>
          </p:sp>
          <p:sp>
            <p:nvSpPr>
              <p:cNvPr id="1150" name="Rectangle 705"/>
              <p:cNvSpPr>
                <a:spLocks noChangeArrowheads="1"/>
              </p:cNvSpPr>
              <p:nvPr/>
            </p:nvSpPr>
            <p:spPr bwMode="auto">
              <a:xfrm>
                <a:off x="1052513" y="50625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16.77</a:t>
                </a:r>
                <a:endParaRPr lang="en-US" altLang="en-US" sz="1800"/>
              </a:p>
            </p:txBody>
          </p:sp>
          <p:sp>
            <p:nvSpPr>
              <p:cNvPr id="1151" name="Freeform 706"/>
              <p:cNvSpPr>
                <a:spLocks/>
              </p:cNvSpPr>
              <p:nvPr/>
            </p:nvSpPr>
            <p:spPr bwMode="auto">
              <a:xfrm>
                <a:off x="625476" y="5384801"/>
                <a:ext cx="2444750" cy="458788"/>
              </a:xfrm>
              <a:custGeom>
                <a:avLst/>
                <a:gdLst>
                  <a:gd name="T0" fmla="*/ 3 w 389"/>
                  <a:gd name="T1" fmla="*/ 73 h 73"/>
                  <a:gd name="T2" fmla="*/ 10 w 389"/>
                  <a:gd name="T3" fmla="*/ 73 h 73"/>
                  <a:gd name="T4" fmla="*/ 17 w 389"/>
                  <a:gd name="T5" fmla="*/ 73 h 73"/>
                  <a:gd name="T6" fmla="*/ 23 w 389"/>
                  <a:gd name="T7" fmla="*/ 73 h 73"/>
                  <a:gd name="T8" fmla="*/ 30 w 389"/>
                  <a:gd name="T9" fmla="*/ 73 h 73"/>
                  <a:gd name="T10" fmla="*/ 37 w 389"/>
                  <a:gd name="T11" fmla="*/ 73 h 73"/>
                  <a:gd name="T12" fmla="*/ 43 w 389"/>
                  <a:gd name="T13" fmla="*/ 73 h 73"/>
                  <a:gd name="T14" fmla="*/ 50 w 389"/>
                  <a:gd name="T15" fmla="*/ 73 h 73"/>
                  <a:gd name="T16" fmla="*/ 57 w 389"/>
                  <a:gd name="T17" fmla="*/ 73 h 73"/>
                  <a:gd name="T18" fmla="*/ 64 w 389"/>
                  <a:gd name="T19" fmla="*/ 73 h 73"/>
                  <a:gd name="T20" fmla="*/ 70 w 389"/>
                  <a:gd name="T21" fmla="*/ 73 h 73"/>
                  <a:gd name="T22" fmla="*/ 77 w 389"/>
                  <a:gd name="T23" fmla="*/ 73 h 73"/>
                  <a:gd name="T24" fmla="*/ 84 w 389"/>
                  <a:gd name="T25" fmla="*/ 73 h 73"/>
                  <a:gd name="T26" fmla="*/ 90 w 389"/>
                  <a:gd name="T27" fmla="*/ 73 h 73"/>
                  <a:gd name="T28" fmla="*/ 97 w 389"/>
                  <a:gd name="T29" fmla="*/ 73 h 73"/>
                  <a:gd name="T30" fmla="*/ 104 w 389"/>
                  <a:gd name="T31" fmla="*/ 71 h 73"/>
                  <a:gd name="T32" fmla="*/ 110 w 389"/>
                  <a:gd name="T33" fmla="*/ 40 h 73"/>
                  <a:gd name="T34" fmla="*/ 117 w 389"/>
                  <a:gd name="T35" fmla="*/ 19 h 73"/>
                  <a:gd name="T36" fmla="*/ 124 w 389"/>
                  <a:gd name="T37" fmla="*/ 61 h 73"/>
                  <a:gd name="T38" fmla="*/ 130 w 389"/>
                  <a:gd name="T39" fmla="*/ 73 h 73"/>
                  <a:gd name="T40" fmla="*/ 137 w 389"/>
                  <a:gd name="T41" fmla="*/ 73 h 73"/>
                  <a:gd name="T42" fmla="*/ 144 w 389"/>
                  <a:gd name="T43" fmla="*/ 73 h 73"/>
                  <a:gd name="T44" fmla="*/ 151 w 389"/>
                  <a:gd name="T45" fmla="*/ 73 h 73"/>
                  <a:gd name="T46" fmla="*/ 157 w 389"/>
                  <a:gd name="T47" fmla="*/ 73 h 73"/>
                  <a:gd name="T48" fmla="*/ 164 w 389"/>
                  <a:gd name="T49" fmla="*/ 73 h 73"/>
                  <a:gd name="T50" fmla="*/ 171 w 389"/>
                  <a:gd name="T51" fmla="*/ 73 h 73"/>
                  <a:gd name="T52" fmla="*/ 177 w 389"/>
                  <a:gd name="T53" fmla="*/ 73 h 73"/>
                  <a:gd name="T54" fmla="*/ 184 w 389"/>
                  <a:gd name="T55" fmla="*/ 73 h 73"/>
                  <a:gd name="T56" fmla="*/ 191 w 389"/>
                  <a:gd name="T57" fmla="*/ 73 h 73"/>
                  <a:gd name="T58" fmla="*/ 197 w 389"/>
                  <a:gd name="T59" fmla="*/ 73 h 73"/>
                  <a:gd name="T60" fmla="*/ 204 w 389"/>
                  <a:gd name="T61" fmla="*/ 73 h 73"/>
                  <a:gd name="T62" fmla="*/ 211 w 389"/>
                  <a:gd name="T63" fmla="*/ 73 h 73"/>
                  <a:gd name="T64" fmla="*/ 218 w 389"/>
                  <a:gd name="T65" fmla="*/ 73 h 73"/>
                  <a:gd name="T66" fmla="*/ 224 w 389"/>
                  <a:gd name="T67" fmla="*/ 73 h 73"/>
                  <a:gd name="T68" fmla="*/ 231 w 389"/>
                  <a:gd name="T69" fmla="*/ 73 h 73"/>
                  <a:gd name="T70" fmla="*/ 238 w 389"/>
                  <a:gd name="T71" fmla="*/ 73 h 73"/>
                  <a:gd name="T72" fmla="*/ 244 w 389"/>
                  <a:gd name="T73" fmla="*/ 73 h 73"/>
                  <a:gd name="T74" fmla="*/ 251 w 389"/>
                  <a:gd name="T75" fmla="*/ 73 h 73"/>
                  <a:gd name="T76" fmla="*/ 258 w 389"/>
                  <a:gd name="T77" fmla="*/ 73 h 73"/>
                  <a:gd name="T78" fmla="*/ 264 w 389"/>
                  <a:gd name="T79" fmla="*/ 73 h 73"/>
                  <a:gd name="T80" fmla="*/ 271 w 389"/>
                  <a:gd name="T81" fmla="*/ 46 h 73"/>
                  <a:gd name="T82" fmla="*/ 278 w 389"/>
                  <a:gd name="T83" fmla="*/ 0 h 73"/>
                  <a:gd name="T84" fmla="*/ 285 w 389"/>
                  <a:gd name="T85" fmla="*/ 46 h 73"/>
                  <a:gd name="T86" fmla="*/ 291 w 389"/>
                  <a:gd name="T87" fmla="*/ 73 h 73"/>
                  <a:gd name="T88" fmla="*/ 298 w 389"/>
                  <a:gd name="T89" fmla="*/ 73 h 73"/>
                  <a:gd name="T90" fmla="*/ 305 w 389"/>
                  <a:gd name="T91" fmla="*/ 73 h 73"/>
                  <a:gd name="T92" fmla="*/ 311 w 389"/>
                  <a:gd name="T93" fmla="*/ 73 h 73"/>
                  <a:gd name="T94" fmla="*/ 318 w 389"/>
                  <a:gd name="T95" fmla="*/ 73 h 73"/>
                  <a:gd name="T96" fmla="*/ 325 w 389"/>
                  <a:gd name="T97" fmla="*/ 73 h 73"/>
                  <a:gd name="T98" fmla="*/ 331 w 389"/>
                  <a:gd name="T99" fmla="*/ 73 h 73"/>
                  <a:gd name="T100" fmla="*/ 338 w 389"/>
                  <a:gd name="T101" fmla="*/ 73 h 73"/>
                  <a:gd name="T102" fmla="*/ 345 w 389"/>
                  <a:gd name="T103" fmla="*/ 73 h 73"/>
                  <a:gd name="T104" fmla="*/ 352 w 389"/>
                  <a:gd name="T105" fmla="*/ 73 h 73"/>
                  <a:gd name="T106" fmla="*/ 358 w 389"/>
                  <a:gd name="T107" fmla="*/ 73 h 73"/>
                  <a:gd name="T108" fmla="*/ 365 w 389"/>
                  <a:gd name="T109" fmla="*/ 73 h 73"/>
                  <a:gd name="T110" fmla="*/ 372 w 389"/>
                  <a:gd name="T111" fmla="*/ 73 h 73"/>
                  <a:gd name="T112" fmla="*/ 378 w 389"/>
                  <a:gd name="T113" fmla="*/ 73 h 73"/>
                  <a:gd name="T114" fmla="*/ 385 w 389"/>
                  <a:gd name="T115"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3"/>
                    </a:moveTo>
                    <a:lnTo>
                      <a:pt x="0" y="73"/>
                    </a:lnTo>
                    <a:lnTo>
                      <a:pt x="2" y="73"/>
                    </a:lnTo>
                    <a:lnTo>
                      <a:pt x="3" y="73"/>
                    </a:lnTo>
                    <a:lnTo>
                      <a:pt x="5" y="73"/>
                    </a:lnTo>
                    <a:lnTo>
                      <a:pt x="7" y="73"/>
                    </a:lnTo>
                    <a:lnTo>
                      <a:pt x="8" y="73"/>
                    </a:lnTo>
                    <a:lnTo>
                      <a:pt x="10" y="73"/>
                    </a:lnTo>
                    <a:lnTo>
                      <a:pt x="12" y="73"/>
                    </a:lnTo>
                    <a:lnTo>
                      <a:pt x="13" y="73"/>
                    </a:lnTo>
                    <a:lnTo>
                      <a:pt x="15" y="73"/>
                    </a:lnTo>
                    <a:lnTo>
                      <a:pt x="17" y="73"/>
                    </a:lnTo>
                    <a:lnTo>
                      <a:pt x="18" y="73"/>
                    </a:lnTo>
                    <a:lnTo>
                      <a:pt x="20" y="73"/>
                    </a:lnTo>
                    <a:lnTo>
                      <a:pt x="22" y="73"/>
                    </a:lnTo>
                    <a:lnTo>
                      <a:pt x="23" y="73"/>
                    </a:lnTo>
                    <a:lnTo>
                      <a:pt x="25" y="73"/>
                    </a:lnTo>
                    <a:lnTo>
                      <a:pt x="27" y="73"/>
                    </a:lnTo>
                    <a:lnTo>
                      <a:pt x="28" y="73"/>
                    </a:lnTo>
                    <a:lnTo>
                      <a:pt x="30" y="73"/>
                    </a:lnTo>
                    <a:lnTo>
                      <a:pt x="32" y="73"/>
                    </a:lnTo>
                    <a:lnTo>
                      <a:pt x="33" y="73"/>
                    </a:lnTo>
                    <a:lnTo>
                      <a:pt x="35" y="73"/>
                    </a:lnTo>
                    <a:lnTo>
                      <a:pt x="37" y="73"/>
                    </a:lnTo>
                    <a:lnTo>
                      <a:pt x="38" y="73"/>
                    </a:lnTo>
                    <a:lnTo>
                      <a:pt x="40" y="73"/>
                    </a:lnTo>
                    <a:lnTo>
                      <a:pt x="42" y="73"/>
                    </a:lnTo>
                    <a:lnTo>
                      <a:pt x="43" y="73"/>
                    </a:lnTo>
                    <a:lnTo>
                      <a:pt x="45" y="73"/>
                    </a:lnTo>
                    <a:lnTo>
                      <a:pt x="47" y="73"/>
                    </a:lnTo>
                    <a:lnTo>
                      <a:pt x="48" y="73"/>
                    </a:lnTo>
                    <a:lnTo>
                      <a:pt x="50" y="73"/>
                    </a:lnTo>
                    <a:lnTo>
                      <a:pt x="52" y="73"/>
                    </a:lnTo>
                    <a:lnTo>
                      <a:pt x="53" y="73"/>
                    </a:lnTo>
                    <a:lnTo>
                      <a:pt x="55" y="73"/>
                    </a:lnTo>
                    <a:lnTo>
                      <a:pt x="57" y="73"/>
                    </a:lnTo>
                    <a:lnTo>
                      <a:pt x="58" y="73"/>
                    </a:lnTo>
                    <a:lnTo>
                      <a:pt x="60" y="73"/>
                    </a:lnTo>
                    <a:lnTo>
                      <a:pt x="62" y="73"/>
                    </a:lnTo>
                    <a:lnTo>
                      <a:pt x="64" y="73"/>
                    </a:lnTo>
                    <a:lnTo>
                      <a:pt x="65" y="73"/>
                    </a:lnTo>
                    <a:lnTo>
                      <a:pt x="67" y="73"/>
                    </a:lnTo>
                    <a:lnTo>
                      <a:pt x="69" y="73"/>
                    </a:lnTo>
                    <a:lnTo>
                      <a:pt x="70" y="73"/>
                    </a:lnTo>
                    <a:lnTo>
                      <a:pt x="72" y="73"/>
                    </a:lnTo>
                    <a:lnTo>
                      <a:pt x="74" y="73"/>
                    </a:lnTo>
                    <a:lnTo>
                      <a:pt x="75" y="73"/>
                    </a:lnTo>
                    <a:lnTo>
                      <a:pt x="77" y="73"/>
                    </a:lnTo>
                    <a:lnTo>
                      <a:pt x="79" y="73"/>
                    </a:lnTo>
                    <a:lnTo>
                      <a:pt x="80" y="73"/>
                    </a:lnTo>
                    <a:lnTo>
                      <a:pt x="82" y="73"/>
                    </a:lnTo>
                    <a:lnTo>
                      <a:pt x="84" y="73"/>
                    </a:lnTo>
                    <a:lnTo>
                      <a:pt x="85" y="73"/>
                    </a:lnTo>
                    <a:lnTo>
                      <a:pt x="87" y="73"/>
                    </a:lnTo>
                    <a:lnTo>
                      <a:pt x="89" y="73"/>
                    </a:lnTo>
                    <a:lnTo>
                      <a:pt x="90" y="73"/>
                    </a:lnTo>
                    <a:lnTo>
                      <a:pt x="92" y="73"/>
                    </a:lnTo>
                    <a:lnTo>
                      <a:pt x="94" y="73"/>
                    </a:lnTo>
                    <a:lnTo>
                      <a:pt x="95" y="73"/>
                    </a:lnTo>
                    <a:lnTo>
                      <a:pt x="97" y="73"/>
                    </a:lnTo>
                    <a:lnTo>
                      <a:pt x="99" y="73"/>
                    </a:lnTo>
                    <a:lnTo>
                      <a:pt x="100" y="73"/>
                    </a:lnTo>
                    <a:lnTo>
                      <a:pt x="102" y="73"/>
                    </a:lnTo>
                    <a:lnTo>
                      <a:pt x="104" y="71"/>
                    </a:lnTo>
                    <a:lnTo>
                      <a:pt x="105" y="67"/>
                    </a:lnTo>
                    <a:lnTo>
                      <a:pt x="107" y="61"/>
                    </a:lnTo>
                    <a:lnTo>
                      <a:pt x="109" y="52"/>
                    </a:lnTo>
                    <a:lnTo>
                      <a:pt x="110" y="40"/>
                    </a:lnTo>
                    <a:lnTo>
                      <a:pt x="112" y="28"/>
                    </a:lnTo>
                    <a:lnTo>
                      <a:pt x="114" y="19"/>
                    </a:lnTo>
                    <a:lnTo>
                      <a:pt x="115" y="15"/>
                    </a:lnTo>
                    <a:lnTo>
                      <a:pt x="117" y="19"/>
                    </a:lnTo>
                    <a:lnTo>
                      <a:pt x="119" y="28"/>
                    </a:lnTo>
                    <a:lnTo>
                      <a:pt x="120" y="40"/>
                    </a:lnTo>
                    <a:lnTo>
                      <a:pt x="122" y="52"/>
                    </a:lnTo>
                    <a:lnTo>
                      <a:pt x="124" y="61"/>
                    </a:lnTo>
                    <a:lnTo>
                      <a:pt x="125" y="67"/>
                    </a:lnTo>
                    <a:lnTo>
                      <a:pt x="127" y="71"/>
                    </a:lnTo>
                    <a:lnTo>
                      <a:pt x="129" y="73"/>
                    </a:lnTo>
                    <a:lnTo>
                      <a:pt x="130" y="73"/>
                    </a:lnTo>
                    <a:lnTo>
                      <a:pt x="132" y="73"/>
                    </a:lnTo>
                    <a:lnTo>
                      <a:pt x="134" y="73"/>
                    </a:lnTo>
                    <a:lnTo>
                      <a:pt x="136" y="73"/>
                    </a:lnTo>
                    <a:lnTo>
                      <a:pt x="137" y="73"/>
                    </a:lnTo>
                    <a:lnTo>
                      <a:pt x="139" y="73"/>
                    </a:lnTo>
                    <a:lnTo>
                      <a:pt x="141" y="73"/>
                    </a:lnTo>
                    <a:lnTo>
                      <a:pt x="142" y="73"/>
                    </a:lnTo>
                    <a:lnTo>
                      <a:pt x="144" y="73"/>
                    </a:lnTo>
                    <a:lnTo>
                      <a:pt x="146" y="73"/>
                    </a:lnTo>
                    <a:lnTo>
                      <a:pt x="147" y="73"/>
                    </a:lnTo>
                    <a:lnTo>
                      <a:pt x="149" y="73"/>
                    </a:lnTo>
                    <a:lnTo>
                      <a:pt x="151" y="73"/>
                    </a:lnTo>
                    <a:lnTo>
                      <a:pt x="152" y="73"/>
                    </a:lnTo>
                    <a:lnTo>
                      <a:pt x="154" y="73"/>
                    </a:lnTo>
                    <a:lnTo>
                      <a:pt x="156" y="73"/>
                    </a:lnTo>
                    <a:lnTo>
                      <a:pt x="157" y="73"/>
                    </a:lnTo>
                    <a:lnTo>
                      <a:pt x="159" y="73"/>
                    </a:lnTo>
                    <a:lnTo>
                      <a:pt x="161" y="73"/>
                    </a:lnTo>
                    <a:lnTo>
                      <a:pt x="162" y="73"/>
                    </a:lnTo>
                    <a:lnTo>
                      <a:pt x="164" y="73"/>
                    </a:lnTo>
                    <a:lnTo>
                      <a:pt x="166" y="73"/>
                    </a:lnTo>
                    <a:lnTo>
                      <a:pt x="167" y="73"/>
                    </a:lnTo>
                    <a:lnTo>
                      <a:pt x="169" y="73"/>
                    </a:lnTo>
                    <a:lnTo>
                      <a:pt x="171" y="73"/>
                    </a:lnTo>
                    <a:lnTo>
                      <a:pt x="172" y="73"/>
                    </a:lnTo>
                    <a:lnTo>
                      <a:pt x="174" y="73"/>
                    </a:lnTo>
                    <a:lnTo>
                      <a:pt x="176" y="73"/>
                    </a:lnTo>
                    <a:lnTo>
                      <a:pt x="177" y="73"/>
                    </a:lnTo>
                    <a:lnTo>
                      <a:pt x="179" y="73"/>
                    </a:lnTo>
                    <a:lnTo>
                      <a:pt x="181" y="73"/>
                    </a:lnTo>
                    <a:lnTo>
                      <a:pt x="182" y="73"/>
                    </a:lnTo>
                    <a:lnTo>
                      <a:pt x="184" y="73"/>
                    </a:lnTo>
                    <a:lnTo>
                      <a:pt x="186" y="73"/>
                    </a:lnTo>
                    <a:lnTo>
                      <a:pt x="187" y="73"/>
                    </a:lnTo>
                    <a:lnTo>
                      <a:pt x="189" y="73"/>
                    </a:lnTo>
                    <a:lnTo>
                      <a:pt x="191" y="73"/>
                    </a:lnTo>
                    <a:lnTo>
                      <a:pt x="192" y="73"/>
                    </a:lnTo>
                    <a:lnTo>
                      <a:pt x="194" y="73"/>
                    </a:lnTo>
                    <a:lnTo>
                      <a:pt x="196" y="73"/>
                    </a:lnTo>
                    <a:lnTo>
                      <a:pt x="197" y="73"/>
                    </a:lnTo>
                    <a:lnTo>
                      <a:pt x="199" y="73"/>
                    </a:lnTo>
                    <a:lnTo>
                      <a:pt x="201" y="73"/>
                    </a:lnTo>
                    <a:lnTo>
                      <a:pt x="202" y="73"/>
                    </a:lnTo>
                    <a:lnTo>
                      <a:pt x="204" y="73"/>
                    </a:lnTo>
                    <a:lnTo>
                      <a:pt x="206" y="73"/>
                    </a:lnTo>
                    <a:lnTo>
                      <a:pt x="208" y="73"/>
                    </a:lnTo>
                    <a:lnTo>
                      <a:pt x="209" y="73"/>
                    </a:lnTo>
                    <a:lnTo>
                      <a:pt x="211" y="73"/>
                    </a:lnTo>
                    <a:lnTo>
                      <a:pt x="213" y="73"/>
                    </a:lnTo>
                    <a:lnTo>
                      <a:pt x="214" y="73"/>
                    </a:lnTo>
                    <a:lnTo>
                      <a:pt x="216" y="73"/>
                    </a:lnTo>
                    <a:lnTo>
                      <a:pt x="218" y="73"/>
                    </a:lnTo>
                    <a:lnTo>
                      <a:pt x="219" y="73"/>
                    </a:lnTo>
                    <a:lnTo>
                      <a:pt x="221" y="73"/>
                    </a:lnTo>
                    <a:lnTo>
                      <a:pt x="223" y="73"/>
                    </a:lnTo>
                    <a:lnTo>
                      <a:pt x="224" y="73"/>
                    </a:lnTo>
                    <a:lnTo>
                      <a:pt x="226" y="73"/>
                    </a:lnTo>
                    <a:lnTo>
                      <a:pt x="228" y="73"/>
                    </a:lnTo>
                    <a:lnTo>
                      <a:pt x="229" y="73"/>
                    </a:lnTo>
                    <a:lnTo>
                      <a:pt x="231" y="73"/>
                    </a:lnTo>
                    <a:lnTo>
                      <a:pt x="233" y="73"/>
                    </a:lnTo>
                    <a:lnTo>
                      <a:pt x="234" y="73"/>
                    </a:lnTo>
                    <a:lnTo>
                      <a:pt x="236" y="73"/>
                    </a:lnTo>
                    <a:lnTo>
                      <a:pt x="238" y="73"/>
                    </a:lnTo>
                    <a:lnTo>
                      <a:pt x="239" y="73"/>
                    </a:lnTo>
                    <a:lnTo>
                      <a:pt x="241" y="73"/>
                    </a:lnTo>
                    <a:lnTo>
                      <a:pt x="243" y="73"/>
                    </a:lnTo>
                    <a:lnTo>
                      <a:pt x="244" y="73"/>
                    </a:lnTo>
                    <a:lnTo>
                      <a:pt x="246" y="73"/>
                    </a:lnTo>
                    <a:lnTo>
                      <a:pt x="248" y="73"/>
                    </a:lnTo>
                    <a:lnTo>
                      <a:pt x="249" y="73"/>
                    </a:lnTo>
                    <a:lnTo>
                      <a:pt x="251" y="73"/>
                    </a:lnTo>
                    <a:lnTo>
                      <a:pt x="253" y="73"/>
                    </a:lnTo>
                    <a:lnTo>
                      <a:pt x="254" y="73"/>
                    </a:lnTo>
                    <a:lnTo>
                      <a:pt x="256" y="73"/>
                    </a:lnTo>
                    <a:lnTo>
                      <a:pt x="258" y="73"/>
                    </a:lnTo>
                    <a:lnTo>
                      <a:pt x="259" y="73"/>
                    </a:lnTo>
                    <a:lnTo>
                      <a:pt x="261" y="73"/>
                    </a:lnTo>
                    <a:lnTo>
                      <a:pt x="263" y="73"/>
                    </a:lnTo>
                    <a:lnTo>
                      <a:pt x="264" y="73"/>
                    </a:lnTo>
                    <a:lnTo>
                      <a:pt x="266" y="70"/>
                    </a:lnTo>
                    <a:lnTo>
                      <a:pt x="268" y="65"/>
                    </a:lnTo>
                    <a:lnTo>
                      <a:pt x="270" y="58"/>
                    </a:lnTo>
                    <a:lnTo>
                      <a:pt x="271" y="46"/>
                    </a:lnTo>
                    <a:lnTo>
                      <a:pt x="273" y="31"/>
                    </a:lnTo>
                    <a:lnTo>
                      <a:pt x="275" y="16"/>
                    </a:lnTo>
                    <a:lnTo>
                      <a:pt x="276" y="5"/>
                    </a:lnTo>
                    <a:lnTo>
                      <a:pt x="278" y="0"/>
                    </a:lnTo>
                    <a:lnTo>
                      <a:pt x="280" y="5"/>
                    </a:lnTo>
                    <a:lnTo>
                      <a:pt x="281" y="16"/>
                    </a:lnTo>
                    <a:lnTo>
                      <a:pt x="283" y="31"/>
                    </a:lnTo>
                    <a:lnTo>
                      <a:pt x="285" y="46"/>
                    </a:lnTo>
                    <a:lnTo>
                      <a:pt x="286" y="58"/>
                    </a:lnTo>
                    <a:lnTo>
                      <a:pt x="288" y="65"/>
                    </a:lnTo>
                    <a:lnTo>
                      <a:pt x="290" y="70"/>
                    </a:lnTo>
                    <a:lnTo>
                      <a:pt x="291" y="73"/>
                    </a:lnTo>
                    <a:lnTo>
                      <a:pt x="293" y="73"/>
                    </a:lnTo>
                    <a:lnTo>
                      <a:pt x="295" y="73"/>
                    </a:lnTo>
                    <a:lnTo>
                      <a:pt x="296" y="73"/>
                    </a:lnTo>
                    <a:lnTo>
                      <a:pt x="298" y="73"/>
                    </a:lnTo>
                    <a:lnTo>
                      <a:pt x="300" y="73"/>
                    </a:lnTo>
                    <a:lnTo>
                      <a:pt x="301" y="73"/>
                    </a:lnTo>
                    <a:lnTo>
                      <a:pt x="303" y="73"/>
                    </a:lnTo>
                    <a:lnTo>
                      <a:pt x="305" y="73"/>
                    </a:lnTo>
                    <a:lnTo>
                      <a:pt x="306" y="73"/>
                    </a:lnTo>
                    <a:lnTo>
                      <a:pt x="308" y="73"/>
                    </a:lnTo>
                    <a:lnTo>
                      <a:pt x="310" y="73"/>
                    </a:lnTo>
                    <a:lnTo>
                      <a:pt x="311" y="73"/>
                    </a:lnTo>
                    <a:lnTo>
                      <a:pt x="313" y="73"/>
                    </a:lnTo>
                    <a:lnTo>
                      <a:pt x="315" y="73"/>
                    </a:lnTo>
                    <a:lnTo>
                      <a:pt x="316" y="73"/>
                    </a:lnTo>
                    <a:lnTo>
                      <a:pt x="318" y="73"/>
                    </a:lnTo>
                    <a:lnTo>
                      <a:pt x="320" y="73"/>
                    </a:lnTo>
                    <a:lnTo>
                      <a:pt x="321" y="73"/>
                    </a:lnTo>
                    <a:lnTo>
                      <a:pt x="323" y="73"/>
                    </a:lnTo>
                    <a:lnTo>
                      <a:pt x="325" y="73"/>
                    </a:lnTo>
                    <a:lnTo>
                      <a:pt x="326" y="73"/>
                    </a:lnTo>
                    <a:lnTo>
                      <a:pt x="328" y="73"/>
                    </a:lnTo>
                    <a:lnTo>
                      <a:pt x="330" y="73"/>
                    </a:lnTo>
                    <a:lnTo>
                      <a:pt x="331" y="73"/>
                    </a:lnTo>
                    <a:lnTo>
                      <a:pt x="333" y="73"/>
                    </a:lnTo>
                    <a:lnTo>
                      <a:pt x="335" y="73"/>
                    </a:lnTo>
                    <a:lnTo>
                      <a:pt x="336" y="73"/>
                    </a:lnTo>
                    <a:lnTo>
                      <a:pt x="338" y="73"/>
                    </a:lnTo>
                    <a:lnTo>
                      <a:pt x="340" y="73"/>
                    </a:lnTo>
                    <a:lnTo>
                      <a:pt x="341" y="73"/>
                    </a:lnTo>
                    <a:lnTo>
                      <a:pt x="343" y="73"/>
                    </a:lnTo>
                    <a:lnTo>
                      <a:pt x="345" y="73"/>
                    </a:lnTo>
                    <a:lnTo>
                      <a:pt x="347" y="73"/>
                    </a:lnTo>
                    <a:lnTo>
                      <a:pt x="348" y="73"/>
                    </a:lnTo>
                    <a:lnTo>
                      <a:pt x="350" y="73"/>
                    </a:lnTo>
                    <a:lnTo>
                      <a:pt x="352" y="73"/>
                    </a:lnTo>
                    <a:lnTo>
                      <a:pt x="353" y="73"/>
                    </a:lnTo>
                    <a:lnTo>
                      <a:pt x="355" y="73"/>
                    </a:lnTo>
                    <a:lnTo>
                      <a:pt x="357" y="73"/>
                    </a:lnTo>
                    <a:lnTo>
                      <a:pt x="358" y="73"/>
                    </a:lnTo>
                    <a:lnTo>
                      <a:pt x="360" y="73"/>
                    </a:lnTo>
                    <a:lnTo>
                      <a:pt x="362" y="73"/>
                    </a:lnTo>
                    <a:lnTo>
                      <a:pt x="363" y="73"/>
                    </a:lnTo>
                    <a:lnTo>
                      <a:pt x="365" y="73"/>
                    </a:lnTo>
                    <a:lnTo>
                      <a:pt x="367" y="73"/>
                    </a:lnTo>
                    <a:lnTo>
                      <a:pt x="368" y="73"/>
                    </a:lnTo>
                    <a:lnTo>
                      <a:pt x="370" y="73"/>
                    </a:lnTo>
                    <a:lnTo>
                      <a:pt x="372" y="73"/>
                    </a:lnTo>
                    <a:lnTo>
                      <a:pt x="373" y="73"/>
                    </a:lnTo>
                    <a:lnTo>
                      <a:pt x="375" y="73"/>
                    </a:lnTo>
                    <a:lnTo>
                      <a:pt x="377" y="73"/>
                    </a:lnTo>
                    <a:lnTo>
                      <a:pt x="378" y="73"/>
                    </a:lnTo>
                    <a:lnTo>
                      <a:pt x="380" y="73"/>
                    </a:lnTo>
                    <a:lnTo>
                      <a:pt x="382" y="73"/>
                    </a:lnTo>
                    <a:lnTo>
                      <a:pt x="383" y="73"/>
                    </a:lnTo>
                    <a:lnTo>
                      <a:pt x="385" y="73"/>
                    </a:lnTo>
                    <a:lnTo>
                      <a:pt x="387" y="73"/>
                    </a:lnTo>
                    <a:lnTo>
                      <a:pt x="388" y="73"/>
                    </a:lnTo>
                    <a:lnTo>
                      <a:pt x="389" y="73"/>
                    </a:lnTo>
                  </a:path>
                </a:pathLst>
              </a:custGeom>
              <a:noFill/>
              <a:ln w="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2" name="Rectangle 707"/>
              <p:cNvSpPr>
                <a:spLocks noChangeArrowheads="1"/>
              </p:cNvSpPr>
              <p:nvPr/>
            </p:nvSpPr>
            <p:spPr bwMode="auto">
              <a:xfrm>
                <a:off x="2260601" y="5289551"/>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20.73</a:t>
                </a:r>
                <a:endParaRPr lang="en-US" altLang="en-US" sz="1800"/>
              </a:p>
            </p:txBody>
          </p:sp>
          <p:sp>
            <p:nvSpPr>
              <p:cNvPr id="1153" name="Rectangle 708"/>
              <p:cNvSpPr>
                <a:spLocks noChangeArrowheads="1"/>
              </p:cNvSpPr>
              <p:nvPr/>
            </p:nvSpPr>
            <p:spPr bwMode="auto">
              <a:xfrm>
                <a:off x="1235076" y="53832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17.38</a:t>
                </a:r>
                <a:endParaRPr lang="en-US" altLang="en-US" sz="1800"/>
              </a:p>
            </p:txBody>
          </p:sp>
          <p:sp>
            <p:nvSpPr>
              <p:cNvPr id="1154" name="Rectangle 710"/>
              <p:cNvSpPr>
                <a:spLocks noChangeArrowheads="1"/>
              </p:cNvSpPr>
              <p:nvPr/>
            </p:nvSpPr>
            <p:spPr bwMode="auto">
              <a:xfrm>
                <a:off x="3070226" y="3667126"/>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1155" name="Rectangle 711"/>
              <p:cNvSpPr>
                <a:spLocks noChangeArrowheads="1"/>
              </p:cNvSpPr>
              <p:nvPr/>
            </p:nvSpPr>
            <p:spPr bwMode="auto">
              <a:xfrm>
                <a:off x="3070226" y="3749676"/>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1046.00@cid35.00 </a:t>
                </a:r>
                <a:endParaRPr lang="en-US" altLang="en-US" sz="1800"/>
              </a:p>
            </p:txBody>
          </p:sp>
          <p:sp>
            <p:nvSpPr>
              <p:cNvPr id="1156" name="Rectangle 712"/>
              <p:cNvSpPr>
                <a:spLocks noChangeArrowheads="1"/>
              </p:cNvSpPr>
              <p:nvPr/>
            </p:nvSpPr>
            <p:spPr bwMode="auto">
              <a:xfrm>
                <a:off x="3070226" y="3830638"/>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[285.00-2000.00]  MS </a:t>
                </a:r>
                <a:endParaRPr lang="en-US" altLang="en-US" sz="1800"/>
              </a:p>
            </p:txBody>
          </p:sp>
          <p:sp>
            <p:nvSpPr>
              <p:cNvPr id="1157" name="Rectangle 715"/>
              <p:cNvSpPr>
                <a:spLocks noChangeArrowheads="1"/>
              </p:cNvSpPr>
              <p:nvPr/>
            </p:nvSpPr>
            <p:spPr bwMode="auto">
              <a:xfrm>
                <a:off x="3070226" y="4233863"/>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1158" name="Rectangle 716"/>
              <p:cNvSpPr>
                <a:spLocks noChangeArrowheads="1"/>
              </p:cNvSpPr>
              <p:nvPr/>
            </p:nvSpPr>
            <p:spPr bwMode="auto">
              <a:xfrm>
                <a:off x="3070226" y="4314826"/>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1159" name="Rectangle 717"/>
              <p:cNvSpPr>
                <a:spLocks noChangeArrowheads="1"/>
              </p:cNvSpPr>
              <p:nvPr/>
            </p:nvSpPr>
            <p:spPr bwMode="auto">
              <a:xfrm>
                <a:off x="3070226" y="4397376"/>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1160" name="Rectangle 720"/>
              <p:cNvSpPr>
                <a:spLocks noChangeArrowheads="1"/>
              </p:cNvSpPr>
              <p:nvPr/>
            </p:nvSpPr>
            <p:spPr bwMode="auto">
              <a:xfrm>
                <a:off x="3070226" y="4805363"/>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1161" name="Rectangle 721"/>
              <p:cNvSpPr>
                <a:spLocks noChangeArrowheads="1"/>
              </p:cNvSpPr>
              <p:nvPr/>
            </p:nvSpPr>
            <p:spPr bwMode="auto">
              <a:xfrm>
                <a:off x="3070226" y="4887913"/>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1046.00@cid35.00 </a:t>
                </a:r>
                <a:endParaRPr lang="en-US" altLang="en-US" sz="1800"/>
              </a:p>
            </p:txBody>
          </p:sp>
          <p:sp>
            <p:nvSpPr>
              <p:cNvPr id="1162" name="Rectangle 722"/>
              <p:cNvSpPr>
                <a:spLocks noChangeArrowheads="1"/>
              </p:cNvSpPr>
              <p:nvPr/>
            </p:nvSpPr>
            <p:spPr bwMode="auto">
              <a:xfrm>
                <a:off x="3070226" y="4968876"/>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[774.20-775.20]  MS </a:t>
                </a:r>
                <a:endParaRPr lang="en-US" altLang="en-US" sz="1800"/>
              </a:p>
            </p:txBody>
          </p:sp>
          <p:sp>
            <p:nvSpPr>
              <p:cNvPr id="1163" name="Rectangle 725"/>
              <p:cNvSpPr>
                <a:spLocks noChangeArrowheads="1"/>
              </p:cNvSpPr>
              <p:nvPr/>
            </p:nvSpPr>
            <p:spPr bwMode="auto">
              <a:xfrm>
                <a:off x="3070226" y="5372101"/>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1164" name="Rectangle 726"/>
              <p:cNvSpPr>
                <a:spLocks noChangeArrowheads="1"/>
              </p:cNvSpPr>
              <p:nvPr/>
            </p:nvSpPr>
            <p:spPr bwMode="auto">
              <a:xfrm>
                <a:off x="3070226" y="5453063"/>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1072.80@cid35.00 </a:t>
                </a:r>
                <a:endParaRPr lang="en-US" altLang="en-US" sz="1800"/>
              </a:p>
            </p:txBody>
          </p:sp>
          <p:sp>
            <p:nvSpPr>
              <p:cNvPr id="1165" name="Rectangle 727"/>
              <p:cNvSpPr>
                <a:spLocks noChangeArrowheads="1"/>
              </p:cNvSpPr>
              <p:nvPr/>
            </p:nvSpPr>
            <p:spPr bwMode="auto">
              <a:xfrm>
                <a:off x="3070226" y="5535613"/>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[765.20-766.20]  MS </a:t>
                </a:r>
                <a:endParaRPr lang="en-US" altLang="en-US" sz="1800"/>
              </a:p>
            </p:txBody>
          </p:sp>
          <p:sp>
            <p:nvSpPr>
              <p:cNvPr id="1166" name="Line 733"/>
              <p:cNvSpPr>
                <a:spLocks noChangeShapeType="1"/>
              </p:cNvSpPr>
              <p:nvPr/>
            </p:nvSpPr>
            <p:spPr bwMode="auto">
              <a:xfrm>
                <a:off x="4352926" y="584993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7" name="Line 734"/>
              <p:cNvSpPr>
                <a:spLocks noChangeShapeType="1"/>
              </p:cNvSpPr>
              <p:nvPr/>
            </p:nvSpPr>
            <p:spPr bwMode="auto">
              <a:xfrm>
                <a:off x="441007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8" name="Line 735"/>
              <p:cNvSpPr>
                <a:spLocks noChangeShapeType="1"/>
              </p:cNvSpPr>
              <p:nvPr/>
            </p:nvSpPr>
            <p:spPr bwMode="auto">
              <a:xfrm>
                <a:off x="44719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9" name="Line 736"/>
              <p:cNvSpPr>
                <a:spLocks noChangeShapeType="1"/>
              </p:cNvSpPr>
              <p:nvPr/>
            </p:nvSpPr>
            <p:spPr bwMode="auto">
              <a:xfrm>
                <a:off x="45354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0" name="Line 737"/>
              <p:cNvSpPr>
                <a:spLocks noChangeShapeType="1"/>
              </p:cNvSpPr>
              <p:nvPr/>
            </p:nvSpPr>
            <p:spPr bwMode="auto">
              <a:xfrm>
                <a:off x="45910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1" name="Line 738"/>
              <p:cNvSpPr>
                <a:spLocks noChangeShapeType="1"/>
              </p:cNvSpPr>
              <p:nvPr/>
            </p:nvSpPr>
            <p:spPr bwMode="auto">
              <a:xfrm>
                <a:off x="47180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2" name="Line 739"/>
              <p:cNvSpPr>
                <a:spLocks noChangeShapeType="1"/>
              </p:cNvSpPr>
              <p:nvPr/>
            </p:nvSpPr>
            <p:spPr bwMode="auto">
              <a:xfrm>
                <a:off x="47799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3" name="Line 740"/>
              <p:cNvSpPr>
                <a:spLocks noChangeShapeType="1"/>
              </p:cNvSpPr>
              <p:nvPr/>
            </p:nvSpPr>
            <p:spPr bwMode="auto">
              <a:xfrm>
                <a:off x="48371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4" name="Line 741"/>
              <p:cNvSpPr>
                <a:spLocks noChangeShapeType="1"/>
              </p:cNvSpPr>
              <p:nvPr/>
            </p:nvSpPr>
            <p:spPr bwMode="auto">
              <a:xfrm>
                <a:off x="489902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5" name="Line 742"/>
              <p:cNvSpPr>
                <a:spLocks noChangeShapeType="1"/>
              </p:cNvSpPr>
              <p:nvPr/>
            </p:nvSpPr>
            <p:spPr bwMode="auto">
              <a:xfrm>
                <a:off x="501967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6" name="Line 743"/>
              <p:cNvSpPr>
                <a:spLocks noChangeShapeType="1"/>
              </p:cNvSpPr>
              <p:nvPr/>
            </p:nvSpPr>
            <p:spPr bwMode="auto">
              <a:xfrm>
                <a:off x="50815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7" name="Line 744"/>
              <p:cNvSpPr>
                <a:spLocks noChangeShapeType="1"/>
              </p:cNvSpPr>
              <p:nvPr/>
            </p:nvSpPr>
            <p:spPr bwMode="auto">
              <a:xfrm>
                <a:off x="51450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8" name="Line 745"/>
              <p:cNvSpPr>
                <a:spLocks noChangeShapeType="1"/>
              </p:cNvSpPr>
              <p:nvPr/>
            </p:nvSpPr>
            <p:spPr bwMode="auto">
              <a:xfrm>
                <a:off x="520700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9" name="Line 746"/>
              <p:cNvSpPr>
                <a:spLocks noChangeShapeType="1"/>
              </p:cNvSpPr>
              <p:nvPr/>
            </p:nvSpPr>
            <p:spPr bwMode="auto">
              <a:xfrm>
                <a:off x="53276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0" name="Line 747"/>
              <p:cNvSpPr>
                <a:spLocks noChangeShapeType="1"/>
              </p:cNvSpPr>
              <p:nvPr/>
            </p:nvSpPr>
            <p:spPr bwMode="auto">
              <a:xfrm>
                <a:off x="53895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1" name="Line 748"/>
              <p:cNvSpPr>
                <a:spLocks noChangeShapeType="1"/>
              </p:cNvSpPr>
              <p:nvPr/>
            </p:nvSpPr>
            <p:spPr bwMode="auto">
              <a:xfrm>
                <a:off x="54530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2" name="Line 749"/>
              <p:cNvSpPr>
                <a:spLocks noChangeShapeType="1"/>
              </p:cNvSpPr>
              <p:nvPr/>
            </p:nvSpPr>
            <p:spPr bwMode="auto">
              <a:xfrm>
                <a:off x="550862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3" name="Line 750"/>
              <p:cNvSpPr>
                <a:spLocks noChangeShapeType="1"/>
              </p:cNvSpPr>
              <p:nvPr/>
            </p:nvSpPr>
            <p:spPr bwMode="auto">
              <a:xfrm>
                <a:off x="563562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4" name="Line 751"/>
              <p:cNvSpPr>
                <a:spLocks noChangeShapeType="1"/>
              </p:cNvSpPr>
              <p:nvPr/>
            </p:nvSpPr>
            <p:spPr bwMode="auto">
              <a:xfrm>
                <a:off x="56911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5" name="Line 752"/>
              <p:cNvSpPr>
                <a:spLocks noChangeShapeType="1"/>
              </p:cNvSpPr>
              <p:nvPr/>
            </p:nvSpPr>
            <p:spPr bwMode="auto">
              <a:xfrm>
                <a:off x="57546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6" name="Line 753"/>
              <p:cNvSpPr>
                <a:spLocks noChangeShapeType="1"/>
              </p:cNvSpPr>
              <p:nvPr/>
            </p:nvSpPr>
            <p:spPr bwMode="auto">
              <a:xfrm>
                <a:off x="581660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7" name="Line 754"/>
              <p:cNvSpPr>
                <a:spLocks noChangeShapeType="1"/>
              </p:cNvSpPr>
              <p:nvPr/>
            </p:nvSpPr>
            <p:spPr bwMode="auto">
              <a:xfrm>
                <a:off x="59372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8" name="Line 755"/>
              <p:cNvSpPr>
                <a:spLocks noChangeShapeType="1"/>
              </p:cNvSpPr>
              <p:nvPr/>
            </p:nvSpPr>
            <p:spPr bwMode="auto">
              <a:xfrm>
                <a:off x="59991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9" name="Line 756"/>
              <p:cNvSpPr>
                <a:spLocks noChangeShapeType="1"/>
              </p:cNvSpPr>
              <p:nvPr/>
            </p:nvSpPr>
            <p:spPr bwMode="auto">
              <a:xfrm>
                <a:off x="60626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0" name="Line 757"/>
              <p:cNvSpPr>
                <a:spLocks noChangeShapeType="1"/>
              </p:cNvSpPr>
              <p:nvPr/>
            </p:nvSpPr>
            <p:spPr bwMode="auto">
              <a:xfrm>
                <a:off x="612457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1" name="Line 758"/>
              <p:cNvSpPr>
                <a:spLocks noChangeShapeType="1"/>
              </p:cNvSpPr>
              <p:nvPr/>
            </p:nvSpPr>
            <p:spPr bwMode="auto">
              <a:xfrm>
                <a:off x="624522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2" name="Line 759"/>
              <p:cNvSpPr>
                <a:spLocks noChangeShapeType="1"/>
              </p:cNvSpPr>
              <p:nvPr/>
            </p:nvSpPr>
            <p:spPr bwMode="auto">
              <a:xfrm>
                <a:off x="63071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3" name="Line 760"/>
              <p:cNvSpPr>
                <a:spLocks noChangeShapeType="1"/>
              </p:cNvSpPr>
              <p:nvPr/>
            </p:nvSpPr>
            <p:spPr bwMode="auto">
              <a:xfrm>
                <a:off x="63642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4" name="Line 761"/>
              <p:cNvSpPr>
                <a:spLocks noChangeShapeType="1"/>
              </p:cNvSpPr>
              <p:nvPr/>
            </p:nvSpPr>
            <p:spPr bwMode="auto">
              <a:xfrm>
                <a:off x="64277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5" name="Line 762"/>
              <p:cNvSpPr>
                <a:spLocks noChangeShapeType="1"/>
              </p:cNvSpPr>
              <p:nvPr/>
            </p:nvSpPr>
            <p:spPr bwMode="auto">
              <a:xfrm>
                <a:off x="655320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6" name="Line 763"/>
              <p:cNvSpPr>
                <a:spLocks noChangeShapeType="1"/>
              </p:cNvSpPr>
              <p:nvPr/>
            </p:nvSpPr>
            <p:spPr bwMode="auto">
              <a:xfrm>
                <a:off x="66087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7" name="Line 764"/>
              <p:cNvSpPr>
                <a:spLocks noChangeShapeType="1"/>
              </p:cNvSpPr>
              <p:nvPr/>
            </p:nvSpPr>
            <p:spPr bwMode="auto">
              <a:xfrm>
                <a:off x="66722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8" name="Line 765"/>
              <p:cNvSpPr>
                <a:spLocks noChangeShapeType="1"/>
              </p:cNvSpPr>
              <p:nvPr/>
            </p:nvSpPr>
            <p:spPr bwMode="auto">
              <a:xfrm>
                <a:off x="67357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9" name="Line 766"/>
              <p:cNvSpPr>
                <a:spLocks noChangeShapeType="1"/>
              </p:cNvSpPr>
              <p:nvPr/>
            </p:nvSpPr>
            <p:spPr bwMode="auto">
              <a:xfrm>
                <a:off x="435292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0" name="Rectangle 767"/>
              <p:cNvSpPr>
                <a:spLocks noChangeArrowheads="1"/>
              </p:cNvSpPr>
              <p:nvPr/>
            </p:nvSpPr>
            <p:spPr bwMode="auto">
              <a:xfrm>
                <a:off x="429418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a:t>
                </a:r>
                <a:endParaRPr lang="en-US" altLang="en-US" sz="1800"/>
              </a:p>
            </p:txBody>
          </p:sp>
          <p:sp>
            <p:nvSpPr>
              <p:cNvPr id="1201" name="Line 768"/>
              <p:cNvSpPr>
                <a:spLocks noChangeShapeType="1"/>
              </p:cNvSpPr>
              <p:nvPr/>
            </p:nvSpPr>
            <p:spPr bwMode="auto">
              <a:xfrm>
                <a:off x="465455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2" name="Rectangle 769"/>
              <p:cNvSpPr>
                <a:spLocks noChangeArrowheads="1"/>
              </p:cNvSpPr>
              <p:nvPr/>
            </p:nvSpPr>
            <p:spPr bwMode="auto">
              <a:xfrm>
                <a:off x="459581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a:t>
                </a:r>
                <a:endParaRPr lang="en-US" altLang="en-US" sz="1800"/>
              </a:p>
            </p:txBody>
          </p:sp>
          <p:sp>
            <p:nvSpPr>
              <p:cNvPr id="1203" name="Line 770"/>
              <p:cNvSpPr>
                <a:spLocks noChangeShapeType="1"/>
              </p:cNvSpPr>
              <p:nvPr/>
            </p:nvSpPr>
            <p:spPr bwMode="auto">
              <a:xfrm>
                <a:off x="496252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4" name="Rectangle 771"/>
              <p:cNvSpPr>
                <a:spLocks noChangeArrowheads="1"/>
              </p:cNvSpPr>
              <p:nvPr/>
            </p:nvSpPr>
            <p:spPr bwMode="auto">
              <a:xfrm>
                <a:off x="490378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a:t>
                </a:r>
                <a:endParaRPr lang="en-US" altLang="en-US" sz="1800"/>
              </a:p>
            </p:txBody>
          </p:sp>
          <p:sp>
            <p:nvSpPr>
              <p:cNvPr id="1205" name="Line 772"/>
              <p:cNvSpPr>
                <a:spLocks noChangeShapeType="1"/>
              </p:cNvSpPr>
              <p:nvPr/>
            </p:nvSpPr>
            <p:spPr bwMode="auto">
              <a:xfrm>
                <a:off x="526415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6" name="Rectangle 773"/>
              <p:cNvSpPr>
                <a:spLocks noChangeArrowheads="1"/>
              </p:cNvSpPr>
              <p:nvPr/>
            </p:nvSpPr>
            <p:spPr bwMode="auto">
              <a:xfrm>
                <a:off x="520541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a:t>
                </a:r>
                <a:endParaRPr lang="en-US" altLang="en-US" sz="1800"/>
              </a:p>
            </p:txBody>
          </p:sp>
          <p:sp>
            <p:nvSpPr>
              <p:cNvPr id="1207" name="Line 774"/>
              <p:cNvSpPr>
                <a:spLocks noChangeShapeType="1"/>
              </p:cNvSpPr>
              <p:nvPr/>
            </p:nvSpPr>
            <p:spPr bwMode="auto">
              <a:xfrm>
                <a:off x="557212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8" name="Rectangle 775"/>
              <p:cNvSpPr>
                <a:spLocks noChangeArrowheads="1"/>
              </p:cNvSpPr>
              <p:nvPr/>
            </p:nvSpPr>
            <p:spPr bwMode="auto">
              <a:xfrm>
                <a:off x="551338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a:t>
                </a:r>
                <a:endParaRPr lang="en-US" altLang="en-US" sz="1800"/>
              </a:p>
            </p:txBody>
          </p:sp>
          <p:sp>
            <p:nvSpPr>
              <p:cNvPr id="1209" name="Line 776"/>
              <p:cNvSpPr>
                <a:spLocks noChangeShapeType="1"/>
              </p:cNvSpPr>
              <p:nvPr/>
            </p:nvSpPr>
            <p:spPr bwMode="auto">
              <a:xfrm>
                <a:off x="588010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0" name="Rectangle 777"/>
              <p:cNvSpPr>
                <a:spLocks noChangeArrowheads="1"/>
              </p:cNvSpPr>
              <p:nvPr/>
            </p:nvSpPr>
            <p:spPr bwMode="auto">
              <a:xfrm>
                <a:off x="582136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a:t>
                </a:r>
                <a:endParaRPr lang="en-US" altLang="en-US" sz="1800"/>
              </a:p>
            </p:txBody>
          </p:sp>
          <p:sp>
            <p:nvSpPr>
              <p:cNvPr id="1211" name="Line 778"/>
              <p:cNvSpPr>
                <a:spLocks noChangeShapeType="1"/>
              </p:cNvSpPr>
              <p:nvPr/>
            </p:nvSpPr>
            <p:spPr bwMode="auto">
              <a:xfrm>
                <a:off x="618172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2" name="Rectangle 779"/>
              <p:cNvSpPr>
                <a:spLocks noChangeArrowheads="1"/>
              </p:cNvSpPr>
              <p:nvPr/>
            </p:nvSpPr>
            <p:spPr bwMode="auto">
              <a:xfrm>
                <a:off x="612298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a:t>
                </a:r>
                <a:endParaRPr lang="en-US" altLang="en-US" sz="1800"/>
              </a:p>
            </p:txBody>
          </p:sp>
          <p:sp>
            <p:nvSpPr>
              <p:cNvPr id="1213" name="Line 780"/>
              <p:cNvSpPr>
                <a:spLocks noChangeShapeType="1"/>
              </p:cNvSpPr>
              <p:nvPr/>
            </p:nvSpPr>
            <p:spPr bwMode="auto">
              <a:xfrm>
                <a:off x="648970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4" name="Rectangle 781"/>
              <p:cNvSpPr>
                <a:spLocks noChangeArrowheads="1"/>
              </p:cNvSpPr>
              <p:nvPr/>
            </p:nvSpPr>
            <p:spPr bwMode="auto">
              <a:xfrm>
                <a:off x="643096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a:t>
                </a:r>
                <a:endParaRPr lang="en-US" altLang="en-US" sz="1800"/>
              </a:p>
            </p:txBody>
          </p:sp>
          <p:sp>
            <p:nvSpPr>
              <p:cNvPr id="1215" name="Line 782"/>
              <p:cNvSpPr>
                <a:spLocks noChangeShapeType="1"/>
              </p:cNvSpPr>
              <p:nvPr/>
            </p:nvSpPr>
            <p:spPr bwMode="auto">
              <a:xfrm>
                <a:off x="679767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6" name="Rectangle 783"/>
              <p:cNvSpPr>
                <a:spLocks noChangeArrowheads="1"/>
              </p:cNvSpPr>
              <p:nvPr/>
            </p:nvSpPr>
            <p:spPr bwMode="auto">
              <a:xfrm>
                <a:off x="673893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a:t>
                </a:r>
                <a:endParaRPr lang="en-US" altLang="en-US" sz="1800"/>
              </a:p>
            </p:txBody>
          </p:sp>
          <p:sp>
            <p:nvSpPr>
              <p:cNvPr id="1217" name="Rectangle 784"/>
              <p:cNvSpPr>
                <a:spLocks noChangeArrowheads="1"/>
              </p:cNvSpPr>
              <p:nvPr/>
            </p:nvSpPr>
            <p:spPr bwMode="auto">
              <a:xfrm>
                <a:off x="5376863" y="6013451"/>
                <a:ext cx="357201"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Time (min)</a:t>
                </a:r>
                <a:endParaRPr lang="en-US" altLang="en-US" sz="1800"/>
              </a:p>
            </p:txBody>
          </p:sp>
          <p:sp>
            <p:nvSpPr>
              <p:cNvPr id="1218" name="Line 785"/>
              <p:cNvSpPr>
                <a:spLocks noChangeShapeType="1"/>
              </p:cNvSpPr>
              <p:nvPr/>
            </p:nvSpPr>
            <p:spPr bwMode="auto">
              <a:xfrm flipV="1">
                <a:off x="4352926" y="5384801"/>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9" name="Line 786"/>
              <p:cNvSpPr>
                <a:spLocks noChangeShapeType="1"/>
              </p:cNvSpPr>
              <p:nvPr/>
            </p:nvSpPr>
            <p:spPr bwMode="auto">
              <a:xfrm flipH="1">
                <a:off x="4314826" y="57991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0" name="Line 787"/>
              <p:cNvSpPr>
                <a:spLocks noChangeShapeType="1"/>
              </p:cNvSpPr>
              <p:nvPr/>
            </p:nvSpPr>
            <p:spPr bwMode="auto">
              <a:xfrm flipH="1">
                <a:off x="4314826" y="57562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1" name="Line 788"/>
              <p:cNvSpPr>
                <a:spLocks noChangeShapeType="1"/>
              </p:cNvSpPr>
              <p:nvPr/>
            </p:nvSpPr>
            <p:spPr bwMode="auto">
              <a:xfrm flipH="1">
                <a:off x="4314826" y="57118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2" name="Line 789"/>
              <p:cNvSpPr>
                <a:spLocks noChangeShapeType="1"/>
              </p:cNvSpPr>
              <p:nvPr/>
            </p:nvSpPr>
            <p:spPr bwMode="auto">
              <a:xfrm flipH="1">
                <a:off x="4314826" y="56610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3" name="Line 790"/>
              <p:cNvSpPr>
                <a:spLocks noChangeShapeType="1"/>
              </p:cNvSpPr>
              <p:nvPr/>
            </p:nvSpPr>
            <p:spPr bwMode="auto">
              <a:xfrm flipH="1">
                <a:off x="4314826" y="55737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4" name="Line 791"/>
              <p:cNvSpPr>
                <a:spLocks noChangeShapeType="1"/>
              </p:cNvSpPr>
              <p:nvPr/>
            </p:nvSpPr>
            <p:spPr bwMode="auto">
              <a:xfrm flipH="1">
                <a:off x="4314826" y="55229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5" name="Line 792"/>
              <p:cNvSpPr>
                <a:spLocks noChangeShapeType="1"/>
              </p:cNvSpPr>
              <p:nvPr/>
            </p:nvSpPr>
            <p:spPr bwMode="auto">
              <a:xfrm flipH="1">
                <a:off x="4314826" y="54784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6" name="Line 793"/>
              <p:cNvSpPr>
                <a:spLocks noChangeShapeType="1"/>
              </p:cNvSpPr>
              <p:nvPr/>
            </p:nvSpPr>
            <p:spPr bwMode="auto">
              <a:xfrm flipH="1">
                <a:off x="4314826" y="54356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7" name="Line 794"/>
              <p:cNvSpPr>
                <a:spLocks noChangeShapeType="1"/>
              </p:cNvSpPr>
              <p:nvPr/>
            </p:nvSpPr>
            <p:spPr bwMode="auto">
              <a:xfrm flipH="1">
                <a:off x="4295776" y="58435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8" name="Rectangle 795"/>
              <p:cNvSpPr>
                <a:spLocks noChangeArrowheads="1"/>
              </p:cNvSpPr>
              <p:nvPr/>
            </p:nvSpPr>
            <p:spPr bwMode="auto">
              <a:xfrm>
                <a:off x="4219576" y="580548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229" name="Line 796"/>
              <p:cNvSpPr>
                <a:spLocks noChangeShapeType="1"/>
              </p:cNvSpPr>
              <p:nvPr/>
            </p:nvSpPr>
            <p:spPr bwMode="auto">
              <a:xfrm flipH="1">
                <a:off x="4295776" y="561657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0" name="Rectangle 797"/>
              <p:cNvSpPr>
                <a:spLocks noChangeArrowheads="1"/>
              </p:cNvSpPr>
              <p:nvPr/>
            </p:nvSpPr>
            <p:spPr bwMode="auto">
              <a:xfrm>
                <a:off x="4176713" y="5578476"/>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231" name="Line 798"/>
              <p:cNvSpPr>
                <a:spLocks noChangeShapeType="1"/>
              </p:cNvSpPr>
              <p:nvPr/>
            </p:nvSpPr>
            <p:spPr bwMode="auto">
              <a:xfrm flipH="1">
                <a:off x="4295776" y="5384801"/>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2" name="Rectangle 799"/>
              <p:cNvSpPr>
                <a:spLocks noChangeArrowheads="1"/>
              </p:cNvSpPr>
              <p:nvPr/>
            </p:nvSpPr>
            <p:spPr bwMode="auto">
              <a:xfrm>
                <a:off x="4138613" y="5346701"/>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233" name="Line 800"/>
              <p:cNvSpPr>
                <a:spLocks noChangeShapeType="1"/>
              </p:cNvSpPr>
              <p:nvPr/>
            </p:nvSpPr>
            <p:spPr bwMode="auto">
              <a:xfrm flipV="1">
                <a:off x="4352926" y="4818063"/>
                <a:ext cx="0" cy="4603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4" name="Line 801"/>
              <p:cNvSpPr>
                <a:spLocks noChangeShapeType="1"/>
              </p:cNvSpPr>
              <p:nvPr/>
            </p:nvSpPr>
            <p:spPr bwMode="auto">
              <a:xfrm flipH="1">
                <a:off x="4314826" y="52339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5" name="Line 802"/>
              <p:cNvSpPr>
                <a:spLocks noChangeShapeType="1"/>
              </p:cNvSpPr>
              <p:nvPr/>
            </p:nvSpPr>
            <p:spPr bwMode="auto">
              <a:xfrm flipH="1">
                <a:off x="4314826" y="51895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6" name="Line 803"/>
              <p:cNvSpPr>
                <a:spLocks noChangeShapeType="1"/>
              </p:cNvSpPr>
              <p:nvPr/>
            </p:nvSpPr>
            <p:spPr bwMode="auto">
              <a:xfrm flipH="1">
                <a:off x="4314826" y="51450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7" name="Line 804"/>
              <p:cNvSpPr>
                <a:spLocks noChangeShapeType="1"/>
              </p:cNvSpPr>
              <p:nvPr/>
            </p:nvSpPr>
            <p:spPr bwMode="auto">
              <a:xfrm flipH="1">
                <a:off x="4314826" y="50958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8" name="Line 805"/>
              <p:cNvSpPr>
                <a:spLocks noChangeShapeType="1"/>
              </p:cNvSpPr>
              <p:nvPr/>
            </p:nvSpPr>
            <p:spPr bwMode="auto">
              <a:xfrm flipH="1">
                <a:off x="4314826" y="50069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9" name="Line 806"/>
              <p:cNvSpPr>
                <a:spLocks noChangeShapeType="1"/>
              </p:cNvSpPr>
              <p:nvPr/>
            </p:nvSpPr>
            <p:spPr bwMode="auto">
              <a:xfrm flipH="1">
                <a:off x="4314826" y="49561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0" name="Line 807"/>
              <p:cNvSpPr>
                <a:spLocks noChangeShapeType="1"/>
              </p:cNvSpPr>
              <p:nvPr/>
            </p:nvSpPr>
            <p:spPr bwMode="auto">
              <a:xfrm flipH="1">
                <a:off x="4314826" y="49133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1" name="Line 809"/>
              <p:cNvSpPr>
                <a:spLocks noChangeShapeType="1"/>
              </p:cNvSpPr>
              <p:nvPr/>
            </p:nvSpPr>
            <p:spPr bwMode="auto">
              <a:xfrm flipH="1">
                <a:off x="4314826" y="48688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2" name="Line 810"/>
              <p:cNvSpPr>
                <a:spLocks noChangeShapeType="1"/>
              </p:cNvSpPr>
              <p:nvPr/>
            </p:nvSpPr>
            <p:spPr bwMode="auto">
              <a:xfrm flipH="1">
                <a:off x="4295776" y="52784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3" name="Rectangle 811"/>
              <p:cNvSpPr>
                <a:spLocks noChangeArrowheads="1"/>
              </p:cNvSpPr>
              <p:nvPr/>
            </p:nvSpPr>
            <p:spPr bwMode="auto">
              <a:xfrm>
                <a:off x="4219576" y="5238751"/>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244" name="Line 812"/>
              <p:cNvSpPr>
                <a:spLocks noChangeShapeType="1"/>
              </p:cNvSpPr>
              <p:nvPr/>
            </p:nvSpPr>
            <p:spPr bwMode="auto">
              <a:xfrm flipH="1">
                <a:off x="4295776" y="505142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5" name="Rectangle 813"/>
              <p:cNvSpPr>
                <a:spLocks noChangeArrowheads="1"/>
              </p:cNvSpPr>
              <p:nvPr/>
            </p:nvSpPr>
            <p:spPr bwMode="auto">
              <a:xfrm>
                <a:off x="4176713" y="5013326"/>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246" name="Line 814"/>
              <p:cNvSpPr>
                <a:spLocks noChangeShapeType="1"/>
              </p:cNvSpPr>
              <p:nvPr/>
            </p:nvSpPr>
            <p:spPr bwMode="auto">
              <a:xfrm flipH="1">
                <a:off x="4295776" y="48180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7" name="Rectangle 815"/>
              <p:cNvSpPr>
                <a:spLocks noChangeArrowheads="1"/>
              </p:cNvSpPr>
              <p:nvPr/>
            </p:nvSpPr>
            <p:spPr bwMode="auto">
              <a:xfrm>
                <a:off x="4138613" y="47799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248" name="Line 816"/>
              <p:cNvSpPr>
                <a:spLocks noChangeShapeType="1"/>
              </p:cNvSpPr>
              <p:nvPr/>
            </p:nvSpPr>
            <p:spPr bwMode="auto">
              <a:xfrm>
                <a:off x="4352926" y="5284788"/>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9" name="Line 817"/>
              <p:cNvSpPr>
                <a:spLocks noChangeShapeType="1"/>
              </p:cNvSpPr>
              <p:nvPr/>
            </p:nvSpPr>
            <p:spPr bwMode="auto">
              <a:xfrm flipV="1">
                <a:off x="4352926" y="4246563"/>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0" name="Line 818"/>
              <p:cNvSpPr>
                <a:spLocks noChangeShapeType="1"/>
              </p:cNvSpPr>
              <p:nvPr/>
            </p:nvSpPr>
            <p:spPr bwMode="auto">
              <a:xfrm flipH="1">
                <a:off x="4314826" y="46609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1" name="Line 819"/>
              <p:cNvSpPr>
                <a:spLocks noChangeShapeType="1"/>
              </p:cNvSpPr>
              <p:nvPr/>
            </p:nvSpPr>
            <p:spPr bwMode="auto">
              <a:xfrm flipH="1">
                <a:off x="4314826" y="46180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2" name="Line 820"/>
              <p:cNvSpPr>
                <a:spLocks noChangeShapeType="1"/>
              </p:cNvSpPr>
              <p:nvPr/>
            </p:nvSpPr>
            <p:spPr bwMode="auto">
              <a:xfrm flipH="1">
                <a:off x="4314826" y="45735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3" name="Line 821"/>
              <p:cNvSpPr>
                <a:spLocks noChangeShapeType="1"/>
              </p:cNvSpPr>
              <p:nvPr/>
            </p:nvSpPr>
            <p:spPr bwMode="auto">
              <a:xfrm flipH="1">
                <a:off x="4314826" y="45227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4" name="Line 822"/>
              <p:cNvSpPr>
                <a:spLocks noChangeShapeType="1"/>
              </p:cNvSpPr>
              <p:nvPr/>
            </p:nvSpPr>
            <p:spPr bwMode="auto">
              <a:xfrm flipH="1">
                <a:off x="4314826" y="44354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5" name="Line 823"/>
              <p:cNvSpPr>
                <a:spLocks noChangeShapeType="1"/>
              </p:cNvSpPr>
              <p:nvPr/>
            </p:nvSpPr>
            <p:spPr bwMode="auto">
              <a:xfrm flipH="1">
                <a:off x="4314826" y="43846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6" name="Line 824"/>
              <p:cNvSpPr>
                <a:spLocks noChangeShapeType="1"/>
              </p:cNvSpPr>
              <p:nvPr/>
            </p:nvSpPr>
            <p:spPr bwMode="auto">
              <a:xfrm flipH="1">
                <a:off x="4314826" y="43402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7" name="Line 825"/>
              <p:cNvSpPr>
                <a:spLocks noChangeShapeType="1"/>
              </p:cNvSpPr>
              <p:nvPr/>
            </p:nvSpPr>
            <p:spPr bwMode="auto">
              <a:xfrm flipH="1">
                <a:off x="4314826" y="42973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8" name="Line 826"/>
              <p:cNvSpPr>
                <a:spLocks noChangeShapeType="1"/>
              </p:cNvSpPr>
              <p:nvPr/>
            </p:nvSpPr>
            <p:spPr bwMode="auto">
              <a:xfrm flipH="1">
                <a:off x="4295776" y="4705351"/>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9" name="Rectangle 827"/>
              <p:cNvSpPr>
                <a:spLocks noChangeArrowheads="1"/>
              </p:cNvSpPr>
              <p:nvPr/>
            </p:nvSpPr>
            <p:spPr bwMode="auto">
              <a:xfrm>
                <a:off x="4219576" y="4667251"/>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260" name="Line 828"/>
              <p:cNvSpPr>
                <a:spLocks noChangeShapeType="1"/>
              </p:cNvSpPr>
              <p:nvPr/>
            </p:nvSpPr>
            <p:spPr bwMode="auto">
              <a:xfrm flipH="1">
                <a:off x="4295776" y="44783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1" name="Rectangle 829"/>
              <p:cNvSpPr>
                <a:spLocks noChangeArrowheads="1"/>
              </p:cNvSpPr>
              <p:nvPr/>
            </p:nvSpPr>
            <p:spPr bwMode="auto">
              <a:xfrm>
                <a:off x="4176713" y="444023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262" name="Line 830"/>
              <p:cNvSpPr>
                <a:spLocks noChangeShapeType="1"/>
              </p:cNvSpPr>
              <p:nvPr/>
            </p:nvSpPr>
            <p:spPr bwMode="auto">
              <a:xfrm flipH="1">
                <a:off x="4295776" y="42465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3" name="Rectangle 831"/>
              <p:cNvSpPr>
                <a:spLocks noChangeArrowheads="1"/>
              </p:cNvSpPr>
              <p:nvPr/>
            </p:nvSpPr>
            <p:spPr bwMode="auto">
              <a:xfrm>
                <a:off x="4138613" y="42084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264" name="Rectangle 832"/>
              <p:cNvSpPr>
                <a:spLocks noChangeArrowheads="1"/>
              </p:cNvSpPr>
              <p:nvPr/>
            </p:nvSpPr>
            <p:spPr bwMode="auto">
              <a:xfrm rot="16200000">
                <a:off x="3819561" y="4424878"/>
                <a:ext cx="619054" cy="8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Relative Abundance</a:t>
                </a:r>
                <a:endParaRPr lang="en-US" altLang="en-US" sz="1800"/>
              </a:p>
            </p:txBody>
          </p:sp>
          <p:sp>
            <p:nvSpPr>
              <p:cNvPr id="1265" name="Line 833"/>
              <p:cNvSpPr>
                <a:spLocks noChangeShapeType="1"/>
              </p:cNvSpPr>
              <p:nvPr/>
            </p:nvSpPr>
            <p:spPr bwMode="auto">
              <a:xfrm>
                <a:off x="4352926" y="4711701"/>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6" name="Line 834"/>
              <p:cNvSpPr>
                <a:spLocks noChangeShapeType="1"/>
              </p:cNvSpPr>
              <p:nvPr/>
            </p:nvSpPr>
            <p:spPr bwMode="auto">
              <a:xfrm flipV="1">
                <a:off x="4352926" y="3679826"/>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7" name="Line 835"/>
              <p:cNvSpPr>
                <a:spLocks noChangeShapeType="1"/>
              </p:cNvSpPr>
              <p:nvPr/>
            </p:nvSpPr>
            <p:spPr bwMode="auto">
              <a:xfrm flipH="1">
                <a:off x="4314826" y="409575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8" name="Line 836"/>
              <p:cNvSpPr>
                <a:spLocks noChangeShapeType="1"/>
              </p:cNvSpPr>
              <p:nvPr/>
            </p:nvSpPr>
            <p:spPr bwMode="auto">
              <a:xfrm flipH="1">
                <a:off x="4314826" y="40513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9" name="Line 837"/>
              <p:cNvSpPr>
                <a:spLocks noChangeShapeType="1"/>
              </p:cNvSpPr>
              <p:nvPr/>
            </p:nvSpPr>
            <p:spPr bwMode="auto">
              <a:xfrm flipH="1">
                <a:off x="4314826" y="400685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0" name="Line 838"/>
              <p:cNvSpPr>
                <a:spLocks noChangeShapeType="1"/>
              </p:cNvSpPr>
              <p:nvPr/>
            </p:nvSpPr>
            <p:spPr bwMode="auto">
              <a:xfrm flipH="1">
                <a:off x="4314826" y="39576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1" name="Line 839"/>
              <p:cNvSpPr>
                <a:spLocks noChangeShapeType="1"/>
              </p:cNvSpPr>
              <p:nvPr/>
            </p:nvSpPr>
            <p:spPr bwMode="auto">
              <a:xfrm flipH="1">
                <a:off x="4314826" y="38687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2" name="Line 840"/>
              <p:cNvSpPr>
                <a:spLocks noChangeShapeType="1"/>
              </p:cNvSpPr>
              <p:nvPr/>
            </p:nvSpPr>
            <p:spPr bwMode="auto">
              <a:xfrm flipH="1">
                <a:off x="4314826" y="38179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3" name="Line 841"/>
              <p:cNvSpPr>
                <a:spLocks noChangeShapeType="1"/>
              </p:cNvSpPr>
              <p:nvPr/>
            </p:nvSpPr>
            <p:spPr bwMode="auto">
              <a:xfrm flipH="1">
                <a:off x="4314826" y="37750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4" name="Line 842"/>
              <p:cNvSpPr>
                <a:spLocks noChangeShapeType="1"/>
              </p:cNvSpPr>
              <p:nvPr/>
            </p:nvSpPr>
            <p:spPr bwMode="auto">
              <a:xfrm flipH="1">
                <a:off x="4314826" y="37306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5" name="Line 843"/>
              <p:cNvSpPr>
                <a:spLocks noChangeShapeType="1"/>
              </p:cNvSpPr>
              <p:nvPr/>
            </p:nvSpPr>
            <p:spPr bwMode="auto">
              <a:xfrm flipH="1">
                <a:off x="4295776" y="41386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6" name="Rectangle 844"/>
              <p:cNvSpPr>
                <a:spLocks noChangeArrowheads="1"/>
              </p:cNvSpPr>
              <p:nvPr/>
            </p:nvSpPr>
            <p:spPr bwMode="auto">
              <a:xfrm>
                <a:off x="4219576" y="4100513"/>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277" name="Line 845"/>
              <p:cNvSpPr>
                <a:spLocks noChangeShapeType="1"/>
              </p:cNvSpPr>
              <p:nvPr/>
            </p:nvSpPr>
            <p:spPr bwMode="auto">
              <a:xfrm flipH="1">
                <a:off x="4295776" y="39131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8" name="Rectangle 846"/>
              <p:cNvSpPr>
                <a:spLocks noChangeArrowheads="1"/>
              </p:cNvSpPr>
              <p:nvPr/>
            </p:nvSpPr>
            <p:spPr bwMode="auto">
              <a:xfrm>
                <a:off x="4176713" y="3875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279" name="Line 847"/>
              <p:cNvSpPr>
                <a:spLocks noChangeShapeType="1"/>
              </p:cNvSpPr>
              <p:nvPr/>
            </p:nvSpPr>
            <p:spPr bwMode="auto">
              <a:xfrm flipH="1">
                <a:off x="4295776" y="367982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0" name="Rectangle 848"/>
              <p:cNvSpPr>
                <a:spLocks noChangeArrowheads="1"/>
              </p:cNvSpPr>
              <p:nvPr/>
            </p:nvSpPr>
            <p:spPr bwMode="auto">
              <a:xfrm>
                <a:off x="4138613" y="3641726"/>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281" name="Line 849"/>
              <p:cNvSpPr>
                <a:spLocks noChangeShapeType="1"/>
              </p:cNvSpPr>
              <p:nvPr/>
            </p:nvSpPr>
            <p:spPr bwMode="auto">
              <a:xfrm>
                <a:off x="4352926" y="4144963"/>
                <a:ext cx="2444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2" name="Freeform 850"/>
              <p:cNvSpPr>
                <a:spLocks/>
              </p:cNvSpPr>
              <p:nvPr/>
            </p:nvSpPr>
            <p:spPr bwMode="auto">
              <a:xfrm>
                <a:off x="4359276" y="3679826"/>
                <a:ext cx="2438400" cy="320675"/>
              </a:xfrm>
              <a:custGeom>
                <a:avLst/>
                <a:gdLst>
                  <a:gd name="T0" fmla="*/ 3 w 388"/>
                  <a:gd name="T1" fmla="*/ 12 h 51"/>
                  <a:gd name="T2" fmla="*/ 10 w 388"/>
                  <a:gd name="T3" fmla="*/ 28 h 51"/>
                  <a:gd name="T4" fmla="*/ 17 w 388"/>
                  <a:gd name="T5" fmla="*/ 33 h 51"/>
                  <a:gd name="T6" fmla="*/ 23 w 388"/>
                  <a:gd name="T7" fmla="*/ 35 h 51"/>
                  <a:gd name="T8" fmla="*/ 30 w 388"/>
                  <a:gd name="T9" fmla="*/ 41 h 51"/>
                  <a:gd name="T10" fmla="*/ 37 w 388"/>
                  <a:gd name="T11" fmla="*/ 41 h 51"/>
                  <a:gd name="T12" fmla="*/ 44 w 388"/>
                  <a:gd name="T13" fmla="*/ 38 h 51"/>
                  <a:gd name="T14" fmla="*/ 50 w 388"/>
                  <a:gd name="T15" fmla="*/ 31 h 51"/>
                  <a:gd name="T16" fmla="*/ 57 w 388"/>
                  <a:gd name="T17" fmla="*/ 26 h 51"/>
                  <a:gd name="T18" fmla="*/ 64 w 388"/>
                  <a:gd name="T19" fmla="*/ 23 h 51"/>
                  <a:gd name="T20" fmla="*/ 70 w 388"/>
                  <a:gd name="T21" fmla="*/ 26 h 51"/>
                  <a:gd name="T22" fmla="*/ 77 w 388"/>
                  <a:gd name="T23" fmla="*/ 29 h 51"/>
                  <a:gd name="T24" fmla="*/ 84 w 388"/>
                  <a:gd name="T25" fmla="*/ 21 h 51"/>
                  <a:gd name="T26" fmla="*/ 90 w 388"/>
                  <a:gd name="T27" fmla="*/ 15 h 51"/>
                  <a:gd name="T28" fmla="*/ 97 w 388"/>
                  <a:gd name="T29" fmla="*/ 16 h 51"/>
                  <a:gd name="T30" fmla="*/ 104 w 388"/>
                  <a:gd name="T31" fmla="*/ 12 h 51"/>
                  <a:gd name="T32" fmla="*/ 111 w 388"/>
                  <a:gd name="T33" fmla="*/ 17 h 51"/>
                  <a:gd name="T34" fmla="*/ 117 w 388"/>
                  <a:gd name="T35" fmla="*/ 26 h 51"/>
                  <a:gd name="T36" fmla="*/ 124 w 388"/>
                  <a:gd name="T37" fmla="*/ 31 h 51"/>
                  <a:gd name="T38" fmla="*/ 131 w 388"/>
                  <a:gd name="T39" fmla="*/ 27 h 51"/>
                  <a:gd name="T40" fmla="*/ 137 w 388"/>
                  <a:gd name="T41" fmla="*/ 23 h 51"/>
                  <a:gd name="T42" fmla="*/ 144 w 388"/>
                  <a:gd name="T43" fmla="*/ 26 h 51"/>
                  <a:gd name="T44" fmla="*/ 151 w 388"/>
                  <a:gd name="T45" fmla="*/ 31 h 51"/>
                  <a:gd name="T46" fmla="*/ 157 w 388"/>
                  <a:gd name="T47" fmla="*/ 33 h 51"/>
                  <a:gd name="T48" fmla="*/ 164 w 388"/>
                  <a:gd name="T49" fmla="*/ 34 h 51"/>
                  <a:gd name="T50" fmla="*/ 171 w 388"/>
                  <a:gd name="T51" fmla="*/ 36 h 51"/>
                  <a:gd name="T52" fmla="*/ 177 w 388"/>
                  <a:gd name="T53" fmla="*/ 36 h 51"/>
                  <a:gd name="T54" fmla="*/ 184 w 388"/>
                  <a:gd name="T55" fmla="*/ 35 h 51"/>
                  <a:gd name="T56" fmla="*/ 191 w 388"/>
                  <a:gd name="T57" fmla="*/ 34 h 51"/>
                  <a:gd name="T58" fmla="*/ 198 w 388"/>
                  <a:gd name="T59" fmla="*/ 35 h 51"/>
                  <a:gd name="T60" fmla="*/ 204 w 388"/>
                  <a:gd name="T61" fmla="*/ 37 h 51"/>
                  <a:gd name="T62" fmla="*/ 211 w 388"/>
                  <a:gd name="T63" fmla="*/ 45 h 51"/>
                  <a:gd name="T64" fmla="*/ 218 w 388"/>
                  <a:gd name="T65" fmla="*/ 46 h 51"/>
                  <a:gd name="T66" fmla="*/ 224 w 388"/>
                  <a:gd name="T67" fmla="*/ 45 h 51"/>
                  <a:gd name="T68" fmla="*/ 231 w 388"/>
                  <a:gd name="T69" fmla="*/ 48 h 51"/>
                  <a:gd name="T70" fmla="*/ 238 w 388"/>
                  <a:gd name="T71" fmla="*/ 46 h 51"/>
                  <a:gd name="T72" fmla="*/ 244 w 388"/>
                  <a:gd name="T73" fmla="*/ 46 h 51"/>
                  <a:gd name="T74" fmla="*/ 251 w 388"/>
                  <a:gd name="T75" fmla="*/ 48 h 51"/>
                  <a:gd name="T76" fmla="*/ 258 w 388"/>
                  <a:gd name="T77" fmla="*/ 47 h 51"/>
                  <a:gd name="T78" fmla="*/ 265 w 388"/>
                  <a:gd name="T79" fmla="*/ 46 h 51"/>
                  <a:gd name="T80" fmla="*/ 271 w 388"/>
                  <a:gd name="T81" fmla="*/ 45 h 51"/>
                  <a:gd name="T82" fmla="*/ 278 w 388"/>
                  <a:gd name="T83" fmla="*/ 46 h 51"/>
                  <a:gd name="T84" fmla="*/ 285 w 388"/>
                  <a:gd name="T85" fmla="*/ 51 h 51"/>
                  <a:gd name="T86" fmla="*/ 291 w 388"/>
                  <a:gd name="T87" fmla="*/ 50 h 51"/>
                  <a:gd name="T88" fmla="*/ 298 w 388"/>
                  <a:gd name="T89" fmla="*/ 44 h 51"/>
                  <a:gd name="T90" fmla="*/ 305 w 388"/>
                  <a:gd name="T91" fmla="*/ 37 h 51"/>
                  <a:gd name="T92" fmla="*/ 311 w 388"/>
                  <a:gd name="T93" fmla="*/ 34 h 51"/>
                  <a:gd name="T94" fmla="*/ 318 w 388"/>
                  <a:gd name="T95" fmla="*/ 38 h 51"/>
                  <a:gd name="T96" fmla="*/ 325 w 388"/>
                  <a:gd name="T97" fmla="*/ 43 h 51"/>
                  <a:gd name="T98" fmla="*/ 332 w 388"/>
                  <a:gd name="T99" fmla="*/ 46 h 51"/>
                  <a:gd name="T100" fmla="*/ 338 w 388"/>
                  <a:gd name="T101" fmla="*/ 46 h 51"/>
                  <a:gd name="T102" fmla="*/ 345 w 388"/>
                  <a:gd name="T103" fmla="*/ 45 h 51"/>
                  <a:gd name="T104" fmla="*/ 352 w 388"/>
                  <a:gd name="T105" fmla="*/ 42 h 51"/>
                  <a:gd name="T106" fmla="*/ 358 w 388"/>
                  <a:gd name="T107" fmla="*/ 37 h 51"/>
                  <a:gd name="T108" fmla="*/ 365 w 388"/>
                  <a:gd name="T109" fmla="*/ 37 h 51"/>
                  <a:gd name="T110" fmla="*/ 372 w 388"/>
                  <a:gd name="T111" fmla="*/ 39 h 51"/>
                  <a:gd name="T112" fmla="*/ 378 w 388"/>
                  <a:gd name="T113" fmla="*/ 41 h 51"/>
                  <a:gd name="T114" fmla="*/ 385 w 388"/>
                  <a:gd name="T115" fmla="*/ 4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8" h="51">
                    <a:moveTo>
                      <a:pt x="0" y="0"/>
                    </a:moveTo>
                    <a:lnTo>
                      <a:pt x="0" y="0"/>
                    </a:lnTo>
                    <a:lnTo>
                      <a:pt x="2" y="6"/>
                    </a:lnTo>
                    <a:lnTo>
                      <a:pt x="3" y="12"/>
                    </a:lnTo>
                    <a:lnTo>
                      <a:pt x="5" y="18"/>
                    </a:lnTo>
                    <a:lnTo>
                      <a:pt x="7" y="22"/>
                    </a:lnTo>
                    <a:lnTo>
                      <a:pt x="8" y="26"/>
                    </a:lnTo>
                    <a:lnTo>
                      <a:pt x="10" y="28"/>
                    </a:lnTo>
                    <a:lnTo>
                      <a:pt x="12" y="30"/>
                    </a:lnTo>
                    <a:lnTo>
                      <a:pt x="13" y="32"/>
                    </a:lnTo>
                    <a:lnTo>
                      <a:pt x="15" y="33"/>
                    </a:lnTo>
                    <a:lnTo>
                      <a:pt x="17" y="33"/>
                    </a:lnTo>
                    <a:lnTo>
                      <a:pt x="18" y="34"/>
                    </a:lnTo>
                    <a:lnTo>
                      <a:pt x="20" y="34"/>
                    </a:lnTo>
                    <a:lnTo>
                      <a:pt x="22" y="34"/>
                    </a:lnTo>
                    <a:lnTo>
                      <a:pt x="23" y="35"/>
                    </a:lnTo>
                    <a:lnTo>
                      <a:pt x="25" y="37"/>
                    </a:lnTo>
                    <a:lnTo>
                      <a:pt x="27" y="39"/>
                    </a:lnTo>
                    <a:lnTo>
                      <a:pt x="28" y="40"/>
                    </a:lnTo>
                    <a:lnTo>
                      <a:pt x="30" y="41"/>
                    </a:lnTo>
                    <a:lnTo>
                      <a:pt x="32" y="41"/>
                    </a:lnTo>
                    <a:lnTo>
                      <a:pt x="33" y="41"/>
                    </a:lnTo>
                    <a:lnTo>
                      <a:pt x="35" y="41"/>
                    </a:lnTo>
                    <a:lnTo>
                      <a:pt x="37" y="41"/>
                    </a:lnTo>
                    <a:lnTo>
                      <a:pt x="38" y="41"/>
                    </a:lnTo>
                    <a:lnTo>
                      <a:pt x="40" y="40"/>
                    </a:lnTo>
                    <a:lnTo>
                      <a:pt x="42" y="39"/>
                    </a:lnTo>
                    <a:lnTo>
                      <a:pt x="44" y="38"/>
                    </a:lnTo>
                    <a:lnTo>
                      <a:pt x="45" y="36"/>
                    </a:lnTo>
                    <a:lnTo>
                      <a:pt x="47" y="34"/>
                    </a:lnTo>
                    <a:lnTo>
                      <a:pt x="49" y="33"/>
                    </a:lnTo>
                    <a:lnTo>
                      <a:pt x="50" y="31"/>
                    </a:lnTo>
                    <a:lnTo>
                      <a:pt x="52" y="30"/>
                    </a:lnTo>
                    <a:lnTo>
                      <a:pt x="54" y="28"/>
                    </a:lnTo>
                    <a:lnTo>
                      <a:pt x="55" y="27"/>
                    </a:lnTo>
                    <a:lnTo>
                      <a:pt x="57" y="26"/>
                    </a:lnTo>
                    <a:lnTo>
                      <a:pt x="59" y="25"/>
                    </a:lnTo>
                    <a:lnTo>
                      <a:pt x="60" y="24"/>
                    </a:lnTo>
                    <a:lnTo>
                      <a:pt x="62" y="24"/>
                    </a:lnTo>
                    <a:lnTo>
                      <a:pt x="64" y="23"/>
                    </a:lnTo>
                    <a:lnTo>
                      <a:pt x="65" y="23"/>
                    </a:lnTo>
                    <a:lnTo>
                      <a:pt x="67" y="24"/>
                    </a:lnTo>
                    <a:lnTo>
                      <a:pt x="69" y="25"/>
                    </a:lnTo>
                    <a:lnTo>
                      <a:pt x="70" y="26"/>
                    </a:lnTo>
                    <a:lnTo>
                      <a:pt x="72" y="27"/>
                    </a:lnTo>
                    <a:lnTo>
                      <a:pt x="74" y="28"/>
                    </a:lnTo>
                    <a:lnTo>
                      <a:pt x="75" y="29"/>
                    </a:lnTo>
                    <a:lnTo>
                      <a:pt x="77" y="29"/>
                    </a:lnTo>
                    <a:lnTo>
                      <a:pt x="79" y="28"/>
                    </a:lnTo>
                    <a:lnTo>
                      <a:pt x="80" y="26"/>
                    </a:lnTo>
                    <a:lnTo>
                      <a:pt x="82" y="24"/>
                    </a:lnTo>
                    <a:lnTo>
                      <a:pt x="84" y="21"/>
                    </a:lnTo>
                    <a:lnTo>
                      <a:pt x="85" y="19"/>
                    </a:lnTo>
                    <a:lnTo>
                      <a:pt x="87" y="17"/>
                    </a:lnTo>
                    <a:lnTo>
                      <a:pt x="89" y="16"/>
                    </a:lnTo>
                    <a:lnTo>
                      <a:pt x="90" y="15"/>
                    </a:lnTo>
                    <a:lnTo>
                      <a:pt x="92" y="16"/>
                    </a:lnTo>
                    <a:lnTo>
                      <a:pt x="94" y="16"/>
                    </a:lnTo>
                    <a:lnTo>
                      <a:pt x="95" y="17"/>
                    </a:lnTo>
                    <a:lnTo>
                      <a:pt x="97" y="16"/>
                    </a:lnTo>
                    <a:lnTo>
                      <a:pt x="99" y="15"/>
                    </a:lnTo>
                    <a:lnTo>
                      <a:pt x="100" y="14"/>
                    </a:lnTo>
                    <a:lnTo>
                      <a:pt x="102" y="13"/>
                    </a:lnTo>
                    <a:lnTo>
                      <a:pt x="104" y="12"/>
                    </a:lnTo>
                    <a:lnTo>
                      <a:pt x="105" y="13"/>
                    </a:lnTo>
                    <a:lnTo>
                      <a:pt x="107" y="13"/>
                    </a:lnTo>
                    <a:lnTo>
                      <a:pt x="109" y="15"/>
                    </a:lnTo>
                    <a:lnTo>
                      <a:pt x="111" y="17"/>
                    </a:lnTo>
                    <a:lnTo>
                      <a:pt x="112" y="20"/>
                    </a:lnTo>
                    <a:lnTo>
                      <a:pt x="114" y="22"/>
                    </a:lnTo>
                    <a:lnTo>
                      <a:pt x="116" y="24"/>
                    </a:lnTo>
                    <a:lnTo>
                      <a:pt x="117" y="26"/>
                    </a:lnTo>
                    <a:lnTo>
                      <a:pt x="119" y="27"/>
                    </a:lnTo>
                    <a:lnTo>
                      <a:pt x="121" y="29"/>
                    </a:lnTo>
                    <a:lnTo>
                      <a:pt x="122" y="30"/>
                    </a:lnTo>
                    <a:lnTo>
                      <a:pt x="124" y="31"/>
                    </a:lnTo>
                    <a:lnTo>
                      <a:pt x="126" y="31"/>
                    </a:lnTo>
                    <a:lnTo>
                      <a:pt x="127" y="30"/>
                    </a:lnTo>
                    <a:lnTo>
                      <a:pt x="129" y="29"/>
                    </a:lnTo>
                    <a:lnTo>
                      <a:pt x="131" y="27"/>
                    </a:lnTo>
                    <a:lnTo>
                      <a:pt x="132" y="26"/>
                    </a:lnTo>
                    <a:lnTo>
                      <a:pt x="134" y="24"/>
                    </a:lnTo>
                    <a:lnTo>
                      <a:pt x="136" y="23"/>
                    </a:lnTo>
                    <a:lnTo>
                      <a:pt x="137" y="23"/>
                    </a:lnTo>
                    <a:lnTo>
                      <a:pt x="139" y="23"/>
                    </a:lnTo>
                    <a:lnTo>
                      <a:pt x="141" y="23"/>
                    </a:lnTo>
                    <a:lnTo>
                      <a:pt x="142" y="25"/>
                    </a:lnTo>
                    <a:lnTo>
                      <a:pt x="144" y="26"/>
                    </a:lnTo>
                    <a:lnTo>
                      <a:pt x="146" y="27"/>
                    </a:lnTo>
                    <a:lnTo>
                      <a:pt x="147" y="29"/>
                    </a:lnTo>
                    <a:lnTo>
                      <a:pt x="149" y="30"/>
                    </a:lnTo>
                    <a:lnTo>
                      <a:pt x="151" y="31"/>
                    </a:lnTo>
                    <a:lnTo>
                      <a:pt x="152" y="33"/>
                    </a:lnTo>
                    <a:lnTo>
                      <a:pt x="154" y="33"/>
                    </a:lnTo>
                    <a:lnTo>
                      <a:pt x="156" y="33"/>
                    </a:lnTo>
                    <a:lnTo>
                      <a:pt x="157" y="33"/>
                    </a:lnTo>
                    <a:lnTo>
                      <a:pt x="159" y="33"/>
                    </a:lnTo>
                    <a:lnTo>
                      <a:pt x="161" y="33"/>
                    </a:lnTo>
                    <a:lnTo>
                      <a:pt x="162" y="33"/>
                    </a:lnTo>
                    <a:lnTo>
                      <a:pt x="164" y="34"/>
                    </a:lnTo>
                    <a:lnTo>
                      <a:pt x="166" y="34"/>
                    </a:lnTo>
                    <a:lnTo>
                      <a:pt x="167" y="35"/>
                    </a:lnTo>
                    <a:lnTo>
                      <a:pt x="169" y="35"/>
                    </a:lnTo>
                    <a:lnTo>
                      <a:pt x="171" y="36"/>
                    </a:lnTo>
                    <a:lnTo>
                      <a:pt x="172" y="36"/>
                    </a:lnTo>
                    <a:lnTo>
                      <a:pt x="174" y="36"/>
                    </a:lnTo>
                    <a:lnTo>
                      <a:pt x="176" y="37"/>
                    </a:lnTo>
                    <a:lnTo>
                      <a:pt x="177" y="36"/>
                    </a:lnTo>
                    <a:lnTo>
                      <a:pt x="179" y="36"/>
                    </a:lnTo>
                    <a:lnTo>
                      <a:pt x="181" y="36"/>
                    </a:lnTo>
                    <a:lnTo>
                      <a:pt x="183" y="35"/>
                    </a:lnTo>
                    <a:lnTo>
                      <a:pt x="184" y="35"/>
                    </a:lnTo>
                    <a:lnTo>
                      <a:pt x="186" y="34"/>
                    </a:lnTo>
                    <a:lnTo>
                      <a:pt x="188" y="34"/>
                    </a:lnTo>
                    <a:lnTo>
                      <a:pt x="189" y="34"/>
                    </a:lnTo>
                    <a:lnTo>
                      <a:pt x="191" y="34"/>
                    </a:lnTo>
                    <a:lnTo>
                      <a:pt x="193" y="35"/>
                    </a:lnTo>
                    <a:lnTo>
                      <a:pt x="194" y="35"/>
                    </a:lnTo>
                    <a:lnTo>
                      <a:pt x="196" y="35"/>
                    </a:lnTo>
                    <a:lnTo>
                      <a:pt x="198" y="35"/>
                    </a:lnTo>
                    <a:lnTo>
                      <a:pt x="199" y="35"/>
                    </a:lnTo>
                    <a:lnTo>
                      <a:pt x="201" y="35"/>
                    </a:lnTo>
                    <a:lnTo>
                      <a:pt x="203" y="36"/>
                    </a:lnTo>
                    <a:lnTo>
                      <a:pt x="204" y="37"/>
                    </a:lnTo>
                    <a:lnTo>
                      <a:pt x="206" y="39"/>
                    </a:lnTo>
                    <a:lnTo>
                      <a:pt x="208" y="42"/>
                    </a:lnTo>
                    <a:lnTo>
                      <a:pt x="209" y="44"/>
                    </a:lnTo>
                    <a:lnTo>
                      <a:pt x="211" y="45"/>
                    </a:lnTo>
                    <a:lnTo>
                      <a:pt x="213" y="46"/>
                    </a:lnTo>
                    <a:lnTo>
                      <a:pt x="214" y="46"/>
                    </a:lnTo>
                    <a:lnTo>
                      <a:pt x="216" y="46"/>
                    </a:lnTo>
                    <a:lnTo>
                      <a:pt x="218" y="46"/>
                    </a:lnTo>
                    <a:lnTo>
                      <a:pt x="219" y="45"/>
                    </a:lnTo>
                    <a:lnTo>
                      <a:pt x="221" y="45"/>
                    </a:lnTo>
                    <a:lnTo>
                      <a:pt x="223" y="44"/>
                    </a:lnTo>
                    <a:lnTo>
                      <a:pt x="224" y="45"/>
                    </a:lnTo>
                    <a:lnTo>
                      <a:pt x="226" y="45"/>
                    </a:lnTo>
                    <a:lnTo>
                      <a:pt x="228" y="46"/>
                    </a:lnTo>
                    <a:lnTo>
                      <a:pt x="229" y="47"/>
                    </a:lnTo>
                    <a:lnTo>
                      <a:pt x="231" y="48"/>
                    </a:lnTo>
                    <a:lnTo>
                      <a:pt x="233" y="48"/>
                    </a:lnTo>
                    <a:lnTo>
                      <a:pt x="234" y="48"/>
                    </a:lnTo>
                    <a:lnTo>
                      <a:pt x="236" y="47"/>
                    </a:lnTo>
                    <a:lnTo>
                      <a:pt x="238" y="46"/>
                    </a:lnTo>
                    <a:lnTo>
                      <a:pt x="239" y="46"/>
                    </a:lnTo>
                    <a:lnTo>
                      <a:pt x="241" y="45"/>
                    </a:lnTo>
                    <a:lnTo>
                      <a:pt x="243" y="46"/>
                    </a:lnTo>
                    <a:lnTo>
                      <a:pt x="244" y="46"/>
                    </a:lnTo>
                    <a:lnTo>
                      <a:pt x="246" y="47"/>
                    </a:lnTo>
                    <a:lnTo>
                      <a:pt x="248" y="47"/>
                    </a:lnTo>
                    <a:lnTo>
                      <a:pt x="250" y="48"/>
                    </a:lnTo>
                    <a:lnTo>
                      <a:pt x="251" y="48"/>
                    </a:lnTo>
                    <a:lnTo>
                      <a:pt x="253" y="48"/>
                    </a:lnTo>
                    <a:lnTo>
                      <a:pt x="255" y="48"/>
                    </a:lnTo>
                    <a:lnTo>
                      <a:pt x="256" y="47"/>
                    </a:lnTo>
                    <a:lnTo>
                      <a:pt x="258" y="47"/>
                    </a:lnTo>
                    <a:lnTo>
                      <a:pt x="260" y="46"/>
                    </a:lnTo>
                    <a:lnTo>
                      <a:pt x="261" y="46"/>
                    </a:lnTo>
                    <a:lnTo>
                      <a:pt x="263" y="46"/>
                    </a:lnTo>
                    <a:lnTo>
                      <a:pt x="265" y="46"/>
                    </a:lnTo>
                    <a:lnTo>
                      <a:pt x="266" y="46"/>
                    </a:lnTo>
                    <a:lnTo>
                      <a:pt x="268" y="46"/>
                    </a:lnTo>
                    <a:lnTo>
                      <a:pt x="270" y="46"/>
                    </a:lnTo>
                    <a:lnTo>
                      <a:pt x="271" y="45"/>
                    </a:lnTo>
                    <a:lnTo>
                      <a:pt x="273" y="45"/>
                    </a:lnTo>
                    <a:lnTo>
                      <a:pt x="275" y="45"/>
                    </a:lnTo>
                    <a:lnTo>
                      <a:pt x="276" y="46"/>
                    </a:lnTo>
                    <a:lnTo>
                      <a:pt x="278" y="46"/>
                    </a:lnTo>
                    <a:lnTo>
                      <a:pt x="280" y="48"/>
                    </a:lnTo>
                    <a:lnTo>
                      <a:pt x="281" y="49"/>
                    </a:lnTo>
                    <a:lnTo>
                      <a:pt x="283" y="50"/>
                    </a:lnTo>
                    <a:lnTo>
                      <a:pt x="285" y="51"/>
                    </a:lnTo>
                    <a:lnTo>
                      <a:pt x="286" y="51"/>
                    </a:lnTo>
                    <a:lnTo>
                      <a:pt x="288" y="51"/>
                    </a:lnTo>
                    <a:lnTo>
                      <a:pt x="290" y="51"/>
                    </a:lnTo>
                    <a:lnTo>
                      <a:pt x="291" y="50"/>
                    </a:lnTo>
                    <a:lnTo>
                      <a:pt x="293" y="49"/>
                    </a:lnTo>
                    <a:lnTo>
                      <a:pt x="295" y="47"/>
                    </a:lnTo>
                    <a:lnTo>
                      <a:pt x="296" y="46"/>
                    </a:lnTo>
                    <a:lnTo>
                      <a:pt x="298" y="44"/>
                    </a:lnTo>
                    <a:lnTo>
                      <a:pt x="300" y="43"/>
                    </a:lnTo>
                    <a:lnTo>
                      <a:pt x="301" y="41"/>
                    </a:lnTo>
                    <a:lnTo>
                      <a:pt x="303" y="39"/>
                    </a:lnTo>
                    <a:lnTo>
                      <a:pt x="305" y="37"/>
                    </a:lnTo>
                    <a:lnTo>
                      <a:pt x="306" y="36"/>
                    </a:lnTo>
                    <a:lnTo>
                      <a:pt x="308" y="34"/>
                    </a:lnTo>
                    <a:lnTo>
                      <a:pt x="310" y="34"/>
                    </a:lnTo>
                    <a:lnTo>
                      <a:pt x="311" y="34"/>
                    </a:lnTo>
                    <a:lnTo>
                      <a:pt x="313" y="34"/>
                    </a:lnTo>
                    <a:lnTo>
                      <a:pt x="315" y="35"/>
                    </a:lnTo>
                    <a:lnTo>
                      <a:pt x="316" y="37"/>
                    </a:lnTo>
                    <a:lnTo>
                      <a:pt x="318" y="38"/>
                    </a:lnTo>
                    <a:lnTo>
                      <a:pt x="320" y="39"/>
                    </a:lnTo>
                    <a:lnTo>
                      <a:pt x="321" y="41"/>
                    </a:lnTo>
                    <a:lnTo>
                      <a:pt x="323" y="42"/>
                    </a:lnTo>
                    <a:lnTo>
                      <a:pt x="325" y="43"/>
                    </a:lnTo>
                    <a:lnTo>
                      <a:pt x="327" y="44"/>
                    </a:lnTo>
                    <a:lnTo>
                      <a:pt x="328" y="45"/>
                    </a:lnTo>
                    <a:lnTo>
                      <a:pt x="330" y="45"/>
                    </a:lnTo>
                    <a:lnTo>
                      <a:pt x="332" y="46"/>
                    </a:lnTo>
                    <a:lnTo>
                      <a:pt x="333" y="46"/>
                    </a:lnTo>
                    <a:lnTo>
                      <a:pt x="335" y="46"/>
                    </a:lnTo>
                    <a:lnTo>
                      <a:pt x="337" y="46"/>
                    </a:lnTo>
                    <a:lnTo>
                      <a:pt x="338" y="46"/>
                    </a:lnTo>
                    <a:lnTo>
                      <a:pt x="340" y="46"/>
                    </a:lnTo>
                    <a:lnTo>
                      <a:pt x="342" y="45"/>
                    </a:lnTo>
                    <a:lnTo>
                      <a:pt x="343" y="45"/>
                    </a:lnTo>
                    <a:lnTo>
                      <a:pt x="345" y="45"/>
                    </a:lnTo>
                    <a:lnTo>
                      <a:pt x="347" y="45"/>
                    </a:lnTo>
                    <a:lnTo>
                      <a:pt x="348" y="44"/>
                    </a:lnTo>
                    <a:lnTo>
                      <a:pt x="350" y="43"/>
                    </a:lnTo>
                    <a:lnTo>
                      <a:pt x="352" y="42"/>
                    </a:lnTo>
                    <a:lnTo>
                      <a:pt x="353" y="40"/>
                    </a:lnTo>
                    <a:lnTo>
                      <a:pt x="355" y="39"/>
                    </a:lnTo>
                    <a:lnTo>
                      <a:pt x="357" y="37"/>
                    </a:lnTo>
                    <a:lnTo>
                      <a:pt x="358" y="37"/>
                    </a:lnTo>
                    <a:lnTo>
                      <a:pt x="360" y="36"/>
                    </a:lnTo>
                    <a:lnTo>
                      <a:pt x="362" y="36"/>
                    </a:lnTo>
                    <a:lnTo>
                      <a:pt x="363" y="36"/>
                    </a:lnTo>
                    <a:lnTo>
                      <a:pt x="365" y="37"/>
                    </a:lnTo>
                    <a:lnTo>
                      <a:pt x="367" y="37"/>
                    </a:lnTo>
                    <a:lnTo>
                      <a:pt x="368" y="38"/>
                    </a:lnTo>
                    <a:lnTo>
                      <a:pt x="370" y="38"/>
                    </a:lnTo>
                    <a:lnTo>
                      <a:pt x="372" y="39"/>
                    </a:lnTo>
                    <a:lnTo>
                      <a:pt x="373" y="40"/>
                    </a:lnTo>
                    <a:lnTo>
                      <a:pt x="375" y="40"/>
                    </a:lnTo>
                    <a:lnTo>
                      <a:pt x="377" y="41"/>
                    </a:lnTo>
                    <a:lnTo>
                      <a:pt x="378" y="41"/>
                    </a:lnTo>
                    <a:lnTo>
                      <a:pt x="380" y="41"/>
                    </a:lnTo>
                    <a:lnTo>
                      <a:pt x="382" y="42"/>
                    </a:lnTo>
                    <a:lnTo>
                      <a:pt x="383" y="42"/>
                    </a:lnTo>
                    <a:lnTo>
                      <a:pt x="385" y="41"/>
                    </a:lnTo>
                    <a:lnTo>
                      <a:pt x="387" y="40"/>
                    </a:lnTo>
                    <a:lnTo>
                      <a:pt x="388" y="3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3" name="Rectangle 851"/>
              <p:cNvSpPr>
                <a:spLocks noChangeArrowheads="1"/>
              </p:cNvSpPr>
              <p:nvPr/>
            </p:nvSpPr>
            <p:spPr bwMode="auto">
              <a:xfrm>
                <a:off x="4900613" y="36607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17.17</a:t>
                </a:r>
                <a:endParaRPr lang="en-US" altLang="en-US" sz="1800"/>
              </a:p>
            </p:txBody>
          </p:sp>
          <p:sp>
            <p:nvSpPr>
              <p:cNvPr id="1284" name="Rectangle 852"/>
              <p:cNvSpPr>
                <a:spLocks noChangeArrowheads="1"/>
              </p:cNvSpPr>
              <p:nvPr/>
            </p:nvSpPr>
            <p:spPr bwMode="auto">
              <a:xfrm>
                <a:off x="4660901" y="36798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16.89</a:t>
                </a:r>
                <a:endParaRPr lang="en-US" altLang="en-US" sz="1800"/>
              </a:p>
            </p:txBody>
          </p:sp>
          <p:sp>
            <p:nvSpPr>
              <p:cNvPr id="1285" name="Rectangle 854"/>
              <p:cNvSpPr>
                <a:spLocks noChangeArrowheads="1"/>
              </p:cNvSpPr>
              <p:nvPr/>
            </p:nvSpPr>
            <p:spPr bwMode="auto">
              <a:xfrm>
                <a:off x="5145088" y="37306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dirty="0"/>
                  <a:t>17.85</a:t>
                </a:r>
                <a:endParaRPr lang="en-US" altLang="en-US" sz="1800" dirty="0"/>
              </a:p>
            </p:txBody>
          </p:sp>
          <p:sp>
            <p:nvSpPr>
              <p:cNvPr id="1286" name="Line 855"/>
              <p:cNvSpPr>
                <a:spLocks noChangeShapeType="1"/>
              </p:cNvSpPr>
              <p:nvPr/>
            </p:nvSpPr>
            <p:spPr bwMode="auto">
              <a:xfrm flipV="1">
                <a:off x="5219701" y="3806826"/>
                <a:ext cx="38100" cy="4763"/>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7" name="Rectangle 856"/>
              <p:cNvSpPr>
                <a:spLocks noChangeArrowheads="1"/>
              </p:cNvSpPr>
              <p:nvPr/>
            </p:nvSpPr>
            <p:spPr bwMode="auto">
              <a:xfrm>
                <a:off x="5389563" y="37925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18.34</a:t>
                </a:r>
                <a:endParaRPr lang="en-US" altLang="en-US" sz="1800"/>
              </a:p>
            </p:txBody>
          </p:sp>
          <p:sp>
            <p:nvSpPr>
              <p:cNvPr id="1288" name="Rectangle 858"/>
              <p:cNvSpPr>
                <a:spLocks noChangeArrowheads="1"/>
              </p:cNvSpPr>
              <p:nvPr/>
            </p:nvSpPr>
            <p:spPr bwMode="auto">
              <a:xfrm>
                <a:off x="6194426" y="37988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21.40</a:t>
                </a:r>
                <a:endParaRPr lang="en-US" altLang="en-US" sz="1800"/>
              </a:p>
            </p:txBody>
          </p:sp>
          <p:sp>
            <p:nvSpPr>
              <p:cNvPr id="1289" name="Rectangle 859"/>
              <p:cNvSpPr>
                <a:spLocks noChangeArrowheads="1"/>
              </p:cNvSpPr>
              <p:nvPr/>
            </p:nvSpPr>
            <p:spPr bwMode="auto">
              <a:xfrm>
                <a:off x="5629276" y="38052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19.13</a:t>
                </a:r>
                <a:endParaRPr lang="en-US" altLang="en-US" sz="1800"/>
              </a:p>
            </p:txBody>
          </p:sp>
          <p:sp>
            <p:nvSpPr>
              <p:cNvPr id="1290" name="Rectangle 861"/>
              <p:cNvSpPr>
                <a:spLocks noChangeArrowheads="1"/>
              </p:cNvSpPr>
              <p:nvPr/>
            </p:nvSpPr>
            <p:spPr bwMode="auto">
              <a:xfrm>
                <a:off x="6521451" y="38115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22.47</a:t>
                </a:r>
                <a:endParaRPr lang="en-US" altLang="en-US" sz="1800"/>
              </a:p>
            </p:txBody>
          </p:sp>
          <p:sp>
            <p:nvSpPr>
              <p:cNvPr id="1291" name="Rectangle 862"/>
              <p:cNvSpPr>
                <a:spLocks noChangeArrowheads="1"/>
              </p:cNvSpPr>
              <p:nvPr/>
            </p:nvSpPr>
            <p:spPr bwMode="auto">
              <a:xfrm>
                <a:off x="5956301" y="38687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20.68</a:t>
                </a:r>
                <a:endParaRPr lang="en-US" altLang="en-US" sz="1800"/>
              </a:p>
            </p:txBody>
          </p:sp>
          <p:sp>
            <p:nvSpPr>
              <p:cNvPr id="1292" name="Line 863"/>
              <p:cNvSpPr>
                <a:spLocks noChangeShapeType="1"/>
              </p:cNvSpPr>
              <p:nvPr/>
            </p:nvSpPr>
            <p:spPr bwMode="auto">
              <a:xfrm flipH="1" flipV="1">
                <a:off x="6069013" y="3944938"/>
                <a:ext cx="190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3" name="Freeform 864"/>
              <p:cNvSpPr>
                <a:spLocks/>
              </p:cNvSpPr>
              <p:nvPr/>
            </p:nvSpPr>
            <p:spPr bwMode="auto">
              <a:xfrm>
                <a:off x="4352926" y="4246563"/>
                <a:ext cx="2444750" cy="244475"/>
              </a:xfrm>
              <a:custGeom>
                <a:avLst/>
                <a:gdLst>
                  <a:gd name="T0" fmla="*/ 4 w 389"/>
                  <a:gd name="T1" fmla="*/ 16 h 39"/>
                  <a:gd name="T2" fmla="*/ 11 w 389"/>
                  <a:gd name="T3" fmla="*/ 23 h 39"/>
                  <a:gd name="T4" fmla="*/ 17 w 389"/>
                  <a:gd name="T5" fmla="*/ 21 h 39"/>
                  <a:gd name="T6" fmla="*/ 24 w 389"/>
                  <a:gd name="T7" fmla="*/ 20 h 39"/>
                  <a:gd name="T8" fmla="*/ 31 w 389"/>
                  <a:gd name="T9" fmla="*/ 23 h 39"/>
                  <a:gd name="T10" fmla="*/ 37 w 389"/>
                  <a:gd name="T11" fmla="*/ 25 h 39"/>
                  <a:gd name="T12" fmla="*/ 44 w 389"/>
                  <a:gd name="T13" fmla="*/ 24 h 39"/>
                  <a:gd name="T14" fmla="*/ 51 w 389"/>
                  <a:gd name="T15" fmla="*/ 20 h 39"/>
                  <a:gd name="T16" fmla="*/ 57 w 389"/>
                  <a:gd name="T17" fmla="*/ 17 h 39"/>
                  <a:gd name="T18" fmla="*/ 64 w 389"/>
                  <a:gd name="T19" fmla="*/ 14 h 39"/>
                  <a:gd name="T20" fmla="*/ 71 w 389"/>
                  <a:gd name="T21" fmla="*/ 11 h 39"/>
                  <a:gd name="T22" fmla="*/ 78 w 389"/>
                  <a:gd name="T23" fmla="*/ 12 h 39"/>
                  <a:gd name="T24" fmla="*/ 84 w 389"/>
                  <a:gd name="T25" fmla="*/ 15 h 39"/>
                  <a:gd name="T26" fmla="*/ 91 w 389"/>
                  <a:gd name="T27" fmla="*/ 15 h 39"/>
                  <a:gd name="T28" fmla="*/ 98 w 389"/>
                  <a:gd name="T29" fmla="*/ 3 h 39"/>
                  <a:gd name="T30" fmla="*/ 104 w 389"/>
                  <a:gd name="T31" fmla="*/ 2 h 39"/>
                  <a:gd name="T32" fmla="*/ 111 w 389"/>
                  <a:gd name="T33" fmla="*/ 12 h 39"/>
                  <a:gd name="T34" fmla="*/ 118 w 389"/>
                  <a:gd name="T35" fmla="*/ 12 h 39"/>
                  <a:gd name="T36" fmla="*/ 124 w 389"/>
                  <a:gd name="T37" fmla="*/ 3 h 39"/>
                  <a:gd name="T38" fmla="*/ 131 w 389"/>
                  <a:gd name="T39" fmla="*/ 8 h 39"/>
                  <a:gd name="T40" fmla="*/ 138 w 389"/>
                  <a:gd name="T41" fmla="*/ 11 h 39"/>
                  <a:gd name="T42" fmla="*/ 145 w 389"/>
                  <a:gd name="T43" fmla="*/ 4 h 39"/>
                  <a:gd name="T44" fmla="*/ 151 w 389"/>
                  <a:gd name="T45" fmla="*/ 9 h 39"/>
                  <a:gd name="T46" fmla="*/ 158 w 389"/>
                  <a:gd name="T47" fmla="*/ 14 h 39"/>
                  <a:gd name="T48" fmla="*/ 165 w 389"/>
                  <a:gd name="T49" fmla="*/ 12 h 39"/>
                  <a:gd name="T50" fmla="*/ 171 w 389"/>
                  <a:gd name="T51" fmla="*/ 15 h 39"/>
                  <a:gd name="T52" fmla="*/ 178 w 389"/>
                  <a:gd name="T53" fmla="*/ 20 h 39"/>
                  <a:gd name="T54" fmla="*/ 185 w 389"/>
                  <a:gd name="T55" fmla="*/ 27 h 39"/>
                  <a:gd name="T56" fmla="*/ 191 w 389"/>
                  <a:gd name="T57" fmla="*/ 31 h 39"/>
                  <a:gd name="T58" fmla="*/ 198 w 389"/>
                  <a:gd name="T59" fmla="*/ 22 h 39"/>
                  <a:gd name="T60" fmla="*/ 205 w 389"/>
                  <a:gd name="T61" fmla="*/ 23 h 39"/>
                  <a:gd name="T62" fmla="*/ 212 w 389"/>
                  <a:gd name="T63" fmla="*/ 34 h 39"/>
                  <a:gd name="T64" fmla="*/ 218 w 389"/>
                  <a:gd name="T65" fmla="*/ 32 h 39"/>
                  <a:gd name="T66" fmla="*/ 225 w 389"/>
                  <a:gd name="T67" fmla="*/ 30 h 39"/>
                  <a:gd name="T68" fmla="*/ 232 w 389"/>
                  <a:gd name="T69" fmla="*/ 30 h 39"/>
                  <a:gd name="T70" fmla="*/ 238 w 389"/>
                  <a:gd name="T71" fmla="*/ 28 h 39"/>
                  <a:gd name="T72" fmla="*/ 245 w 389"/>
                  <a:gd name="T73" fmla="*/ 29 h 39"/>
                  <a:gd name="T74" fmla="*/ 252 w 389"/>
                  <a:gd name="T75" fmla="*/ 31 h 39"/>
                  <a:gd name="T76" fmla="*/ 258 w 389"/>
                  <a:gd name="T77" fmla="*/ 29 h 39"/>
                  <a:gd name="T78" fmla="*/ 265 w 389"/>
                  <a:gd name="T79" fmla="*/ 29 h 39"/>
                  <a:gd name="T80" fmla="*/ 272 w 389"/>
                  <a:gd name="T81" fmla="*/ 31 h 39"/>
                  <a:gd name="T82" fmla="*/ 279 w 389"/>
                  <a:gd name="T83" fmla="*/ 33 h 39"/>
                  <a:gd name="T84" fmla="*/ 285 w 389"/>
                  <a:gd name="T85" fmla="*/ 34 h 39"/>
                  <a:gd name="T86" fmla="*/ 292 w 389"/>
                  <a:gd name="T87" fmla="*/ 36 h 39"/>
                  <a:gd name="T88" fmla="*/ 299 w 389"/>
                  <a:gd name="T89" fmla="*/ 37 h 39"/>
                  <a:gd name="T90" fmla="*/ 305 w 389"/>
                  <a:gd name="T91" fmla="*/ 39 h 39"/>
                  <a:gd name="T92" fmla="*/ 312 w 389"/>
                  <a:gd name="T93" fmla="*/ 37 h 39"/>
                  <a:gd name="T94" fmla="*/ 319 w 389"/>
                  <a:gd name="T95" fmla="*/ 33 h 39"/>
                  <a:gd name="T96" fmla="*/ 325 w 389"/>
                  <a:gd name="T97" fmla="*/ 34 h 39"/>
                  <a:gd name="T98" fmla="*/ 332 w 389"/>
                  <a:gd name="T99" fmla="*/ 35 h 39"/>
                  <a:gd name="T100" fmla="*/ 339 w 389"/>
                  <a:gd name="T101" fmla="*/ 36 h 39"/>
                  <a:gd name="T102" fmla="*/ 346 w 389"/>
                  <a:gd name="T103" fmla="*/ 36 h 39"/>
                  <a:gd name="T104" fmla="*/ 352 w 389"/>
                  <a:gd name="T105" fmla="*/ 36 h 39"/>
                  <a:gd name="T106" fmla="*/ 359 w 389"/>
                  <a:gd name="T107" fmla="*/ 34 h 39"/>
                  <a:gd name="T108" fmla="*/ 366 w 389"/>
                  <a:gd name="T109" fmla="*/ 33 h 39"/>
                  <a:gd name="T110" fmla="*/ 372 w 389"/>
                  <a:gd name="T111" fmla="*/ 30 h 39"/>
                  <a:gd name="T112" fmla="*/ 379 w 389"/>
                  <a:gd name="T113" fmla="*/ 31 h 39"/>
                  <a:gd name="T114" fmla="*/ 386 w 389"/>
                  <a:gd name="T115" fmla="*/ 3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39">
                    <a:moveTo>
                      <a:pt x="0" y="5"/>
                    </a:moveTo>
                    <a:lnTo>
                      <a:pt x="1" y="8"/>
                    </a:lnTo>
                    <a:lnTo>
                      <a:pt x="2" y="12"/>
                    </a:lnTo>
                    <a:lnTo>
                      <a:pt x="4" y="16"/>
                    </a:lnTo>
                    <a:lnTo>
                      <a:pt x="6" y="20"/>
                    </a:lnTo>
                    <a:lnTo>
                      <a:pt x="7" y="23"/>
                    </a:lnTo>
                    <a:lnTo>
                      <a:pt x="9" y="24"/>
                    </a:lnTo>
                    <a:lnTo>
                      <a:pt x="11" y="23"/>
                    </a:lnTo>
                    <a:lnTo>
                      <a:pt x="12" y="23"/>
                    </a:lnTo>
                    <a:lnTo>
                      <a:pt x="14" y="22"/>
                    </a:lnTo>
                    <a:lnTo>
                      <a:pt x="16" y="21"/>
                    </a:lnTo>
                    <a:lnTo>
                      <a:pt x="17" y="21"/>
                    </a:lnTo>
                    <a:lnTo>
                      <a:pt x="19" y="20"/>
                    </a:lnTo>
                    <a:lnTo>
                      <a:pt x="21" y="20"/>
                    </a:lnTo>
                    <a:lnTo>
                      <a:pt x="22" y="20"/>
                    </a:lnTo>
                    <a:lnTo>
                      <a:pt x="24" y="20"/>
                    </a:lnTo>
                    <a:lnTo>
                      <a:pt x="26" y="20"/>
                    </a:lnTo>
                    <a:lnTo>
                      <a:pt x="27" y="21"/>
                    </a:lnTo>
                    <a:lnTo>
                      <a:pt x="29" y="22"/>
                    </a:lnTo>
                    <a:lnTo>
                      <a:pt x="31" y="23"/>
                    </a:lnTo>
                    <a:lnTo>
                      <a:pt x="32" y="24"/>
                    </a:lnTo>
                    <a:lnTo>
                      <a:pt x="34" y="24"/>
                    </a:lnTo>
                    <a:lnTo>
                      <a:pt x="36" y="25"/>
                    </a:lnTo>
                    <a:lnTo>
                      <a:pt x="37" y="25"/>
                    </a:lnTo>
                    <a:lnTo>
                      <a:pt x="39" y="25"/>
                    </a:lnTo>
                    <a:lnTo>
                      <a:pt x="41" y="25"/>
                    </a:lnTo>
                    <a:lnTo>
                      <a:pt x="42" y="25"/>
                    </a:lnTo>
                    <a:lnTo>
                      <a:pt x="44" y="24"/>
                    </a:lnTo>
                    <a:lnTo>
                      <a:pt x="46" y="23"/>
                    </a:lnTo>
                    <a:lnTo>
                      <a:pt x="47" y="22"/>
                    </a:lnTo>
                    <a:lnTo>
                      <a:pt x="49" y="21"/>
                    </a:lnTo>
                    <a:lnTo>
                      <a:pt x="51" y="20"/>
                    </a:lnTo>
                    <a:lnTo>
                      <a:pt x="52" y="19"/>
                    </a:lnTo>
                    <a:lnTo>
                      <a:pt x="54" y="18"/>
                    </a:lnTo>
                    <a:lnTo>
                      <a:pt x="56" y="18"/>
                    </a:lnTo>
                    <a:lnTo>
                      <a:pt x="57" y="17"/>
                    </a:lnTo>
                    <a:lnTo>
                      <a:pt x="59" y="16"/>
                    </a:lnTo>
                    <a:lnTo>
                      <a:pt x="61" y="15"/>
                    </a:lnTo>
                    <a:lnTo>
                      <a:pt x="63" y="15"/>
                    </a:lnTo>
                    <a:lnTo>
                      <a:pt x="64" y="14"/>
                    </a:lnTo>
                    <a:lnTo>
                      <a:pt x="66" y="13"/>
                    </a:lnTo>
                    <a:lnTo>
                      <a:pt x="68" y="13"/>
                    </a:lnTo>
                    <a:lnTo>
                      <a:pt x="69" y="12"/>
                    </a:lnTo>
                    <a:lnTo>
                      <a:pt x="71" y="11"/>
                    </a:lnTo>
                    <a:lnTo>
                      <a:pt x="73" y="11"/>
                    </a:lnTo>
                    <a:lnTo>
                      <a:pt x="74" y="11"/>
                    </a:lnTo>
                    <a:lnTo>
                      <a:pt x="76" y="12"/>
                    </a:lnTo>
                    <a:lnTo>
                      <a:pt x="78" y="12"/>
                    </a:lnTo>
                    <a:lnTo>
                      <a:pt x="79" y="12"/>
                    </a:lnTo>
                    <a:lnTo>
                      <a:pt x="81" y="13"/>
                    </a:lnTo>
                    <a:lnTo>
                      <a:pt x="83" y="14"/>
                    </a:lnTo>
                    <a:lnTo>
                      <a:pt x="84" y="15"/>
                    </a:lnTo>
                    <a:lnTo>
                      <a:pt x="86" y="16"/>
                    </a:lnTo>
                    <a:lnTo>
                      <a:pt x="88" y="17"/>
                    </a:lnTo>
                    <a:lnTo>
                      <a:pt x="89" y="17"/>
                    </a:lnTo>
                    <a:lnTo>
                      <a:pt x="91" y="15"/>
                    </a:lnTo>
                    <a:lnTo>
                      <a:pt x="93" y="13"/>
                    </a:lnTo>
                    <a:lnTo>
                      <a:pt x="94" y="10"/>
                    </a:lnTo>
                    <a:lnTo>
                      <a:pt x="96" y="6"/>
                    </a:lnTo>
                    <a:lnTo>
                      <a:pt x="98" y="3"/>
                    </a:lnTo>
                    <a:lnTo>
                      <a:pt x="99" y="1"/>
                    </a:lnTo>
                    <a:lnTo>
                      <a:pt x="101" y="0"/>
                    </a:lnTo>
                    <a:lnTo>
                      <a:pt x="103" y="1"/>
                    </a:lnTo>
                    <a:lnTo>
                      <a:pt x="104" y="2"/>
                    </a:lnTo>
                    <a:lnTo>
                      <a:pt x="106" y="5"/>
                    </a:lnTo>
                    <a:lnTo>
                      <a:pt x="108" y="8"/>
                    </a:lnTo>
                    <a:lnTo>
                      <a:pt x="109" y="10"/>
                    </a:lnTo>
                    <a:lnTo>
                      <a:pt x="111" y="12"/>
                    </a:lnTo>
                    <a:lnTo>
                      <a:pt x="113" y="13"/>
                    </a:lnTo>
                    <a:lnTo>
                      <a:pt x="114" y="14"/>
                    </a:lnTo>
                    <a:lnTo>
                      <a:pt x="116" y="13"/>
                    </a:lnTo>
                    <a:lnTo>
                      <a:pt x="118" y="12"/>
                    </a:lnTo>
                    <a:lnTo>
                      <a:pt x="119" y="10"/>
                    </a:lnTo>
                    <a:lnTo>
                      <a:pt x="121" y="8"/>
                    </a:lnTo>
                    <a:lnTo>
                      <a:pt x="123" y="5"/>
                    </a:lnTo>
                    <a:lnTo>
                      <a:pt x="124" y="3"/>
                    </a:lnTo>
                    <a:lnTo>
                      <a:pt x="126" y="3"/>
                    </a:lnTo>
                    <a:lnTo>
                      <a:pt x="128" y="4"/>
                    </a:lnTo>
                    <a:lnTo>
                      <a:pt x="130" y="6"/>
                    </a:lnTo>
                    <a:lnTo>
                      <a:pt x="131" y="8"/>
                    </a:lnTo>
                    <a:lnTo>
                      <a:pt x="133" y="11"/>
                    </a:lnTo>
                    <a:lnTo>
                      <a:pt x="135" y="12"/>
                    </a:lnTo>
                    <a:lnTo>
                      <a:pt x="136" y="12"/>
                    </a:lnTo>
                    <a:lnTo>
                      <a:pt x="138" y="11"/>
                    </a:lnTo>
                    <a:lnTo>
                      <a:pt x="140" y="9"/>
                    </a:lnTo>
                    <a:lnTo>
                      <a:pt x="141" y="7"/>
                    </a:lnTo>
                    <a:lnTo>
                      <a:pt x="143" y="5"/>
                    </a:lnTo>
                    <a:lnTo>
                      <a:pt x="145" y="4"/>
                    </a:lnTo>
                    <a:lnTo>
                      <a:pt x="146" y="4"/>
                    </a:lnTo>
                    <a:lnTo>
                      <a:pt x="148" y="5"/>
                    </a:lnTo>
                    <a:lnTo>
                      <a:pt x="150" y="7"/>
                    </a:lnTo>
                    <a:lnTo>
                      <a:pt x="151" y="9"/>
                    </a:lnTo>
                    <a:lnTo>
                      <a:pt x="153" y="11"/>
                    </a:lnTo>
                    <a:lnTo>
                      <a:pt x="155" y="12"/>
                    </a:lnTo>
                    <a:lnTo>
                      <a:pt x="156" y="14"/>
                    </a:lnTo>
                    <a:lnTo>
                      <a:pt x="158" y="14"/>
                    </a:lnTo>
                    <a:lnTo>
                      <a:pt x="160" y="14"/>
                    </a:lnTo>
                    <a:lnTo>
                      <a:pt x="161" y="14"/>
                    </a:lnTo>
                    <a:lnTo>
                      <a:pt x="163" y="13"/>
                    </a:lnTo>
                    <a:lnTo>
                      <a:pt x="165" y="12"/>
                    </a:lnTo>
                    <a:lnTo>
                      <a:pt x="166" y="12"/>
                    </a:lnTo>
                    <a:lnTo>
                      <a:pt x="168" y="12"/>
                    </a:lnTo>
                    <a:lnTo>
                      <a:pt x="170" y="13"/>
                    </a:lnTo>
                    <a:lnTo>
                      <a:pt x="171" y="15"/>
                    </a:lnTo>
                    <a:lnTo>
                      <a:pt x="173" y="16"/>
                    </a:lnTo>
                    <a:lnTo>
                      <a:pt x="175" y="18"/>
                    </a:lnTo>
                    <a:lnTo>
                      <a:pt x="176" y="19"/>
                    </a:lnTo>
                    <a:lnTo>
                      <a:pt x="178" y="20"/>
                    </a:lnTo>
                    <a:lnTo>
                      <a:pt x="180" y="22"/>
                    </a:lnTo>
                    <a:lnTo>
                      <a:pt x="181" y="23"/>
                    </a:lnTo>
                    <a:lnTo>
                      <a:pt x="183" y="25"/>
                    </a:lnTo>
                    <a:lnTo>
                      <a:pt x="185" y="27"/>
                    </a:lnTo>
                    <a:lnTo>
                      <a:pt x="186" y="29"/>
                    </a:lnTo>
                    <a:lnTo>
                      <a:pt x="188" y="31"/>
                    </a:lnTo>
                    <a:lnTo>
                      <a:pt x="190" y="32"/>
                    </a:lnTo>
                    <a:lnTo>
                      <a:pt x="191" y="31"/>
                    </a:lnTo>
                    <a:lnTo>
                      <a:pt x="193" y="30"/>
                    </a:lnTo>
                    <a:lnTo>
                      <a:pt x="195" y="27"/>
                    </a:lnTo>
                    <a:lnTo>
                      <a:pt x="196" y="24"/>
                    </a:lnTo>
                    <a:lnTo>
                      <a:pt x="198" y="22"/>
                    </a:lnTo>
                    <a:lnTo>
                      <a:pt x="200" y="20"/>
                    </a:lnTo>
                    <a:lnTo>
                      <a:pt x="202" y="19"/>
                    </a:lnTo>
                    <a:lnTo>
                      <a:pt x="203" y="20"/>
                    </a:lnTo>
                    <a:lnTo>
                      <a:pt x="205" y="23"/>
                    </a:lnTo>
                    <a:lnTo>
                      <a:pt x="207" y="26"/>
                    </a:lnTo>
                    <a:lnTo>
                      <a:pt x="208" y="29"/>
                    </a:lnTo>
                    <a:lnTo>
                      <a:pt x="210" y="32"/>
                    </a:lnTo>
                    <a:lnTo>
                      <a:pt x="212" y="34"/>
                    </a:lnTo>
                    <a:lnTo>
                      <a:pt x="213" y="35"/>
                    </a:lnTo>
                    <a:lnTo>
                      <a:pt x="215" y="34"/>
                    </a:lnTo>
                    <a:lnTo>
                      <a:pt x="217" y="33"/>
                    </a:lnTo>
                    <a:lnTo>
                      <a:pt x="218" y="32"/>
                    </a:lnTo>
                    <a:lnTo>
                      <a:pt x="220" y="31"/>
                    </a:lnTo>
                    <a:lnTo>
                      <a:pt x="222" y="30"/>
                    </a:lnTo>
                    <a:lnTo>
                      <a:pt x="223" y="29"/>
                    </a:lnTo>
                    <a:lnTo>
                      <a:pt x="225" y="30"/>
                    </a:lnTo>
                    <a:lnTo>
                      <a:pt x="227" y="30"/>
                    </a:lnTo>
                    <a:lnTo>
                      <a:pt x="228" y="30"/>
                    </a:lnTo>
                    <a:lnTo>
                      <a:pt x="230" y="30"/>
                    </a:lnTo>
                    <a:lnTo>
                      <a:pt x="232" y="30"/>
                    </a:lnTo>
                    <a:lnTo>
                      <a:pt x="233" y="29"/>
                    </a:lnTo>
                    <a:lnTo>
                      <a:pt x="235" y="29"/>
                    </a:lnTo>
                    <a:lnTo>
                      <a:pt x="237" y="28"/>
                    </a:lnTo>
                    <a:lnTo>
                      <a:pt x="238" y="28"/>
                    </a:lnTo>
                    <a:lnTo>
                      <a:pt x="240" y="28"/>
                    </a:lnTo>
                    <a:lnTo>
                      <a:pt x="242" y="28"/>
                    </a:lnTo>
                    <a:lnTo>
                      <a:pt x="243" y="28"/>
                    </a:lnTo>
                    <a:lnTo>
                      <a:pt x="245" y="29"/>
                    </a:lnTo>
                    <a:lnTo>
                      <a:pt x="247" y="30"/>
                    </a:lnTo>
                    <a:lnTo>
                      <a:pt x="248" y="30"/>
                    </a:lnTo>
                    <a:lnTo>
                      <a:pt x="250" y="31"/>
                    </a:lnTo>
                    <a:lnTo>
                      <a:pt x="252" y="31"/>
                    </a:lnTo>
                    <a:lnTo>
                      <a:pt x="253" y="30"/>
                    </a:lnTo>
                    <a:lnTo>
                      <a:pt x="255" y="30"/>
                    </a:lnTo>
                    <a:lnTo>
                      <a:pt x="257" y="30"/>
                    </a:lnTo>
                    <a:lnTo>
                      <a:pt x="258" y="29"/>
                    </a:lnTo>
                    <a:lnTo>
                      <a:pt x="260" y="29"/>
                    </a:lnTo>
                    <a:lnTo>
                      <a:pt x="262" y="29"/>
                    </a:lnTo>
                    <a:lnTo>
                      <a:pt x="263" y="29"/>
                    </a:lnTo>
                    <a:lnTo>
                      <a:pt x="265" y="29"/>
                    </a:lnTo>
                    <a:lnTo>
                      <a:pt x="267" y="29"/>
                    </a:lnTo>
                    <a:lnTo>
                      <a:pt x="269" y="30"/>
                    </a:lnTo>
                    <a:lnTo>
                      <a:pt x="270" y="30"/>
                    </a:lnTo>
                    <a:lnTo>
                      <a:pt x="272" y="31"/>
                    </a:lnTo>
                    <a:lnTo>
                      <a:pt x="274" y="32"/>
                    </a:lnTo>
                    <a:lnTo>
                      <a:pt x="275" y="32"/>
                    </a:lnTo>
                    <a:lnTo>
                      <a:pt x="277" y="33"/>
                    </a:lnTo>
                    <a:lnTo>
                      <a:pt x="279" y="33"/>
                    </a:lnTo>
                    <a:lnTo>
                      <a:pt x="280" y="33"/>
                    </a:lnTo>
                    <a:lnTo>
                      <a:pt x="282" y="33"/>
                    </a:lnTo>
                    <a:lnTo>
                      <a:pt x="284" y="34"/>
                    </a:lnTo>
                    <a:lnTo>
                      <a:pt x="285" y="34"/>
                    </a:lnTo>
                    <a:lnTo>
                      <a:pt x="287" y="35"/>
                    </a:lnTo>
                    <a:lnTo>
                      <a:pt x="289" y="35"/>
                    </a:lnTo>
                    <a:lnTo>
                      <a:pt x="290" y="35"/>
                    </a:lnTo>
                    <a:lnTo>
                      <a:pt x="292" y="36"/>
                    </a:lnTo>
                    <a:lnTo>
                      <a:pt x="294" y="36"/>
                    </a:lnTo>
                    <a:lnTo>
                      <a:pt x="295" y="36"/>
                    </a:lnTo>
                    <a:lnTo>
                      <a:pt x="297" y="36"/>
                    </a:lnTo>
                    <a:lnTo>
                      <a:pt x="299" y="37"/>
                    </a:lnTo>
                    <a:lnTo>
                      <a:pt x="300" y="37"/>
                    </a:lnTo>
                    <a:lnTo>
                      <a:pt x="302" y="38"/>
                    </a:lnTo>
                    <a:lnTo>
                      <a:pt x="304" y="39"/>
                    </a:lnTo>
                    <a:lnTo>
                      <a:pt x="305" y="39"/>
                    </a:lnTo>
                    <a:lnTo>
                      <a:pt x="307" y="39"/>
                    </a:lnTo>
                    <a:lnTo>
                      <a:pt x="309" y="39"/>
                    </a:lnTo>
                    <a:lnTo>
                      <a:pt x="310" y="38"/>
                    </a:lnTo>
                    <a:lnTo>
                      <a:pt x="312" y="37"/>
                    </a:lnTo>
                    <a:lnTo>
                      <a:pt x="314" y="36"/>
                    </a:lnTo>
                    <a:lnTo>
                      <a:pt x="315" y="35"/>
                    </a:lnTo>
                    <a:lnTo>
                      <a:pt x="317" y="34"/>
                    </a:lnTo>
                    <a:lnTo>
                      <a:pt x="319" y="33"/>
                    </a:lnTo>
                    <a:lnTo>
                      <a:pt x="320" y="33"/>
                    </a:lnTo>
                    <a:lnTo>
                      <a:pt x="322" y="33"/>
                    </a:lnTo>
                    <a:lnTo>
                      <a:pt x="324" y="34"/>
                    </a:lnTo>
                    <a:lnTo>
                      <a:pt x="325" y="34"/>
                    </a:lnTo>
                    <a:lnTo>
                      <a:pt x="327" y="34"/>
                    </a:lnTo>
                    <a:lnTo>
                      <a:pt x="329" y="34"/>
                    </a:lnTo>
                    <a:lnTo>
                      <a:pt x="330" y="35"/>
                    </a:lnTo>
                    <a:lnTo>
                      <a:pt x="332" y="35"/>
                    </a:lnTo>
                    <a:lnTo>
                      <a:pt x="334" y="35"/>
                    </a:lnTo>
                    <a:lnTo>
                      <a:pt x="335" y="35"/>
                    </a:lnTo>
                    <a:lnTo>
                      <a:pt x="337" y="35"/>
                    </a:lnTo>
                    <a:lnTo>
                      <a:pt x="339" y="36"/>
                    </a:lnTo>
                    <a:lnTo>
                      <a:pt x="340" y="36"/>
                    </a:lnTo>
                    <a:lnTo>
                      <a:pt x="342" y="36"/>
                    </a:lnTo>
                    <a:lnTo>
                      <a:pt x="344" y="36"/>
                    </a:lnTo>
                    <a:lnTo>
                      <a:pt x="346" y="36"/>
                    </a:lnTo>
                    <a:lnTo>
                      <a:pt x="347" y="37"/>
                    </a:lnTo>
                    <a:lnTo>
                      <a:pt x="349" y="37"/>
                    </a:lnTo>
                    <a:lnTo>
                      <a:pt x="351" y="37"/>
                    </a:lnTo>
                    <a:lnTo>
                      <a:pt x="352" y="36"/>
                    </a:lnTo>
                    <a:lnTo>
                      <a:pt x="354" y="36"/>
                    </a:lnTo>
                    <a:lnTo>
                      <a:pt x="356" y="35"/>
                    </a:lnTo>
                    <a:lnTo>
                      <a:pt x="357" y="34"/>
                    </a:lnTo>
                    <a:lnTo>
                      <a:pt x="359" y="34"/>
                    </a:lnTo>
                    <a:lnTo>
                      <a:pt x="361" y="34"/>
                    </a:lnTo>
                    <a:lnTo>
                      <a:pt x="362" y="34"/>
                    </a:lnTo>
                    <a:lnTo>
                      <a:pt x="364" y="33"/>
                    </a:lnTo>
                    <a:lnTo>
                      <a:pt x="366" y="33"/>
                    </a:lnTo>
                    <a:lnTo>
                      <a:pt x="367" y="32"/>
                    </a:lnTo>
                    <a:lnTo>
                      <a:pt x="369" y="32"/>
                    </a:lnTo>
                    <a:lnTo>
                      <a:pt x="371" y="30"/>
                    </a:lnTo>
                    <a:lnTo>
                      <a:pt x="372" y="30"/>
                    </a:lnTo>
                    <a:lnTo>
                      <a:pt x="374" y="29"/>
                    </a:lnTo>
                    <a:lnTo>
                      <a:pt x="376" y="30"/>
                    </a:lnTo>
                    <a:lnTo>
                      <a:pt x="377" y="30"/>
                    </a:lnTo>
                    <a:lnTo>
                      <a:pt x="379" y="31"/>
                    </a:lnTo>
                    <a:lnTo>
                      <a:pt x="381" y="32"/>
                    </a:lnTo>
                    <a:lnTo>
                      <a:pt x="382" y="32"/>
                    </a:lnTo>
                    <a:lnTo>
                      <a:pt x="384" y="33"/>
                    </a:lnTo>
                    <a:lnTo>
                      <a:pt x="386" y="33"/>
                    </a:lnTo>
                    <a:lnTo>
                      <a:pt x="387" y="33"/>
                    </a:lnTo>
                    <a:lnTo>
                      <a:pt x="389" y="34"/>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4" name="Rectangle 865"/>
              <p:cNvSpPr>
                <a:spLocks noChangeArrowheads="1"/>
              </p:cNvSpPr>
              <p:nvPr/>
            </p:nvSpPr>
            <p:spPr bwMode="auto">
              <a:xfrm>
                <a:off x="4875213" y="41513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17.09</a:t>
                </a:r>
                <a:endParaRPr lang="en-US" altLang="en-US" sz="1800"/>
              </a:p>
            </p:txBody>
          </p:sp>
          <p:sp>
            <p:nvSpPr>
              <p:cNvPr id="1295" name="Rectangle 866"/>
              <p:cNvSpPr>
                <a:spLocks noChangeArrowheads="1"/>
              </p:cNvSpPr>
              <p:nvPr/>
            </p:nvSpPr>
            <p:spPr bwMode="auto">
              <a:xfrm>
                <a:off x="5126038" y="41703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17.60</a:t>
                </a:r>
                <a:endParaRPr lang="en-US" altLang="en-US" sz="1800"/>
              </a:p>
            </p:txBody>
          </p:sp>
          <p:sp>
            <p:nvSpPr>
              <p:cNvPr id="1296" name="Rectangle 868"/>
              <p:cNvSpPr>
                <a:spLocks noChangeArrowheads="1"/>
              </p:cNvSpPr>
              <p:nvPr/>
            </p:nvSpPr>
            <p:spPr bwMode="auto">
              <a:xfrm>
                <a:off x="4622801" y="422116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16.50</a:t>
                </a:r>
                <a:endParaRPr lang="en-US" altLang="en-US" sz="1800"/>
              </a:p>
            </p:txBody>
          </p:sp>
          <p:sp>
            <p:nvSpPr>
              <p:cNvPr id="1297" name="Line 869"/>
              <p:cNvSpPr>
                <a:spLocks noChangeShapeType="1"/>
              </p:cNvSpPr>
              <p:nvPr/>
            </p:nvSpPr>
            <p:spPr bwMode="auto">
              <a:xfrm flipH="1" flipV="1">
                <a:off x="4735513" y="4297363"/>
                <a:ext cx="76200" cy="4763"/>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8" name="Rectangle 870"/>
              <p:cNvSpPr>
                <a:spLocks noChangeArrowheads="1"/>
              </p:cNvSpPr>
              <p:nvPr/>
            </p:nvSpPr>
            <p:spPr bwMode="auto">
              <a:xfrm>
                <a:off x="5378451" y="42275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18.43</a:t>
                </a:r>
                <a:endParaRPr lang="en-US" altLang="en-US" sz="1800"/>
              </a:p>
            </p:txBody>
          </p:sp>
          <p:sp>
            <p:nvSpPr>
              <p:cNvPr id="1299" name="Line 871"/>
              <p:cNvSpPr>
                <a:spLocks noChangeShapeType="1"/>
              </p:cNvSpPr>
              <p:nvPr/>
            </p:nvSpPr>
            <p:spPr bwMode="auto">
              <a:xfrm flipV="1">
                <a:off x="5395913" y="4302126"/>
                <a:ext cx="952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0" name="Rectangle 872"/>
              <p:cNvSpPr>
                <a:spLocks noChangeArrowheads="1"/>
              </p:cNvSpPr>
              <p:nvPr/>
            </p:nvSpPr>
            <p:spPr bwMode="auto">
              <a:xfrm>
                <a:off x="5622926" y="42703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19.15</a:t>
                </a:r>
                <a:endParaRPr lang="en-US" altLang="en-US" sz="1800"/>
              </a:p>
            </p:txBody>
          </p:sp>
          <p:sp>
            <p:nvSpPr>
              <p:cNvPr id="1301" name="Rectangle 874"/>
              <p:cNvSpPr>
                <a:spLocks noChangeArrowheads="1"/>
              </p:cNvSpPr>
              <p:nvPr/>
            </p:nvSpPr>
            <p:spPr bwMode="auto">
              <a:xfrm>
                <a:off x="5861051" y="43275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19.95</a:t>
                </a:r>
                <a:endParaRPr lang="en-US" altLang="en-US" sz="1800"/>
              </a:p>
            </p:txBody>
          </p:sp>
          <p:sp>
            <p:nvSpPr>
              <p:cNvPr id="1302" name="Rectangle 876"/>
              <p:cNvSpPr>
                <a:spLocks noChangeArrowheads="1"/>
              </p:cNvSpPr>
              <p:nvPr/>
            </p:nvSpPr>
            <p:spPr bwMode="auto">
              <a:xfrm>
                <a:off x="6572251" y="43338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22.70</a:t>
                </a:r>
                <a:endParaRPr lang="en-US" altLang="en-US" sz="1800"/>
              </a:p>
            </p:txBody>
          </p:sp>
          <p:sp>
            <p:nvSpPr>
              <p:cNvPr id="1303" name="Line 877"/>
              <p:cNvSpPr>
                <a:spLocks noChangeShapeType="1"/>
              </p:cNvSpPr>
              <p:nvPr/>
            </p:nvSpPr>
            <p:spPr bwMode="auto">
              <a:xfrm flipH="1" flipV="1">
                <a:off x="6684963" y="4410076"/>
                <a:ext cx="190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4" name="Rectangle 878"/>
              <p:cNvSpPr>
                <a:spLocks noChangeArrowheads="1"/>
              </p:cNvSpPr>
              <p:nvPr/>
            </p:nvSpPr>
            <p:spPr bwMode="auto">
              <a:xfrm>
                <a:off x="6251576" y="43592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21.60</a:t>
                </a:r>
                <a:endParaRPr lang="en-US" altLang="en-US" sz="1800"/>
              </a:p>
            </p:txBody>
          </p:sp>
          <p:sp>
            <p:nvSpPr>
              <p:cNvPr id="1305" name="Freeform 879"/>
              <p:cNvSpPr>
                <a:spLocks/>
              </p:cNvSpPr>
              <p:nvPr/>
            </p:nvSpPr>
            <p:spPr bwMode="auto">
              <a:xfrm>
                <a:off x="4352926" y="4818063"/>
                <a:ext cx="2444750" cy="460375"/>
              </a:xfrm>
              <a:custGeom>
                <a:avLst/>
                <a:gdLst>
                  <a:gd name="T0" fmla="*/ 3 w 389"/>
                  <a:gd name="T1" fmla="*/ 73 h 73"/>
                  <a:gd name="T2" fmla="*/ 10 w 389"/>
                  <a:gd name="T3" fmla="*/ 73 h 73"/>
                  <a:gd name="T4" fmla="*/ 17 w 389"/>
                  <a:gd name="T5" fmla="*/ 73 h 73"/>
                  <a:gd name="T6" fmla="*/ 24 w 389"/>
                  <a:gd name="T7" fmla="*/ 73 h 73"/>
                  <a:gd name="T8" fmla="*/ 30 w 389"/>
                  <a:gd name="T9" fmla="*/ 73 h 73"/>
                  <a:gd name="T10" fmla="*/ 37 w 389"/>
                  <a:gd name="T11" fmla="*/ 73 h 73"/>
                  <a:gd name="T12" fmla="*/ 44 w 389"/>
                  <a:gd name="T13" fmla="*/ 73 h 73"/>
                  <a:gd name="T14" fmla="*/ 50 w 389"/>
                  <a:gd name="T15" fmla="*/ 73 h 73"/>
                  <a:gd name="T16" fmla="*/ 57 w 389"/>
                  <a:gd name="T17" fmla="*/ 73 h 73"/>
                  <a:gd name="T18" fmla="*/ 64 w 389"/>
                  <a:gd name="T19" fmla="*/ 59 h 73"/>
                  <a:gd name="T20" fmla="*/ 70 w 389"/>
                  <a:gd name="T21" fmla="*/ 34 h 73"/>
                  <a:gd name="T22" fmla="*/ 77 w 389"/>
                  <a:gd name="T23" fmla="*/ 59 h 73"/>
                  <a:gd name="T24" fmla="*/ 84 w 389"/>
                  <a:gd name="T25" fmla="*/ 73 h 73"/>
                  <a:gd name="T26" fmla="*/ 91 w 389"/>
                  <a:gd name="T27" fmla="*/ 73 h 73"/>
                  <a:gd name="T28" fmla="*/ 97 w 389"/>
                  <a:gd name="T29" fmla="*/ 73 h 73"/>
                  <a:gd name="T30" fmla="*/ 104 w 389"/>
                  <a:gd name="T31" fmla="*/ 73 h 73"/>
                  <a:gd name="T32" fmla="*/ 111 w 389"/>
                  <a:gd name="T33" fmla="*/ 59 h 73"/>
                  <a:gd name="T34" fmla="*/ 117 w 389"/>
                  <a:gd name="T35" fmla="*/ 12 h 73"/>
                  <a:gd name="T36" fmla="*/ 124 w 389"/>
                  <a:gd name="T37" fmla="*/ 36 h 73"/>
                  <a:gd name="T38" fmla="*/ 131 w 389"/>
                  <a:gd name="T39" fmla="*/ 70 h 73"/>
                  <a:gd name="T40" fmla="*/ 137 w 389"/>
                  <a:gd name="T41" fmla="*/ 73 h 73"/>
                  <a:gd name="T42" fmla="*/ 144 w 389"/>
                  <a:gd name="T43" fmla="*/ 70 h 73"/>
                  <a:gd name="T44" fmla="*/ 151 w 389"/>
                  <a:gd name="T45" fmla="*/ 59 h 73"/>
                  <a:gd name="T46" fmla="*/ 158 w 389"/>
                  <a:gd name="T47" fmla="*/ 65 h 73"/>
                  <a:gd name="T48" fmla="*/ 164 w 389"/>
                  <a:gd name="T49" fmla="*/ 73 h 73"/>
                  <a:gd name="T50" fmla="*/ 171 w 389"/>
                  <a:gd name="T51" fmla="*/ 73 h 73"/>
                  <a:gd name="T52" fmla="*/ 178 w 389"/>
                  <a:gd name="T53" fmla="*/ 73 h 73"/>
                  <a:gd name="T54" fmla="*/ 184 w 389"/>
                  <a:gd name="T55" fmla="*/ 64 h 73"/>
                  <a:gd name="T56" fmla="*/ 191 w 389"/>
                  <a:gd name="T57" fmla="*/ 48 h 73"/>
                  <a:gd name="T58" fmla="*/ 198 w 389"/>
                  <a:gd name="T59" fmla="*/ 64 h 73"/>
                  <a:gd name="T60" fmla="*/ 204 w 389"/>
                  <a:gd name="T61" fmla="*/ 73 h 73"/>
                  <a:gd name="T62" fmla="*/ 211 w 389"/>
                  <a:gd name="T63" fmla="*/ 73 h 73"/>
                  <a:gd name="T64" fmla="*/ 218 w 389"/>
                  <a:gd name="T65" fmla="*/ 73 h 73"/>
                  <a:gd name="T66" fmla="*/ 224 w 389"/>
                  <a:gd name="T67" fmla="*/ 73 h 73"/>
                  <a:gd name="T68" fmla="*/ 231 w 389"/>
                  <a:gd name="T69" fmla="*/ 73 h 73"/>
                  <a:gd name="T70" fmla="*/ 238 w 389"/>
                  <a:gd name="T71" fmla="*/ 73 h 73"/>
                  <a:gd name="T72" fmla="*/ 245 w 389"/>
                  <a:gd name="T73" fmla="*/ 73 h 73"/>
                  <a:gd name="T74" fmla="*/ 251 w 389"/>
                  <a:gd name="T75" fmla="*/ 73 h 73"/>
                  <a:gd name="T76" fmla="*/ 258 w 389"/>
                  <a:gd name="T77" fmla="*/ 73 h 73"/>
                  <a:gd name="T78" fmla="*/ 265 w 389"/>
                  <a:gd name="T79" fmla="*/ 73 h 73"/>
                  <a:gd name="T80" fmla="*/ 271 w 389"/>
                  <a:gd name="T81" fmla="*/ 73 h 73"/>
                  <a:gd name="T82" fmla="*/ 278 w 389"/>
                  <a:gd name="T83" fmla="*/ 73 h 73"/>
                  <a:gd name="T84" fmla="*/ 285 w 389"/>
                  <a:gd name="T85" fmla="*/ 73 h 73"/>
                  <a:gd name="T86" fmla="*/ 291 w 389"/>
                  <a:gd name="T87" fmla="*/ 73 h 73"/>
                  <a:gd name="T88" fmla="*/ 298 w 389"/>
                  <a:gd name="T89" fmla="*/ 73 h 73"/>
                  <a:gd name="T90" fmla="*/ 305 w 389"/>
                  <a:gd name="T91" fmla="*/ 73 h 73"/>
                  <a:gd name="T92" fmla="*/ 312 w 389"/>
                  <a:gd name="T93" fmla="*/ 73 h 73"/>
                  <a:gd name="T94" fmla="*/ 318 w 389"/>
                  <a:gd name="T95" fmla="*/ 66 h 73"/>
                  <a:gd name="T96" fmla="*/ 325 w 389"/>
                  <a:gd name="T97" fmla="*/ 62 h 73"/>
                  <a:gd name="T98" fmla="*/ 332 w 389"/>
                  <a:gd name="T99" fmla="*/ 71 h 73"/>
                  <a:gd name="T100" fmla="*/ 338 w 389"/>
                  <a:gd name="T101" fmla="*/ 73 h 73"/>
                  <a:gd name="T102" fmla="*/ 345 w 389"/>
                  <a:gd name="T103" fmla="*/ 73 h 73"/>
                  <a:gd name="T104" fmla="*/ 352 w 389"/>
                  <a:gd name="T105" fmla="*/ 58 h 73"/>
                  <a:gd name="T106" fmla="*/ 358 w 389"/>
                  <a:gd name="T107" fmla="*/ 5 h 73"/>
                  <a:gd name="T108" fmla="*/ 365 w 389"/>
                  <a:gd name="T109" fmla="*/ 31 h 73"/>
                  <a:gd name="T110" fmla="*/ 372 w 389"/>
                  <a:gd name="T111" fmla="*/ 70 h 73"/>
                  <a:gd name="T112" fmla="*/ 379 w 389"/>
                  <a:gd name="T113" fmla="*/ 73 h 73"/>
                  <a:gd name="T114" fmla="*/ 385 w 389"/>
                  <a:gd name="T115"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3"/>
                    </a:moveTo>
                    <a:lnTo>
                      <a:pt x="0" y="73"/>
                    </a:lnTo>
                    <a:lnTo>
                      <a:pt x="2" y="73"/>
                    </a:lnTo>
                    <a:lnTo>
                      <a:pt x="3" y="73"/>
                    </a:lnTo>
                    <a:lnTo>
                      <a:pt x="5" y="73"/>
                    </a:lnTo>
                    <a:lnTo>
                      <a:pt x="7" y="73"/>
                    </a:lnTo>
                    <a:lnTo>
                      <a:pt x="8" y="73"/>
                    </a:lnTo>
                    <a:lnTo>
                      <a:pt x="10" y="73"/>
                    </a:lnTo>
                    <a:lnTo>
                      <a:pt x="12" y="73"/>
                    </a:lnTo>
                    <a:lnTo>
                      <a:pt x="13" y="73"/>
                    </a:lnTo>
                    <a:lnTo>
                      <a:pt x="15" y="73"/>
                    </a:lnTo>
                    <a:lnTo>
                      <a:pt x="17" y="73"/>
                    </a:lnTo>
                    <a:lnTo>
                      <a:pt x="18" y="73"/>
                    </a:lnTo>
                    <a:lnTo>
                      <a:pt x="20" y="73"/>
                    </a:lnTo>
                    <a:lnTo>
                      <a:pt x="22" y="73"/>
                    </a:lnTo>
                    <a:lnTo>
                      <a:pt x="24" y="73"/>
                    </a:lnTo>
                    <a:lnTo>
                      <a:pt x="25" y="73"/>
                    </a:lnTo>
                    <a:lnTo>
                      <a:pt x="27" y="73"/>
                    </a:lnTo>
                    <a:lnTo>
                      <a:pt x="29" y="73"/>
                    </a:lnTo>
                    <a:lnTo>
                      <a:pt x="30" y="73"/>
                    </a:lnTo>
                    <a:lnTo>
                      <a:pt x="32" y="73"/>
                    </a:lnTo>
                    <a:lnTo>
                      <a:pt x="34" y="73"/>
                    </a:lnTo>
                    <a:lnTo>
                      <a:pt x="35" y="73"/>
                    </a:lnTo>
                    <a:lnTo>
                      <a:pt x="37" y="73"/>
                    </a:lnTo>
                    <a:lnTo>
                      <a:pt x="39" y="73"/>
                    </a:lnTo>
                    <a:lnTo>
                      <a:pt x="40" y="73"/>
                    </a:lnTo>
                    <a:lnTo>
                      <a:pt x="42" y="73"/>
                    </a:lnTo>
                    <a:lnTo>
                      <a:pt x="44" y="73"/>
                    </a:lnTo>
                    <a:lnTo>
                      <a:pt x="45" y="73"/>
                    </a:lnTo>
                    <a:lnTo>
                      <a:pt x="47" y="73"/>
                    </a:lnTo>
                    <a:lnTo>
                      <a:pt x="49" y="73"/>
                    </a:lnTo>
                    <a:lnTo>
                      <a:pt x="50" y="73"/>
                    </a:lnTo>
                    <a:lnTo>
                      <a:pt x="52" y="73"/>
                    </a:lnTo>
                    <a:lnTo>
                      <a:pt x="54" y="73"/>
                    </a:lnTo>
                    <a:lnTo>
                      <a:pt x="55" y="73"/>
                    </a:lnTo>
                    <a:lnTo>
                      <a:pt x="57" y="73"/>
                    </a:lnTo>
                    <a:lnTo>
                      <a:pt x="59" y="72"/>
                    </a:lnTo>
                    <a:lnTo>
                      <a:pt x="60" y="69"/>
                    </a:lnTo>
                    <a:lnTo>
                      <a:pt x="62" y="65"/>
                    </a:lnTo>
                    <a:lnTo>
                      <a:pt x="64" y="59"/>
                    </a:lnTo>
                    <a:lnTo>
                      <a:pt x="65" y="50"/>
                    </a:lnTo>
                    <a:lnTo>
                      <a:pt x="67" y="42"/>
                    </a:lnTo>
                    <a:lnTo>
                      <a:pt x="69" y="36"/>
                    </a:lnTo>
                    <a:lnTo>
                      <a:pt x="70" y="34"/>
                    </a:lnTo>
                    <a:lnTo>
                      <a:pt x="72" y="36"/>
                    </a:lnTo>
                    <a:lnTo>
                      <a:pt x="74" y="42"/>
                    </a:lnTo>
                    <a:lnTo>
                      <a:pt x="75" y="50"/>
                    </a:lnTo>
                    <a:lnTo>
                      <a:pt x="77" y="59"/>
                    </a:lnTo>
                    <a:lnTo>
                      <a:pt x="79" y="65"/>
                    </a:lnTo>
                    <a:lnTo>
                      <a:pt x="80" y="69"/>
                    </a:lnTo>
                    <a:lnTo>
                      <a:pt x="82" y="72"/>
                    </a:lnTo>
                    <a:lnTo>
                      <a:pt x="84" y="73"/>
                    </a:lnTo>
                    <a:lnTo>
                      <a:pt x="85" y="73"/>
                    </a:lnTo>
                    <a:lnTo>
                      <a:pt x="87" y="73"/>
                    </a:lnTo>
                    <a:lnTo>
                      <a:pt x="89" y="73"/>
                    </a:lnTo>
                    <a:lnTo>
                      <a:pt x="91" y="73"/>
                    </a:lnTo>
                    <a:lnTo>
                      <a:pt x="92" y="73"/>
                    </a:lnTo>
                    <a:lnTo>
                      <a:pt x="94" y="73"/>
                    </a:lnTo>
                    <a:lnTo>
                      <a:pt x="96" y="73"/>
                    </a:lnTo>
                    <a:lnTo>
                      <a:pt x="97" y="73"/>
                    </a:lnTo>
                    <a:lnTo>
                      <a:pt x="99" y="73"/>
                    </a:lnTo>
                    <a:lnTo>
                      <a:pt x="101" y="73"/>
                    </a:lnTo>
                    <a:lnTo>
                      <a:pt x="102" y="73"/>
                    </a:lnTo>
                    <a:lnTo>
                      <a:pt x="104" y="73"/>
                    </a:lnTo>
                    <a:lnTo>
                      <a:pt x="106" y="73"/>
                    </a:lnTo>
                    <a:lnTo>
                      <a:pt x="107" y="70"/>
                    </a:lnTo>
                    <a:lnTo>
                      <a:pt x="109" y="66"/>
                    </a:lnTo>
                    <a:lnTo>
                      <a:pt x="111" y="59"/>
                    </a:lnTo>
                    <a:lnTo>
                      <a:pt x="112" y="49"/>
                    </a:lnTo>
                    <a:lnTo>
                      <a:pt x="114" y="36"/>
                    </a:lnTo>
                    <a:lnTo>
                      <a:pt x="116" y="22"/>
                    </a:lnTo>
                    <a:lnTo>
                      <a:pt x="117" y="12"/>
                    </a:lnTo>
                    <a:lnTo>
                      <a:pt x="119" y="8"/>
                    </a:lnTo>
                    <a:lnTo>
                      <a:pt x="121" y="12"/>
                    </a:lnTo>
                    <a:lnTo>
                      <a:pt x="122" y="22"/>
                    </a:lnTo>
                    <a:lnTo>
                      <a:pt x="124" y="36"/>
                    </a:lnTo>
                    <a:lnTo>
                      <a:pt x="126" y="49"/>
                    </a:lnTo>
                    <a:lnTo>
                      <a:pt x="127" y="59"/>
                    </a:lnTo>
                    <a:lnTo>
                      <a:pt x="129" y="66"/>
                    </a:lnTo>
                    <a:lnTo>
                      <a:pt x="131" y="70"/>
                    </a:lnTo>
                    <a:lnTo>
                      <a:pt x="132" y="73"/>
                    </a:lnTo>
                    <a:lnTo>
                      <a:pt x="134" y="73"/>
                    </a:lnTo>
                    <a:lnTo>
                      <a:pt x="136" y="73"/>
                    </a:lnTo>
                    <a:lnTo>
                      <a:pt x="137" y="73"/>
                    </a:lnTo>
                    <a:lnTo>
                      <a:pt x="139" y="73"/>
                    </a:lnTo>
                    <a:lnTo>
                      <a:pt x="141" y="73"/>
                    </a:lnTo>
                    <a:lnTo>
                      <a:pt x="142" y="72"/>
                    </a:lnTo>
                    <a:lnTo>
                      <a:pt x="144" y="70"/>
                    </a:lnTo>
                    <a:lnTo>
                      <a:pt x="146" y="68"/>
                    </a:lnTo>
                    <a:lnTo>
                      <a:pt x="147" y="65"/>
                    </a:lnTo>
                    <a:lnTo>
                      <a:pt x="149" y="62"/>
                    </a:lnTo>
                    <a:lnTo>
                      <a:pt x="151" y="59"/>
                    </a:lnTo>
                    <a:lnTo>
                      <a:pt x="152" y="58"/>
                    </a:lnTo>
                    <a:lnTo>
                      <a:pt x="154" y="59"/>
                    </a:lnTo>
                    <a:lnTo>
                      <a:pt x="156" y="62"/>
                    </a:lnTo>
                    <a:lnTo>
                      <a:pt x="158" y="65"/>
                    </a:lnTo>
                    <a:lnTo>
                      <a:pt x="159" y="68"/>
                    </a:lnTo>
                    <a:lnTo>
                      <a:pt x="161" y="70"/>
                    </a:lnTo>
                    <a:lnTo>
                      <a:pt x="163" y="72"/>
                    </a:lnTo>
                    <a:lnTo>
                      <a:pt x="164" y="73"/>
                    </a:lnTo>
                    <a:lnTo>
                      <a:pt x="166" y="73"/>
                    </a:lnTo>
                    <a:lnTo>
                      <a:pt x="168" y="73"/>
                    </a:lnTo>
                    <a:lnTo>
                      <a:pt x="169" y="73"/>
                    </a:lnTo>
                    <a:lnTo>
                      <a:pt x="171" y="73"/>
                    </a:lnTo>
                    <a:lnTo>
                      <a:pt x="173" y="73"/>
                    </a:lnTo>
                    <a:lnTo>
                      <a:pt x="174" y="73"/>
                    </a:lnTo>
                    <a:lnTo>
                      <a:pt x="176" y="73"/>
                    </a:lnTo>
                    <a:lnTo>
                      <a:pt x="178" y="73"/>
                    </a:lnTo>
                    <a:lnTo>
                      <a:pt x="179" y="72"/>
                    </a:lnTo>
                    <a:lnTo>
                      <a:pt x="181" y="71"/>
                    </a:lnTo>
                    <a:lnTo>
                      <a:pt x="183" y="68"/>
                    </a:lnTo>
                    <a:lnTo>
                      <a:pt x="184" y="64"/>
                    </a:lnTo>
                    <a:lnTo>
                      <a:pt x="186" y="59"/>
                    </a:lnTo>
                    <a:lnTo>
                      <a:pt x="188" y="54"/>
                    </a:lnTo>
                    <a:lnTo>
                      <a:pt x="189" y="50"/>
                    </a:lnTo>
                    <a:lnTo>
                      <a:pt x="191" y="48"/>
                    </a:lnTo>
                    <a:lnTo>
                      <a:pt x="193" y="50"/>
                    </a:lnTo>
                    <a:lnTo>
                      <a:pt x="194" y="54"/>
                    </a:lnTo>
                    <a:lnTo>
                      <a:pt x="196" y="59"/>
                    </a:lnTo>
                    <a:lnTo>
                      <a:pt x="198" y="64"/>
                    </a:lnTo>
                    <a:lnTo>
                      <a:pt x="199" y="68"/>
                    </a:lnTo>
                    <a:lnTo>
                      <a:pt x="201" y="71"/>
                    </a:lnTo>
                    <a:lnTo>
                      <a:pt x="203" y="72"/>
                    </a:lnTo>
                    <a:lnTo>
                      <a:pt x="204" y="73"/>
                    </a:lnTo>
                    <a:lnTo>
                      <a:pt x="206" y="73"/>
                    </a:lnTo>
                    <a:lnTo>
                      <a:pt x="208" y="73"/>
                    </a:lnTo>
                    <a:lnTo>
                      <a:pt x="209" y="73"/>
                    </a:lnTo>
                    <a:lnTo>
                      <a:pt x="211" y="73"/>
                    </a:lnTo>
                    <a:lnTo>
                      <a:pt x="213" y="73"/>
                    </a:lnTo>
                    <a:lnTo>
                      <a:pt x="214" y="73"/>
                    </a:lnTo>
                    <a:lnTo>
                      <a:pt x="216" y="73"/>
                    </a:lnTo>
                    <a:lnTo>
                      <a:pt x="218" y="73"/>
                    </a:lnTo>
                    <a:lnTo>
                      <a:pt x="219" y="73"/>
                    </a:lnTo>
                    <a:lnTo>
                      <a:pt x="221" y="73"/>
                    </a:lnTo>
                    <a:lnTo>
                      <a:pt x="223" y="73"/>
                    </a:lnTo>
                    <a:lnTo>
                      <a:pt x="224" y="73"/>
                    </a:lnTo>
                    <a:lnTo>
                      <a:pt x="226" y="73"/>
                    </a:lnTo>
                    <a:lnTo>
                      <a:pt x="228" y="73"/>
                    </a:lnTo>
                    <a:lnTo>
                      <a:pt x="230" y="73"/>
                    </a:lnTo>
                    <a:lnTo>
                      <a:pt x="231" y="73"/>
                    </a:lnTo>
                    <a:lnTo>
                      <a:pt x="233" y="73"/>
                    </a:lnTo>
                    <a:lnTo>
                      <a:pt x="235" y="73"/>
                    </a:lnTo>
                    <a:lnTo>
                      <a:pt x="236" y="73"/>
                    </a:lnTo>
                    <a:lnTo>
                      <a:pt x="238" y="73"/>
                    </a:lnTo>
                    <a:lnTo>
                      <a:pt x="240" y="73"/>
                    </a:lnTo>
                    <a:lnTo>
                      <a:pt x="241" y="73"/>
                    </a:lnTo>
                    <a:lnTo>
                      <a:pt x="243" y="73"/>
                    </a:lnTo>
                    <a:lnTo>
                      <a:pt x="245" y="73"/>
                    </a:lnTo>
                    <a:lnTo>
                      <a:pt x="246" y="73"/>
                    </a:lnTo>
                    <a:lnTo>
                      <a:pt x="248" y="73"/>
                    </a:lnTo>
                    <a:lnTo>
                      <a:pt x="250" y="73"/>
                    </a:lnTo>
                    <a:lnTo>
                      <a:pt x="251" y="73"/>
                    </a:lnTo>
                    <a:lnTo>
                      <a:pt x="253" y="73"/>
                    </a:lnTo>
                    <a:lnTo>
                      <a:pt x="255" y="73"/>
                    </a:lnTo>
                    <a:lnTo>
                      <a:pt x="256" y="73"/>
                    </a:lnTo>
                    <a:lnTo>
                      <a:pt x="258" y="73"/>
                    </a:lnTo>
                    <a:lnTo>
                      <a:pt x="260" y="73"/>
                    </a:lnTo>
                    <a:lnTo>
                      <a:pt x="261" y="73"/>
                    </a:lnTo>
                    <a:lnTo>
                      <a:pt x="263" y="73"/>
                    </a:lnTo>
                    <a:lnTo>
                      <a:pt x="265" y="73"/>
                    </a:lnTo>
                    <a:lnTo>
                      <a:pt x="266" y="73"/>
                    </a:lnTo>
                    <a:lnTo>
                      <a:pt x="268" y="73"/>
                    </a:lnTo>
                    <a:lnTo>
                      <a:pt x="270" y="73"/>
                    </a:lnTo>
                    <a:lnTo>
                      <a:pt x="271" y="73"/>
                    </a:lnTo>
                    <a:lnTo>
                      <a:pt x="273" y="73"/>
                    </a:lnTo>
                    <a:lnTo>
                      <a:pt x="275" y="73"/>
                    </a:lnTo>
                    <a:lnTo>
                      <a:pt x="276" y="73"/>
                    </a:lnTo>
                    <a:lnTo>
                      <a:pt x="278" y="73"/>
                    </a:lnTo>
                    <a:lnTo>
                      <a:pt x="280" y="73"/>
                    </a:lnTo>
                    <a:lnTo>
                      <a:pt x="281" y="73"/>
                    </a:lnTo>
                    <a:lnTo>
                      <a:pt x="283" y="73"/>
                    </a:lnTo>
                    <a:lnTo>
                      <a:pt x="285" y="73"/>
                    </a:lnTo>
                    <a:lnTo>
                      <a:pt x="286" y="73"/>
                    </a:lnTo>
                    <a:lnTo>
                      <a:pt x="288" y="73"/>
                    </a:lnTo>
                    <a:lnTo>
                      <a:pt x="290" y="73"/>
                    </a:lnTo>
                    <a:lnTo>
                      <a:pt x="291" y="73"/>
                    </a:lnTo>
                    <a:lnTo>
                      <a:pt x="293" y="73"/>
                    </a:lnTo>
                    <a:lnTo>
                      <a:pt x="295" y="73"/>
                    </a:lnTo>
                    <a:lnTo>
                      <a:pt x="297" y="73"/>
                    </a:lnTo>
                    <a:lnTo>
                      <a:pt x="298" y="73"/>
                    </a:lnTo>
                    <a:lnTo>
                      <a:pt x="300" y="73"/>
                    </a:lnTo>
                    <a:lnTo>
                      <a:pt x="302" y="73"/>
                    </a:lnTo>
                    <a:lnTo>
                      <a:pt x="303" y="73"/>
                    </a:lnTo>
                    <a:lnTo>
                      <a:pt x="305" y="73"/>
                    </a:lnTo>
                    <a:lnTo>
                      <a:pt x="307" y="73"/>
                    </a:lnTo>
                    <a:lnTo>
                      <a:pt x="308" y="73"/>
                    </a:lnTo>
                    <a:lnTo>
                      <a:pt x="310" y="73"/>
                    </a:lnTo>
                    <a:lnTo>
                      <a:pt x="312" y="73"/>
                    </a:lnTo>
                    <a:lnTo>
                      <a:pt x="313" y="72"/>
                    </a:lnTo>
                    <a:lnTo>
                      <a:pt x="315" y="71"/>
                    </a:lnTo>
                    <a:lnTo>
                      <a:pt x="317" y="69"/>
                    </a:lnTo>
                    <a:lnTo>
                      <a:pt x="318" y="66"/>
                    </a:lnTo>
                    <a:lnTo>
                      <a:pt x="320" y="64"/>
                    </a:lnTo>
                    <a:lnTo>
                      <a:pt x="322" y="62"/>
                    </a:lnTo>
                    <a:lnTo>
                      <a:pt x="323" y="61"/>
                    </a:lnTo>
                    <a:lnTo>
                      <a:pt x="325" y="62"/>
                    </a:lnTo>
                    <a:lnTo>
                      <a:pt x="327" y="64"/>
                    </a:lnTo>
                    <a:lnTo>
                      <a:pt x="328" y="66"/>
                    </a:lnTo>
                    <a:lnTo>
                      <a:pt x="330" y="69"/>
                    </a:lnTo>
                    <a:lnTo>
                      <a:pt x="332" y="71"/>
                    </a:lnTo>
                    <a:lnTo>
                      <a:pt x="333" y="72"/>
                    </a:lnTo>
                    <a:lnTo>
                      <a:pt x="335" y="73"/>
                    </a:lnTo>
                    <a:lnTo>
                      <a:pt x="337" y="73"/>
                    </a:lnTo>
                    <a:lnTo>
                      <a:pt x="338" y="73"/>
                    </a:lnTo>
                    <a:lnTo>
                      <a:pt x="340" y="73"/>
                    </a:lnTo>
                    <a:lnTo>
                      <a:pt x="342" y="73"/>
                    </a:lnTo>
                    <a:lnTo>
                      <a:pt x="343" y="73"/>
                    </a:lnTo>
                    <a:lnTo>
                      <a:pt x="345" y="73"/>
                    </a:lnTo>
                    <a:lnTo>
                      <a:pt x="347" y="73"/>
                    </a:lnTo>
                    <a:lnTo>
                      <a:pt x="348" y="70"/>
                    </a:lnTo>
                    <a:lnTo>
                      <a:pt x="350" y="65"/>
                    </a:lnTo>
                    <a:lnTo>
                      <a:pt x="352" y="58"/>
                    </a:lnTo>
                    <a:lnTo>
                      <a:pt x="353" y="46"/>
                    </a:lnTo>
                    <a:lnTo>
                      <a:pt x="355" y="31"/>
                    </a:lnTo>
                    <a:lnTo>
                      <a:pt x="357" y="16"/>
                    </a:lnTo>
                    <a:lnTo>
                      <a:pt x="358" y="5"/>
                    </a:lnTo>
                    <a:lnTo>
                      <a:pt x="360" y="0"/>
                    </a:lnTo>
                    <a:lnTo>
                      <a:pt x="362" y="5"/>
                    </a:lnTo>
                    <a:lnTo>
                      <a:pt x="363" y="16"/>
                    </a:lnTo>
                    <a:lnTo>
                      <a:pt x="365" y="31"/>
                    </a:lnTo>
                    <a:lnTo>
                      <a:pt x="367" y="46"/>
                    </a:lnTo>
                    <a:lnTo>
                      <a:pt x="368" y="58"/>
                    </a:lnTo>
                    <a:lnTo>
                      <a:pt x="370" y="65"/>
                    </a:lnTo>
                    <a:lnTo>
                      <a:pt x="372" y="70"/>
                    </a:lnTo>
                    <a:lnTo>
                      <a:pt x="373" y="73"/>
                    </a:lnTo>
                    <a:lnTo>
                      <a:pt x="375" y="73"/>
                    </a:lnTo>
                    <a:lnTo>
                      <a:pt x="377" y="73"/>
                    </a:lnTo>
                    <a:lnTo>
                      <a:pt x="379" y="73"/>
                    </a:lnTo>
                    <a:lnTo>
                      <a:pt x="380" y="73"/>
                    </a:lnTo>
                    <a:lnTo>
                      <a:pt x="382" y="73"/>
                    </a:lnTo>
                    <a:lnTo>
                      <a:pt x="384" y="73"/>
                    </a:lnTo>
                    <a:lnTo>
                      <a:pt x="385" y="73"/>
                    </a:lnTo>
                    <a:lnTo>
                      <a:pt x="387" y="73"/>
                    </a:lnTo>
                    <a:lnTo>
                      <a:pt x="389" y="73"/>
                    </a:lnTo>
                  </a:path>
                </a:pathLst>
              </a:custGeom>
              <a:noFill/>
              <a:ln w="0">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6" name="Rectangle 880"/>
              <p:cNvSpPr>
                <a:spLocks noChangeArrowheads="1"/>
              </p:cNvSpPr>
              <p:nvPr/>
            </p:nvSpPr>
            <p:spPr bwMode="auto">
              <a:xfrm>
                <a:off x="6502401" y="47228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22.42</a:t>
                </a:r>
                <a:endParaRPr lang="en-US" altLang="en-US" sz="1800"/>
              </a:p>
            </p:txBody>
          </p:sp>
          <p:sp>
            <p:nvSpPr>
              <p:cNvPr id="1307" name="Rectangle 881"/>
              <p:cNvSpPr>
                <a:spLocks noChangeArrowheads="1"/>
              </p:cNvSpPr>
              <p:nvPr/>
            </p:nvSpPr>
            <p:spPr bwMode="auto">
              <a:xfrm>
                <a:off x="4987926" y="47736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17.46</a:t>
                </a:r>
                <a:endParaRPr lang="en-US" altLang="en-US" sz="1800"/>
              </a:p>
            </p:txBody>
          </p:sp>
          <p:sp>
            <p:nvSpPr>
              <p:cNvPr id="1308" name="Rectangle 882"/>
              <p:cNvSpPr>
                <a:spLocks noChangeArrowheads="1"/>
              </p:cNvSpPr>
              <p:nvPr/>
            </p:nvSpPr>
            <p:spPr bwMode="auto">
              <a:xfrm>
                <a:off x="4679951" y="49371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16.46</a:t>
                </a:r>
                <a:endParaRPr lang="en-US" altLang="en-US" sz="1800"/>
              </a:p>
            </p:txBody>
          </p:sp>
          <p:sp>
            <p:nvSpPr>
              <p:cNvPr id="1309" name="Rectangle 883"/>
              <p:cNvSpPr>
                <a:spLocks noChangeArrowheads="1"/>
              </p:cNvSpPr>
              <p:nvPr/>
            </p:nvSpPr>
            <p:spPr bwMode="auto">
              <a:xfrm>
                <a:off x="5440363" y="50260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18.94</a:t>
                </a:r>
                <a:endParaRPr lang="en-US" altLang="en-US" sz="1800"/>
              </a:p>
            </p:txBody>
          </p:sp>
          <p:sp>
            <p:nvSpPr>
              <p:cNvPr id="1310" name="Rectangle 884"/>
              <p:cNvSpPr>
                <a:spLocks noChangeArrowheads="1"/>
              </p:cNvSpPr>
              <p:nvPr/>
            </p:nvSpPr>
            <p:spPr bwMode="auto">
              <a:xfrm>
                <a:off x="5195888" y="50879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18.15</a:t>
                </a:r>
                <a:endParaRPr lang="en-US" altLang="en-US" sz="1800"/>
              </a:p>
            </p:txBody>
          </p:sp>
          <p:sp>
            <p:nvSpPr>
              <p:cNvPr id="1311" name="Rectangle 885"/>
              <p:cNvSpPr>
                <a:spLocks noChangeArrowheads="1"/>
              </p:cNvSpPr>
              <p:nvPr/>
            </p:nvSpPr>
            <p:spPr bwMode="auto">
              <a:xfrm>
                <a:off x="6270626" y="51069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21.66</a:t>
                </a:r>
                <a:endParaRPr lang="en-US" altLang="en-US" sz="1800"/>
              </a:p>
            </p:txBody>
          </p:sp>
          <p:sp>
            <p:nvSpPr>
              <p:cNvPr id="1312" name="Freeform 886"/>
              <p:cNvSpPr>
                <a:spLocks/>
              </p:cNvSpPr>
              <p:nvPr/>
            </p:nvSpPr>
            <p:spPr bwMode="auto">
              <a:xfrm>
                <a:off x="4352926" y="5384801"/>
                <a:ext cx="2444750" cy="458788"/>
              </a:xfrm>
              <a:custGeom>
                <a:avLst/>
                <a:gdLst>
                  <a:gd name="T0" fmla="*/ 3 w 389"/>
                  <a:gd name="T1" fmla="*/ 73 h 73"/>
                  <a:gd name="T2" fmla="*/ 10 w 389"/>
                  <a:gd name="T3" fmla="*/ 73 h 73"/>
                  <a:gd name="T4" fmla="*/ 16 w 389"/>
                  <a:gd name="T5" fmla="*/ 73 h 73"/>
                  <a:gd name="T6" fmla="*/ 23 w 389"/>
                  <a:gd name="T7" fmla="*/ 73 h 73"/>
                  <a:gd name="T8" fmla="*/ 30 w 389"/>
                  <a:gd name="T9" fmla="*/ 71 h 73"/>
                  <a:gd name="T10" fmla="*/ 37 w 389"/>
                  <a:gd name="T11" fmla="*/ 39 h 73"/>
                  <a:gd name="T12" fmla="*/ 43 w 389"/>
                  <a:gd name="T13" fmla="*/ 17 h 73"/>
                  <a:gd name="T14" fmla="*/ 50 w 389"/>
                  <a:gd name="T15" fmla="*/ 61 h 73"/>
                  <a:gd name="T16" fmla="*/ 57 w 389"/>
                  <a:gd name="T17" fmla="*/ 73 h 73"/>
                  <a:gd name="T18" fmla="*/ 63 w 389"/>
                  <a:gd name="T19" fmla="*/ 73 h 73"/>
                  <a:gd name="T20" fmla="*/ 70 w 389"/>
                  <a:gd name="T21" fmla="*/ 73 h 73"/>
                  <a:gd name="T22" fmla="*/ 77 w 389"/>
                  <a:gd name="T23" fmla="*/ 73 h 73"/>
                  <a:gd name="T24" fmla="*/ 83 w 389"/>
                  <a:gd name="T25" fmla="*/ 73 h 73"/>
                  <a:gd name="T26" fmla="*/ 90 w 389"/>
                  <a:gd name="T27" fmla="*/ 73 h 73"/>
                  <a:gd name="T28" fmla="*/ 97 w 389"/>
                  <a:gd name="T29" fmla="*/ 73 h 73"/>
                  <a:gd name="T30" fmla="*/ 104 w 389"/>
                  <a:gd name="T31" fmla="*/ 73 h 73"/>
                  <a:gd name="T32" fmla="*/ 110 w 389"/>
                  <a:gd name="T33" fmla="*/ 73 h 73"/>
                  <a:gd name="T34" fmla="*/ 117 w 389"/>
                  <a:gd name="T35" fmla="*/ 73 h 73"/>
                  <a:gd name="T36" fmla="*/ 124 w 389"/>
                  <a:gd name="T37" fmla="*/ 72 h 73"/>
                  <a:gd name="T38" fmla="*/ 130 w 389"/>
                  <a:gd name="T39" fmla="*/ 61 h 73"/>
                  <a:gd name="T40" fmla="*/ 137 w 389"/>
                  <a:gd name="T41" fmla="*/ 53 h 73"/>
                  <a:gd name="T42" fmla="*/ 144 w 389"/>
                  <a:gd name="T43" fmla="*/ 45 h 73"/>
                  <a:gd name="T44" fmla="*/ 150 w 389"/>
                  <a:gd name="T45" fmla="*/ 0 h 73"/>
                  <a:gd name="T46" fmla="*/ 157 w 389"/>
                  <a:gd name="T47" fmla="*/ 39 h 73"/>
                  <a:gd name="T48" fmla="*/ 164 w 389"/>
                  <a:gd name="T49" fmla="*/ 72 h 73"/>
                  <a:gd name="T50" fmla="*/ 171 w 389"/>
                  <a:gd name="T51" fmla="*/ 73 h 73"/>
                  <a:gd name="T52" fmla="*/ 177 w 389"/>
                  <a:gd name="T53" fmla="*/ 73 h 73"/>
                  <a:gd name="T54" fmla="*/ 184 w 389"/>
                  <a:gd name="T55" fmla="*/ 73 h 73"/>
                  <a:gd name="T56" fmla="*/ 191 w 389"/>
                  <a:gd name="T57" fmla="*/ 73 h 73"/>
                  <a:gd name="T58" fmla="*/ 197 w 389"/>
                  <a:gd name="T59" fmla="*/ 73 h 73"/>
                  <a:gd name="T60" fmla="*/ 204 w 389"/>
                  <a:gd name="T61" fmla="*/ 69 h 73"/>
                  <a:gd name="T62" fmla="*/ 211 w 389"/>
                  <a:gd name="T63" fmla="*/ 66 h 73"/>
                  <a:gd name="T64" fmla="*/ 217 w 389"/>
                  <a:gd name="T65" fmla="*/ 72 h 73"/>
                  <a:gd name="T66" fmla="*/ 224 w 389"/>
                  <a:gd name="T67" fmla="*/ 73 h 73"/>
                  <a:gd name="T68" fmla="*/ 231 w 389"/>
                  <a:gd name="T69" fmla="*/ 73 h 73"/>
                  <a:gd name="T70" fmla="*/ 238 w 389"/>
                  <a:gd name="T71" fmla="*/ 73 h 73"/>
                  <a:gd name="T72" fmla="*/ 244 w 389"/>
                  <a:gd name="T73" fmla="*/ 73 h 73"/>
                  <a:gd name="T74" fmla="*/ 251 w 389"/>
                  <a:gd name="T75" fmla="*/ 73 h 73"/>
                  <a:gd name="T76" fmla="*/ 258 w 389"/>
                  <a:gd name="T77" fmla="*/ 73 h 73"/>
                  <a:gd name="T78" fmla="*/ 264 w 389"/>
                  <a:gd name="T79" fmla="*/ 73 h 73"/>
                  <a:gd name="T80" fmla="*/ 271 w 389"/>
                  <a:gd name="T81" fmla="*/ 73 h 73"/>
                  <a:gd name="T82" fmla="*/ 278 w 389"/>
                  <a:gd name="T83" fmla="*/ 73 h 73"/>
                  <a:gd name="T84" fmla="*/ 284 w 389"/>
                  <a:gd name="T85" fmla="*/ 73 h 73"/>
                  <a:gd name="T86" fmla="*/ 291 w 389"/>
                  <a:gd name="T87" fmla="*/ 73 h 73"/>
                  <a:gd name="T88" fmla="*/ 298 w 389"/>
                  <a:gd name="T89" fmla="*/ 73 h 73"/>
                  <a:gd name="T90" fmla="*/ 305 w 389"/>
                  <a:gd name="T91" fmla="*/ 73 h 73"/>
                  <a:gd name="T92" fmla="*/ 311 w 389"/>
                  <a:gd name="T93" fmla="*/ 73 h 73"/>
                  <a:gd name="T94" fmla="*/ 318 w 389"/>
                  <a:gd name="T95" fmla="*/ 73 h 73"/>
                  <a:gd name="T96" fmla="*/ 325 w 389"/>
                  <a:gd name="T97" fmla="*/ 73 h 73"/>
                  <a:gd name="T98" fmla="*/ 331 w 389"/>
                  <a:gd name="T99" fmla="*/ 73 h 73"/>
                  <a:gd name="T100" fmla="*/ 338 w 389"/>
                  <a:gd name="T101" fmla="*/ 71 h 73"/>
                  <a:gd name="T102" fmla="*/ 345 w 389"/>
                  <a:gd name="T103" fmla="*/ 64 h 73"/>
                  <a:gd name="T104" fmla="*/ 351 w 389"/>
                  <a:gd name="T105" fmla="*/ 68 h 73"/>
                  <a:gd name="T106" fmla="*/ 358 w 389"/>
                  <a:gd name="T107" fmla="*/ 73 h 73"/>
                  <a:gd name="T108" fmla="*/ 365 w 389"/>
                  <a:gd name="T109" fmla="*/ 73 h 73"/>
                  <a:gd name="T110" fmla="*/ 371 w 389"/>
                  <a:gd name="T111" fmla="*/ 73 h 73"/>
                  <a:gd name="T112" fmla="*/ 378 w 389"/>
                  <a:gd name="T113" fmla="*/ 73 h 73"/>
                  <a:gd name="T114" fmla="*/ 385 w 389"/>
                  <a:gd name="T115" fmla="*/ 5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9" h="73">
                    <a:moveTo>
                      <a:pt x="0" y="73"/>
                    </a:moveTo>
                    <a:lnTo>
                      <a:pt x="0" y="73"/>
                    </a:lnTo>
                    <a:lnTo>
                      <a:pt x="1" y="73"/>
                    </a:lnTo>
                    <a:lnTo>
                      <a:pt x="3" y="73"/>
                    </a:lnTo>
                    <a:lnTo>
                      <a:pt x="5" y="73"/>
                    </a:lnTo>
                    <a:lnTo>
                      <a:pt x="6" y="73"/>
                    </a:lnTo>
                    <a:lnTo>
                      <a:pt x="8" y="73"/>
                    </a:lnTo>
                    <a:lnTo>
                      <a:pt x="10" y="73"/>
                    </a:lnTo>
                    <a:lnTo>
                      <a:pt x="11" y="73"/>
                    </a:lnTo>
                    <a:lnTo>
                      <a:pt x="13" y="73"/>
                    </a:lnTo>
                    <a:lnTo>
                      <a:pt x="15" y="73"/>
                    </a:lnTo>
                    <a:lnTo>
                      <a:pt x="16" y="73"/>
                    </a:lnTo>
                    <a:lnTo>
                      <a:pt x="18" y="73"/>
                    </a:lnTo>
                    <a:lnTo>
                      <a:pt x="20" y="73"/>
                    </a:lnTo>
                    <a:lnTo>
                      <a:pt x="21" y="73"/>
                    </a:lnTo>
                    <a:lnTo>
                      <a:pt x="23" y="73"/>
                    </a:lnTo>
                    <a:lnTo>
                      <a:pt x="25" y="73"/>
                    </a:lnTo>
                    <a:lnTo>
                      <a:pt x="27" y="73"/>
                    </a:lnTo>
                    <a:lnTo>
                      <a:pt x="28" y="73"/>
                    </a:lnTo>
                    <a:lnTo>
                      <a:pt x="30" y="71"/>
                    </a:lnTo>
                    <a:lnTo>
                      <a:pt x="32" y="67"/>
                    </a:lnTo>
                    <a:lnTo>
                      <a:pt x="33" y="61"/>
                    </a:lnTo>
                    <a:lnTo>
                      <a:pt x="35" y="51"/>
                    </a:lnTo>
                    <a:lnTo>
                      <a:pt x="37" y="39"/>
                    </a:lnTo>
                    <a:lnTo>
                      <a:pt x="38" y="27"/>
                    </a:lnTo>
                    <a:lnTo>
                      <a:pt x="40" y="17"/>
                    </a:lnTo>
                    <a:lnTo>
                      <a:pt x="42" y="14"/>
                    </a:lnTo>
                    <a:lnTo>
                      <a:pt x="43" y="17"/>
                    </a:lnTo>
                    <a:lnTo>
                      <a:pt x="45" y="27"/>
                    </a:lnTo>
                    <a:lnTo>
                      <a:pt x="47" y="39"/>
                    </a:lnTo>
                    <a:lnTo>
                      <a:pt x="48" y="51"/>
                    </a:lnTo>
                    <a:lnTo>
                      <a:pt x="50" y="61"/>
                    </a:lnTo>
                    <a:lnTo>
                      <a:pt x="52" y="67"/>
                    </a:lnTo>
                    <a:lnTo>
                      <a:pt x="53" y="71"/>
                    </a:lnTo>
                    <a:lnTo>
                      <a:pt x="55" y="73"/>
                    </a:lnTo>
                    <a:lnTo>
                      <a:pt x="57" y="73"/>
                    </a:lnTo>
                    <a:lnTo>
                      <a:pt x="58" y="73"/>
                    </a:lnTo>
                    <a:lnTo>
                      <a:pt x="60" y="73"/>
                    </a:lnTo>
                    <a:lnTo>
                      <a:pt x="62" y="73"/>
                    </a:lnTo>
                    <a:lnTo>
                      <a:pt x="63" y="73"/>
                    </a:lnTo>
                    <a:lnTo>
                      <a:pt x="65" y="73"/>
                    </a:lnTo>
                    <a:lnTo>
                      <a:pt x="67" y="73"/>
                    </a:lnTo>
                    <a:lnTo>
                      <a:pt x="68" y="73"/>
                    </a:lnTo>
                    <a:lnTo>
                      <a:pt x="70" y="73"/>
                    </a:lnTo>
                    <a:lnTo>
                      <a:pt x="72" y="73"/>
                    </a:lnTo>
                    <a:lnTo>
                      <a:pt x="73" y="73"/>
                    </a:lnTo>
                    <a:lnTo>
                      <a:pt x="75" y="73"/>
                    </a:lnTo>
                    <a:lnTo>
                      <a:pt x="77" y="73"/>
                    </a:lnTo>
                    <a:lnTo>
                      <a:pt x="78" y="73"/>
                    </a:lnTo>
                    <a:lnTo>
                      <a:pt x="80" y="73"/>
                    </a:lnTo>
                    <a:lnTo>
                      <a:pt x="82" y="73"/>
                    </a:lnTo>
                    <a:lnTo>
                      <a:pt x="83" y="73"/>
                    </a:lnTo>
                    <a:lnTo>
                      <a:pt x="85" y="73"/>
                    </a:lnTo>
                    <a:lnTo>
                      <a:pt x="87" y="73"/>
                    </a:lnTo>
                    <a:lnTo>
                      <a:pt x="88" y="73"/>
                    </a:lnTo>
                    <a:lnTo>
                      <a:pt x="90" y="73"/>
                    </a:lnTo>
                    <a:lnTo>
                      <a:pt x="92" y="73"/>
                    </a:lnTo>
                    <a:lnTo>
                      <a:pt x="94" y="73"/>
                    </a:lnTo>
                    <a:lnTo>
                      <a:pt x="95" y="73"/>
                    </a:lnTo>
                    <a:lnTo>
                      <a:pt x="97" y="73"/>
                    </a:lnTo>
                    <a:lnTo>
                      <a:pt x="99" y="73"/>
                    </a:lnTo>
                    <a:lnTo>
                      <a:pt x="100" y="73"/>
                    </a:lnTo>
                    <a:lnTo>
                      <a:pt x="102" y="73"/>
                    </a:lnTo>
                    <a:lnTo>
                      <a:pt x="104" y="73"/>
                    </a:lnTo>
                    <a:lnTo>
                      <a:pt x="105" y="73"/>
                    </a:lnTo>
                    <a:lnTo>
                      <a:pt x="107" y="73"/>
                    </a:lnTo>
                    <a:lnTo>
                      <a:pt x="109" y="73"/>
                    </a:lnTo>
                    <a:lnTo>
                      <a:pt x="110" y="73"/>
                    </a:lnTo>
                    <a:lnTo>
                      <a:pt x="112" y="73"/>
                    </a:lnTo>
                    <a:lnTo>
                      <a:pt x="114" y="73"/>
                    </a:lnTo>
                    <a:lnTo>
                      <a:pt x="115" y="73"/>
                    </a:lnTo>
                    <a:lnTo>
                      <a:pt x="117" y="73"/>
                    </a:lnTo>
                    <a:lnTo>
                      <a:pt x="119" y="73"/>
                    </a:lnTo>
                    <a:lnTo>
                      <a:pt x="120" y="73"/>
                    </a:lnTo>
                    <a:lnTo>
                      <a:pt x="122" y="73"/>
                    </a:lnTo>
                    <a:lnTo>
                      <a:pt x="124" y="72"/>
                    </a:lnTo>
                    <a:lnTo>
                      <a:pt x="125" y="71"/>
                    </a:lnTo>
                    <a:lnTo>
                      <a:pt x="127" y="69"/>
                    </a:lnTo>
                    <a:lnTo>
                      <a:pt x="129" y="65"/>
                    </a:lnTo>
                    <a:lnTo>
                      <a:pt x="130" y="61"/>
                    </a:lnTo>
                    <a:lnTo>
                      <a:pt x="132" y="56"/>
                    </a:lnTo>
                    <a:lnTo>
                      <a:pt x="134" y="53"/>
                    </a:lnTo>
                    <a:lnTo>
                      <a:pt x="135" y="51"/>
                    </a:lnTo>
                    <a:lnTo>
                      <a:pt x="137" y="53"/>
                    </a:lnTo>
                    <a:lnTo>
                      <a:pt x="139" y="54"/>
                    </a:lnTo>
                    <a:lnTo>
                      <a:pt x="140" y="54"/>
                    </a:lnTo>
                    <a:lnTo>
                      <a:pt x="142" y="52"/>
                    </a:lnTo>
                    <a:lnTo>
                      <a:pt x="144" y="45"/>
                    </a:lnTo>
                    <a:lnTo>
                      <a:pt x="145" y="34"/>
                    </a:lnTo>
                    <a:lnTo>
                      <a:pt x="147" y="20"/>
                    </a:lnTo>
                    <a:lnTo>
                      <a:pt x="149" y="8"/>
                    </a:lnTo>
                    <a:lnTo>
                      <a:pt x="150" y="0"/>
                    </a:lnTo>
                    <a:lnTo>
                      <a:pt x="152" y="1"/>
                    </a:lnTo>
                    <a:lnTo>
                      <a:pt x="154" y="10"/>
                    </a:lnTo>
                    <a:lnTo>
                      <a:pt x="155" y="24"/>
                    </a:lnTo>
                    <a:lnTo>
                      <a:pt x="157" y="39"/>
                    </a:lnTo>
                    <a:lnTo>
                      <a:pt x="159" y="52"/>
                    </a:lnTo>
                    <a:lnTo>
                      <a:pt x="161" y="62"/>
                    </a:lnTo>
                    <a:lnTo>
                      <a:pt x="162" y="68"/>
                    </a:lnTo>
                    <a:lnTo>
                      <a:pt x="164" y="72"/>
                    </a:lnTo>
                    <a:lnTo>
                      <a:pt x="166" y="73"/>
                    </a:lnTo>
                    <a:lnTo>
                      <a:pt x="167" y="73"/>
                    </a:lnTo>
                    <a:lnTo>
                      <a:pt x="169" y="73"/>
                    </a:lnTo>
                    <a:lnTo>
                      <a:pt x="171" y="73"/>
                    </a:lnTo>
                    <a:lnTo>
                      <a:pt x="172" y="73"/>
                    </a:lnTo>
                    <a:lnTo>
                      <a:pt x="174" y="73"/>
                    </a:lnTo>
                    <a:lnTo>
                      <a:pt x="176" y="73"/>
                    </a:lnTo>
                    <a:lnTo>
                      <a:pt x="177" y="73"/>
                    </a:lnTo>
                    <a:lnTo>
                      <a:pt x="179" y="73"/>
                    </a:lnTo>
                    <a:lnTo>
                      <a:pt x="181" y="73"/>
                    </a:lnTo>
                    <a:lnTo>
                      <a:pt x="182" y="73"/>
                    </a:lnTo>
                    <a:lnTo>
                      <a:pt x="184" y="73"/>
                    </a:lnTo>
                    <a:lnTo>
                      <a:pt x="186" y="73"/>
                    </a:lnTo>
                    <a:lnTo>
                      <a:pt x="187" y="73"/>
                    </a:lnTo>
                    <a:lnTo>
                      <a:pt x="189" y="73"/>
                    </a:lnTo>
                    <a:lnTo>
                      <a:pt x="191" y="73"/>
                    </a:lnTo>
                    <a:lnTo>
                      <a:pt x="192" y="73"/>
                    </a:lnTo>
                    <a:lnTo>
                      <a:pt x="194" y="73"/>
                    </a:lnTo>
                    <a:lnTo>
                      <a:pt x="196" y="73"/>
                    </a:lnTo>
                    <a:lnTo>
                      <a:pt x="197" y="73"/>
                    </a:lnTo>
                    <a:lnTo>
                      <a:pt x="199" y="73"/>
                    </a:lnTo>
                    <a:lnTo>
                      <a:pt x="201" y="72"/>
                    </a:lnTo>
                    <a:lnTo>
                      <a:pt x="202" y="71"/>
                    </a:lnTo>
                    <a:lnTo>
                      <a:pt x="204" y="69"/>
                    </a:lnTo>
                    <a:lnTo>
                      <a:pt x="206" y="67"/>
                    </a:lnTo>
                    <a:lnTo>
                      <a:pt x="207" y="66"/>
                    </a:lnTo>
                    <a:lnTo>
                      <a:pt x="209" y="66"/>
                    </a:lnTo>
                    <a:lnTo>
                      <a:pt x="211" y="66"/>
                    </a:lnTo>
                    <a:lnTo>
                      <a:pt x="212" y="67"/>
                    </a:lnTo>
                    <a:lnTo>
                      <a:pt x="214" y="69"/>
                    </a:lnTo>
                    <a:lnTo>
                      <a:pt x="216" y="71"/>
                    </a:lnTo>
                    <a:lnTo>
                      <a:pt x="217" y="72"/>
                    </a:lnTo>
                    <a:lnTo>
                      <a:pt x="219" y="73"/>
                    </a:lnTo>
                    <a:lnTo>
                      <a:pt x="221" y="73"/>
                    </a:lnTo>
                    <a:lnTo>
                      <a:pt x="222" y="73"/>
                    </a:lnTo>
                    <a:lnTo>
                      <a:pt x="224" y="73"/>
                    </a:lnTo>
                    <a:lnTo>
                      <a:pt x="226" y="73"/>
                    </a:lnTo>
                    <a:lnTo>
                      <a:pt x="227" y="73"/>
                    </a:lnTo>
                    <a:lnTo>
                      <a:pt x="229" y="73"/>
                    </a:lnTo>
                    <a:lnTo>
                      <a:pt x="231" y="73"/>
                    </a:lnTo>
                    <a:lnTo>
                      <a:pt x="233" y="73"/>
                    </a:lnTo>
                    <a:lnTo>
                      <a:pt x="234" y="73"/>
                    </a:lnTo>
                    <a:lnTo>
                      <a:pt x="236" y="73"/>
                    </a:lnTo>
                    <a:lnTo>
                      <a:pt x="238" y="73"/>
                    </a:lnTo>
                    <a:lnTo>
                      <a:pt x="239" y="73"/>
                    </a:lnTo>
                    <a:lnTo>
                      <a:pt x="241" y="73"/>
                    </a:lnTo>
                    <a:lnTo>
                      <a:pt x="243" y="73"/>
                    </a:lnTo>
                    <a:lnTo>
                      <a:pt x="244" y="73"/>
                    </a:lnTo>
                    <a:lnTo>
                      <a:pt x="246" y="73"/>
                    </a:lnTo>
                    <a:lnTo>
                      <a:pt x="248" y="73"/>
                    </a:lnTo>
                    <a:lnTo>
                      <a:pt x="249" y="73"/>
                    </a:lnTo>
                    <a:lnTo>
                      <a:pt x="251" y="73"/>
                    </a:lnTo>
                    <a:lnTo>
                      <a:pt x="253" y="73"/>
                    </a:lnTo>
                    <a:lnTo>
                      <a:pt x="254" y="73"/>
                    </a:lnTo>
                    <a:lnTo>
                      <a:pt x="256" y="73"/>
                    </a:lnTo>
                    <a:lnTo>
                      <a:pt x="258" y="73"/>
                    </a:lnTo>
                    <a:lnTo>
                      <a:pt x="259" y="73"/>
                    </a:lnTo>
                    <a:lnTo>
                      <a:pt x="261" y="73"/>
                    </a:lnTo>
                    <a:lnTo>
                      <a:pt x="263" y="73"/>
                    </a:lnTo>
                    <a:lnTo>
                      <a:pt x="264" y="73"/>
                    </a:lnTo>
                    <a:lnTo>
                      <a:pt x="266" y="73"/>
                    </a:lnTo>
                    <a:lnTo>
                      <a:pt x="268" y="73"/>
                    </a:lnTo>
                    <a:lnTo>
                      <a:pt x="269" y="73"/>
                    </a:lnTo>
                    <a:lnTo>
                      <a:pt x="271" y="73"/>
                    </a:lnTo>
                    <a:lnTo>
                      <a:pt x="273" y="73"/>
                    </a:lnTo>
                    <a:lnTo>
                      <a:pt x="274" y="73"/>
                    </a:lnTo>
                    <a:lnTo>
                      <a:pt x="276" y="73"/>
                    </a:lnTo>
                    <a:lnTo>
                      <a:pt x="278" y="73"/>
                    </a:lnTo>
                    <a:lnTo>
                      <a:pt x="279" y="73"/>
                    </a:lnTo>
                    <a:lnTo>
                      <a:pt x="281" y="73"/>
                    </a:lnTo>
                    <a:lnTo>
                      <a:pt x="283" y="73"/>
                    </a:lnTo>
                    <a:lnTo>
                      <a:pt x="284" y="73"/>
                    </a:lnTo>
                    <a:lnTo>
                      <a:pt x="286" y="73"/>
                    </a:lnTo>
                    <a:lnTo>
                      <a:pt x="288" y="73"/>
                    </a:lnTo>
                    <a:lnTo>
                      <a:pt x="289" y="73"/>
                    </a:lnTo>
                    <a:lnTo>
                      <a:pt x="291" y="73"/>
                    </a:lnTo>
                    <a:lnTo>
                      <a:pt x="293" y="73"/>
                    </a:lnTo>
                    <a:lnTo>
                      <a:pt x="294" y="73"/>
                    </a:lnTo>
                    <a:lnTo>
                      <a:pt x="296" y="73"/>
                    </a:lnTo>
                    <a:lnTo>
                      <a:pt x="298" y="73"/>
                    </a:lnTo>
                    <a:lnTo>
                      <a:pt x="300" y="73"/>
                    </a:lnTo>
                    <a:lnTo>
                      <a:pt x="301" y="73"/>
                    </a:lnTo>
                    <a:lnTo>
                      <a:pt x="303" y="73"/>
                    </a:lnTo>
                    <a:lnTo>
                      <a:pt x="305" y="73"/>
                    </a:lnTo>
                    <a:lnTo>
                      <a:pt x="306" y="73"/>
                    </a:lnTo>
                    <a:lnTo>
                      <a:pt x="308" y="73"/>
                    </a:lnTo>
                    <a:lnTo>
                      <a:pt x="310" y="73"/>
                    </a:lnTo>
                    <a:lnTo>
                      <a:pt x="311" y="73"/>
                    </a:lnTo>
                    <a:lnTo>
                      <a:pt x="313" y="73"/>
                    </a:lnTo>
                    <a:lnTo>
                      <a:pt x="315" y="73"/>
                    </a:lnTo>
                    <a:lnTo>
                      <a:pt x="316" y="73"/>
                    </a:lnTo>
                    <a:lnTo>
                      <a:pt x="318" y="73"/>
                    </a:lnTo>
                    <a:lnTo>
                      <a:pt x="320" y="73"/>
                    </a:lnTo>
                    <a:lnTo>
                      <a:pt x="321" y="73"/>
                    </a:lnTo>
                    <a:lnTo>
                      <a:pt x="323" y="73"/>
                    </a:lnTo>
                    <a:lnTo>
                      <a:pt x="325" y="73"/>
                    </a:lnTo>
                    <a:lnTo>
                      <a:pt x="326" y="73"/>
                    </a:lnTo>
                    <a:lnTo>
                      <a:pt x="328" y="73"/>
                    </a:lnTo>
                    <a:lnTo>
                      <a:pt x="330" y="73"/>
                    </a:lnTo>
                    <a:lnTo>
                      <a:pt x="331" y="73"/>
                    </a:lnTo>
                    <a:lnTo>
                      <a:pt x="333" y="73"/>
                    </a:lnTo>
                    <a:lnTo>
                      <a:pt x="335" y="73"/>
                    </a:lnTo>
                    <a:lnTo>
                      <a:pt x="336" y="72"/>
                    </a:lnTo>
                    <a:lnTo>
                      <a:pt x="338" y="71"/>
                    </a:lnTo>
                    <a:lnTo>
                      <a:pt x="340" y="70"/>
                    </a:lnTo>
                    <a:lnTo>
                      <a:pt x="341" y="68"/>
                    </a:lnTo>
                    <a:lnTo>
                      <a:pt x="343" y="66"/>
                    </a:lnTo>
                    <a:lnTo>
                      <a:pt x="345" y="64"/>
                    </a:lnTo>
                    <a:lnTo>
                      <a:pt x="346" y="64"/>
                    </a:lnTo>
                    <a:lnTo>
                      <a:pt x="348" y="64"/>
                    </a:lnTo>
                    <a:lnTo>
                      <a:pt x="350" y="66"/>
                    </a:lnTo>
                    <a:lnTo>
                      <a:pt x="351" y="68"/>
                    </a:lnTo>
                    <a:lnTo>
                      <a:pt x="353" y="70"/>
                    </a:lnTo>
                    <a:lnTo>
                      <a:pt x="355" y="71"/>
                    </a:lnTo>
                    <a:lnTo>
                      <a:pt x="356" y="72"/>
                    </a:lnTo>
                    <a:lnTo>
                      <a:pt x="358" y="73"/>
                    </a:lnTo>
                    <a:lnTo>
                      <a:pt x="360" y="73"/>
                    </a:lnTo>
                    <a:lnTo>
                      <a:pt x="361" y="73"/>
                    </a:lnTo>
                    <a:lnTo>
                      <a:pt x="363" y="73"/>
                    </a:lnTo>
                    <a:lnTo>
                      <a:pt x="365" y="73"/>
                    </a:lnTo>
                    <a:lnTo>
                      <a:pt x="366" y="73"/>
                    </a:lnTo>
                    <a:lnTo>
                      <a:pt x="368" y="73"/>
                    </a:lnTo>
                    <a:lnTo>
                      <a:pt x="370" y="73"/>
                    </a:lnTo>
                    <a:lnTo>
                      <a:pt x="371" y="73"/>
                    </a:lnTo>
                    <a:lnTo>
                      <a:pt x="373" y="73"/>
                    </a:lnTo>
                    <a:lnTo>
                      <a:pt x="375" y="73"/>
                    </a:lnTo>
                    <a:lnTo>
                      <a:pt x="376" y="73"/>
                    </a:lnTo>
                    <a:lnTo>
                      <a:pt x="378" y="73"/>
                    </a:lnTo>
                    <a:lnTo>
                      <a:pt x="380" y="71"/>
                    </a:lnTo>
                    <a:lnTo>
                      <a:pt x="382" y="69"/>
                    </a:lnTo>
                    <a:lnTo>
                      <a:pt x="383" y="65"/>
                    </a:lnTo>
                    <a:lnTo>
                      <a:pt x="385" y="59"/>
                    </a:lnTo>
                    <a:lnTo>
                      <a:pt x="387" y="53"/>
                    </a:lnTo>
                    <a:lnTo>
                      <a:pt x="388" y="47"/>
                    </a:lnTo>
                    <a:lnTo>
                      <a:pt x="389" y="45"/>
                    </a:lnTo>
                  </a:path>
                </a:pathLst>
              </a:custGeom>
              <a:noFill/>
              <a:ln w="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3" name="Rectangle 887"/>
              <p:cNvSpPr>
                <a:spLocks noChangeArrowheads="1"/>
              </p:cNvSpPr>
              <p:nvPr/>
            </p:nvSpPr>
            <p:spPr bwMode="auto">
              <a:xfrm>
                <a:off x="5183188" y="5289551"/>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18.10</a:t>
                </a:r>
                <a:endParaRPr lang="en-US" altLang="en-US" sz="1800"/>
              </a:p>
            </p:txBody>
          </p:sp>
          <p:sp>
            <p:nvSpPr>
              <p:cNvPr id="1314" name="Rectangle 888"/>
              <p:cNvSpPr>
                <a:spLocks noChangeArrowheads="1"/>
              </p:cNvSpPr>
              <p:nvPr/>
            </p:nvSpPr>
            <p:spPr bwMode="auto">
              <a:xfrm>
                <a:off x="4503738" y="5378451"/>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15.87</a:t>
                </a:r>
                <a:endParaRPr lang="en-US" altLang="en-US" sz="1800"/>
              </a:p>
            </p:txBody>
          </p:sp>
          <p:sp>
            <p:nvSpPr>
              <p:cNvPr id="1315" name="Rectangle 889"/>
              <p:cNvSpPr>
                <a:spLocks noChangeArrowheads="1"/>
              </p:cNvSpPr>
              <p:nvPr/>
            </p:nvSpPr>
            <p:spPr bwMode="auto">
              <a:xfrm>
                <a:off x="4994276" y="561022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17.79</a:t>
                </a:r>
                <a:endParaRPr lang="en-US" altLang="en-US" sz="1800"/>
              </a:p>
            </p:txBody>
          </p:sp>
          <p:sp>
            <p:nvSpPr>
              <p:cNvPr id="1316" name="Line 890"/>
              <p:cNvSpPr>
                <a:spLocks noChangeShapeType="1"/>
              </p:cNvSpPr>
              <p:nvPr/>
            </p:nvSpPr>
            <p:spPr bwMode="auto">
              <a:xfrm flipH="1" flipV="1">
                <a:off x="5106988" y="5686426"/>
                <a:ext cx="936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7" name="Rectangle 891"/>
              <p:cNvSpPr>
                <a:spLocks noChangeArrowheads="1"/>
              </p:cNvSpPr>
              <p:nvPr/>
            </p:nvSpPr>
            <p:spPr bwMode="auto">
              <a:xfrm>
                <a:off x="6415088" y="56927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22.13</a:t>
                </a:r>
                <a:endParaRPr lang="en-US" altLang="en-US" sz="1800"/>
              </a:p>
            </p:txBody>
          </p:sp>
          <p:sp>
            <p:nvSpPr>
              <p:cNvPr id="1318" name="Rectangle 892"/>
              <p:cNvSpPr>
                <a:spLocks noChangeArrowheads="1"/>
              </p:cNvSpPr>
              <p:nvPr/>
            </p:nvSpPr>
            <p:spPr bwMode="auto">
              <a:xfrm>
                <a:off x="5553076" y="5705476"/>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19.31</a:t>
                </a:r>
                <a:endParaRPr lang="en-US" altLang="en-US" sz="1800"/>
              </a:p>
            </p:txBody>
          </p:sp>
          <p:sp>
            <p:nvSpPr>
              <p:cNvPr id="1319" name="Rectangle 894"/>
              <p:cNvSpPr>
                <a:spLocks noChangeArrowheads="1"/>
              </p:cNvSpPr>
              <p:nvPr/>
            </p:nvSpPr>
            <p:spPr bwMode="auto">
              <a:xfrm>
                <a:off x="6797676" y="3667126"/>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1320" name="Rectangle 895"/>
              <p:cNvSpPr>
                <a:spLocks noChangeArrowheads="1"/>
              </p:cNvSpPr>
              <p:nvPr/>
            </p:nvSpPr>
            <p:spPr bwMode="auto">
              <a:xfrm>
                <a:off x="6797676" y="3749676"/>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1046.00@cid35.00 </a:t>
                </a:r>
                <a:endParaRPr lang="en-US" altLang="en-US" sz="1800" dirty="0"/>
              </a:p>
            </p:txBody>
          </p:sp>
          <p:sp>
            <p:nvSpPr>
              <p:cNvPr id="1321" name="Rectangle 896"/>
              <p:cNvSpPr>
                <a:spLocks noChangeArrowheads="1"/>
              </p:cNvSpPr>
              <p:nvPr/>
            </p:nvSpPr>
            <p:spPr bwMode="auto">
              <a:xfrm>
                <a:off x="6797676" y="3830638"/>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[285.00-2000.00]  MS </a:t>
                </a:r>
                <a:endParaRPr lang="en-US" altLang="en-US" sz="1800"/>
              </a:p>
            </p:txBody>
          </p:sp>
          <p:sp>
            <p:nvSpPr>
              <p:cNvPr id="1322" name="Rectangle 897"/>
              <p:cNvSpPr>
                <a:spLocks noChangeArrowheads="1"/>
              </p:cNvSpPr>
              <p:nvPr/>
            </p:nvSpPr>
            <p:spPr bwMode="auto">
              <a:xfrm>
                <a:off x="6797676" y="3913188"/>
                <a:ext cx="2671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ingel_9_1</a:t>
                </a:r>
                <a:endParaRPr lang="en-US" altLang="en-US" sz="1800"/>
              </a:p>
            </p:txBody>
          </p:sp>
          <p:sp>
            <p:nvSpPr>
              <p:cNvPr id="1323" name="Rectangle 899"/>
              <p:cNvSpPr>
                <a:spLocks noChangeArrowheads="1"/>
              </p:cNvSpPr>
              <p:nvPr/>
            </p:nvSpPr>
            <p:spPr bwMode="auto">
              <a:xfrm>
                <a:off x="6797676" y="4233863"/>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1324" name="Rectangle 900"/>
              <p:cNvSpPr>
                <a:spLocks noChangeArrowheads="1"/>
              </p:cNvSpPr>
              <p:nvPr/>
            </p:nvSpPr>
            <p:spPr bwMode="auto">
              <a:xfrm>
                <a:off x="6797676" y="4314826"/>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1325" name="Rectangle 901"/>
              <p:cNvSpPr>
                <a:spLocks noChangeArrowheads="1"/>
              </p:cNvSpPr>
              <p:nvPr/>
            </p:nvSpPr>
            <p:spPr bwMode="auto">
              <a:xfrm>
                <a:off x="6797676" y="4397376"/>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1326" name="Rectangle 904"/>
              <p:cNvSpPr>
                <a:spLocks noChangeArrowheads="1"/>
              </p:cNvSpPr>
              <p:nvPr/>
            </p:nvSpPr>
            <p:spPr bwMode="auto">
              <a:xfrm>
                <a:off x="6797676" y="4805363"/>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1327" name="Rectangle 905"/>
              <p:cNvSpPr>
                <a:spLocks noChangeArrowheads="1"/>
              </p:cNvSpPr>
              <p:nvPr/>
            </p:nvSpPr>
            <p:spPr bwMode="auto">
              <a:xfrm>
                <a:off x="6797676" y="4887913"/>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1046.00@cid35.00 </a:t>
                </a:r>
                <a:endParaRPr lang="en-US" altLang="en-US" sz="1800"/>
              </a:p>
            </p:txBody>
          </p:sp>
          <p:sp>
            <p:nvSpPr>
              <p:cNvPr id="1328" name="Rectangle 906"/>
              <p:cNvSpPr>
                <a:spLocks noChangeArrowheads="1"/>
              </p:cNvSpPr>
              <p:nvPr/>
            </p:nvSpPr>
            <p:spPr bwMode="auto">
              <a:xfrm>
                <a:off x="6797676" y="4968876"/>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[774.20-775.20]  MS </a:t>
                </a:r>
                <a:endParaRPr lang="en-US" altLang="en-US" sz="1800"/>
              </a:p>
            </p:txBody>
          </p:sp>
          <p:sp>
            <p:nvSpPr>
              <p:cNvPr id="1329" name="Rectangle 909"/>
              <p:cNvSpPr>
                <a:spLocks noChangeArrowheads="1"/>
              </p:cNvSpPr>
              <p:nvPr/>
            </p:nvSpPr>
            <p:spPr bwMode="auto">
              <a:xfrm>
                <a:off x="6797676" y="5372101"/>
                <a:ext cx="726824"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1330" name="Rectangle 910"/>
              <p:cNvSpPr>
                <a:spLocks noChangeArrowheads="1"/>
              </p:cNvSpPr>
              <p:nvPr/>
            </p:nvSpPr>
            <p:spPr bwMode="auto">
              <a:xfrm>
                <a:off x="6797676" y="5453063"/>
                <a:ext cx="66936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1072.80@cid35.00 </a:t>
                </a:r>
                <a:endParaRPr lang="en-US" altLang="en-US" sz="1800"/>
              </a:p>
            </p:txBody>
          </p:sp>
          <p:sp>
            <p:nvSpPr>
              <p:cNvPr id="1331" name="Rectangle 911"/>
              <p:cNvSpPr>
                <a:spLocks noChangeArrowheads="1"/>
              </p:cNvSpPr>
              <p:nvPr/>
            </p:nvSpPr>
            <p:spPr bwMode="auto">
              <a:xfrm>
                <a:off x="6797676" y="5535613"/>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[765.20-766.20]  MS </a:t>
                </a:r>
                <a:endParaRPr lang="en-US" altLang="en-US" sz="1800"/>
              </a:p>
            </p:txBody>
          </p:sp>
          <p:sp>
            <p:nvSpPr>
              <p:cNvPr id="1332" name="Line 917"/>
              <p:cNvSpPr>
                <a:spLocks noChangeShapeType="1"/>
              </p:cNvSpPr>
              <p:nvPr/>
            </p:nvSpPr>
            <p:spPr bwMode="auto">
              <a:xfrm>
                <a:off x="8080376" y="5849938"/>
                <a:ext cx="2376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3" name="Line 918"/>
              <p:cNvSpPr>
                <a:spLocks noChangeShapeType="1"/>
              </p:cNvSpPr>
              <p:nvPr/>
            </p:nvSpPr>
            <p:spPr bwMode="auto">
              <a:xfrm>
                <a:off x="813752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4" name="Line 919"/>
              <p:cNvSpPr>
                <a:spLocks noChangeShapeType="1"/>
              </p:cNvSpPr>
              <p:nvPr/>
            </p:nvSpPr>
            <p:spPr bwMode="auto">
              <a:xfrm>
                <a:off x="81930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5" name="Line 920"/>
              <p:cNvSpPr>
                <a:spLocks noChangeShapeType="1"/>
              </p:cNvSpPr>
              <p:nvPr/>
            </p:nvSpPr>
            <p:spPr bwMode="auto">
              <a:xfrm>
                <a:off x="82565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6" name="Line 921"/>
              <p:cNvSpPr>
                <a:spLocks noChangeShapeType="1"/>
              </p:cNvSpPr>
              <p:nvPr/>
            </p:nvSpPr>
            <p:spPr bwMode="auto">
              <a:xfrm>
                <a:off x="83121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7" name="Line 922"/>
              <p:cNvSpPr>
                <a:spLocks noChangeShapeType="1"/>
              </p:cNvSpPr>
              <p:nvPr/>
            </p:nvSpPr>
            <p:spPr bwMode="auto">
              <a:xfrm>
                <a:off x="843280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8" name="Line 923"/>
              <p:cNvSpPr>
                <a:spLocks noChangeShapeType="1"/>
              </p:cNvSpPr>
              <p:nvPr/>
            </p:nvSpPr>
            <p:spPr bwMode="auto">
              <a:xfrm>
                <a:off x="84947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9" name="Line 924"/>
              <p:cNvSpPr>
                <a:spLocks noChangeShapeType="1"/>
              </p:cNvSpPr>
              <p:nvPr/>
            </p:nvSpPr>
            <p:spPr bwMode="auto">
              <a:xfrm>
                <a:off x="85518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0" name="Line 925"/>
              <p:cNvSpPr>
                <a:spLocks noChangeShapeType="1"/>
              </p:cNvSpPr>
              <p:nvPr/>
            </p:nvSpPr>
            <p:spPr bwMode="auto">
              <a:xfrm>
                <a:off x="861377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1" name="Line 926"/>
              <p:cNvSpPr>
                <a:spLocks noChangeShapeType="1"/>
              </p:cNvSpPr>
              <p:nvPr/>
            </p:nvSpPr>
            <p:spPr bwMode="auto">
              <a:xfrm>
                <a:off x="872807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2" name="Line 927"/>
              <p:cNvSpPr>
                <a:spLocks noChangeShapeType="1"/>
              </p:cNvSpPr>
              <p:nvPr/>
            </p:nvSpPr>
            <p:spPr bwMode="auto">
              <a:xfrm>
                <a:off x="87899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3" name="Line 928"/>
              <p:cNvSpPr>
                <a:spLocks noChangeShapeType="1"/>
              </p:cNvSpPr>
              <p:nvPr/>
            </p:nvSpPr>
            <p:spPr bwMode="auto">
              <a:xfrm>
                <a:off x="88471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4" name="Line 929"/>
              <p:cNvSpPr>
                <a:spLocks noChangeShapeType="1"/>
              </p:cNvSpPr>
              <p:nvPr/>
            </p:nvSpPr>
            <p:spPr bwMode="auto">
              <a:xfrm>
                <a:off x="89106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5" name="Line 930"/>
              <p:cNvSpPr>
                <a:spLocks noChangeShapeType="1"/>
              </p:cNvSpPr>
              <p:nvPr/>
            </p:nvSpPr>
            <p:spPr bwMode="auto">
              <a:xfrm>
                <a:off x="902970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6" name="Line 931"/>
              <p:cNvSpPr>
                <a:spLocks noChangeShapeType="1"/>
              </p:cNvSpPr>
              <p:nvPr/>
            </p:nvSpPr>
            <p:spPr bwMode="auto">
              <a:xfrm>
                <a:off x="90852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7" name="Line 932"/>
              <p:cNvSpPr>
                <a:spLocks noChangeShapeType="1"/>
              </p:cNvSpPr>
              <p:nvPr/>
            </p:nvSpPr>
            <p:spPr bwMode="auto">
              <a:xfrm>
                <a:off x="91487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8" name="Line 933"/>
              <p:cNvSpPr>
                <a:spLocks noChangeShapeType="1"/>
              </p:cNvSpPr>
              <p:nvPr/>
            </p:nvSpPr>
            <p:spPr bwMode="auto">
              <a:xfrm>
                <a:off x="92059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9" name="Line 934"/>
              <p:cNvSpPr>
                <a:spLocks noChangeShapeType="1"/>
              </p:cNvSpPr>
              <p:nvPr/>
            </p:nvSpPr>
            <p:spPr bwMode="auto">
              <a:xfrm>
                <a:off x="932497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0" name="Line 935"/>
              <p:cNvSpPr>
                <a:spLocks noChangeShapeType="1"/>
              </p:cNvSpPr>
              <p:nvPr/>
            </p:nvSpPr>
            <p:spPr bwMode="auto">
              <a:xfrm>
                <a:off x="93805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1" name="Line 936"/>
              <p:cNvSpPr>
                <a:spLocks noChangeShapeType="1"/>
              </p:cNvSpPr>
              <p:nvPr/>
            </p:nvSpPr>
            <p:spPr bwMode="auto">
              <a:xfrm>
                <a:off x="944403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2" name="Line 937"/>
              <p:cNvSpPr>
                <a:spLocks noChangeShapeType="1"/>
              </p:cNvSpPr>
              <p:nvPr/>
            </p:nvSpPr>
            <p:spPr bwMode="auto">
              <a:xfrm>
                <a:off x="95011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3" name="Line 938"/>
              <p:cNvSpPr>
                <a:spLocks noChangeShapeType="1"/>
              </p:cNvSpPr>
              <p:nvPr/>
            </p:nvSpPr>
            <p:spPr bwMode="auto">
              <a:xfrm>
                <a:off x="96202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4" name="Line 939"/>
              <p:cNvSpPr>
                <a:spLocks noChangeShapeType="1"/>
              </p:cNvSpPr>
              <p:nvPr/>
            </p:nvSpPr>
            <p:spPr bwMode="auto">
              <a:xfrm>
                <a:off x="96837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5" name="Line 940"/>
              <p:cNvSpPr>
                <a:spLocks noChangeShapeType="1"/>
              </p:cNvSpPr>
              <p:nvPr/>
            </p:nvSpPr>
            <p:spPr bwMode="auto">
              <a:xfrm>
                <a:off x="97393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6" name="Line 941"/>
              <p:cNvSpPr>
                <a:spLocks noChangeShapeType="1"/>
              </p:cNvSpPr>
              <p:nvPr/>
            </p:nvSpPr>
            <p:spPr bwMode="auto">
              <a:xfrm>
                <a:off x="98028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7" name="Line 942"/>
              <p:cNvSpPr>
                <a:spLocks noChangeShapeType="1"/>
              </p:cNvSpPr>
              <p:nvPr/>
            </p:nvSpPr>
            <p:spPr bwMode="auto">
              <a:xfrm>
                <a:off x="991552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8" name="Line 943"/>
              <p:cNvSpPr>
                <a:spLocks noChangeShapeType="1"/>
              </p:cNvSpPr>
              <p:nvPr/>
            </p:nvSpPr>
            <p:spPr bwMode="auto">
              <a:xfrm>
                <a:off x="9979026"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9" name="Line 944"/>
              <p:cNvSpPr>
                <a:spLocks noChangeShapeType="1"/>
              </p:cNvSpPr>
              <p:nvPr/>
            </p:nvSpPr>
            <p:spPr bwMode="auto">
              <a:xfrm>
                <a:off x="100345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0" name="Line 945"/>
              <p:cNvSpPr>
                <a:spLocks noChangeShapeType="1"/>
              </p:cNvSpPr>
              <p:nvPr/>
            </p:nvSpPr>
            <p:spPr bwMode="auto">
              <a:xfrm>
                <a:off x="10098088"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1" name="Line 946"/>
              <p:cNvSpPr>
                <a:spLocks noChangeShapeType="1"/>
              </p:cNvSpPr>
              <p:nvPr/>
            </p:nvSpPr>
            <p:spPr bwMode="auto">
              <a:xfrm>
                <a:off x="1021715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2" name="Line 947"/>
              <p:cNvSpPr>
                <a:spLocks noChangeShapeType="1"/>
              </p:cNvSpPr>
              <p:nvPr/>
            </p:nvSpPr>
            <p:spPr bwMode="auto">
              <a:xfrm>
                <a:off x="10274301"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3" name="Line 948"/>
              <p:cNvSpPr>
                <a:spLocks noChangeShapeType="1"/>
              </p:cNvSpPr>
              <p:nvPr/>
            </p:nvSpPr>
            <p:spPr bwMode="auto">
              <a:xfrm>
                <a:off x="1033621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4" name="Line 949"/>
              <p:cNvSpPr>
                <a:spLocks noChangeShapeType="1"/>
              </p:cNvSpPr>
              <p:nvPr/>
            </p:nvSpPr>
            <p:spPr bwMode="auto">
              <a:xfrm>
                <a:off x="10393363" y="5849938"/>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5" name="Line 950"/>
              <p:cNvSpPr>
                <a:spLocks noChangeShapeType="1"/>
              </p:cNvSpPr>
              <p:nvPr/>
            </p:nvSpPr>
            <p:spPr bwMode="auto">
              <a:xfrm>
                <a:off x="808037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6" name="Rectangle 951"/>
              <p:cNvSpPr>
                <a:spLocks noChangeArrowheads="1"/>
              </p:cNvSpPr>
              <p:nvPr/>
            </p:nvSpPr>
            <p:spPr bwMode="auto">
              <a:xfrm>
                <a:off x="802163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a:t>
                </a:r>
                <a:endParaRPr lang="en-US" altLang="en-US" sz="1800"/>
              </a:p>
            </p:txBody>
          </p:sp>
          <p:sp>
            <p:nvSpPr>
              <p:cNvPr id="1367" name="Line 952"/>
              <p:cNvSpPr>
                <a:spLocks noChangeShapeType="1"/>
              </p:cNvSpPr>
              <p:nvPr/>
            </p:nvSpPr>
            <p:spPr bwMode="auto">
              <a:xfrm>
                <a:off x="837565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8" name="Rectangle 953"/>
              <p:cNvSpPr>
                <a:spLocks noChangeArrowheads="1"/>
              </p:cNvSpPr>
              <p:nvPr/>
            </p:nvSpPr>
            <p:spPr bwMode="auto">
              <a:xfrm>
                <a:off x="831691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a:t>
                </a:r>
                <a:endParaRPr lang="en-US" altLang="en-US" sz="1800"/>
              </a:p>
            </p:txBody>
          </p:sp>
          <p:sp>
            <p:nvSpPr>
              <p:cNvPr id="1369" name="Line 954"/>
              <p:cNvSpPr>
                <a:spLocks noChangeShapeType="1"/>
              </p:cNvSpPr>
              <p:nvPr/>
            </p:nvSpPr>
            <p:spPr bwMode="auto">
              <a:xfrm>
                <a:off x="867092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0" name="Rectangle 955"/>
              <p:cNvSpPr>
                <a:spLocks noChangeArrowheads="1"/>
              </p:cNvSpPr>
              <p:nvPr/>
            </p:nvSpPr>
            <p:spPr bwMode="auto">
              <a:xfrm>
                <a:off x="861218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a:t>
                </a:r>
                <a:endParaRPr lang="en-US" altLang="en-US" sz="1800"/>
              </a:p>
            </p:txBody>
          </p:sp>
          <p:sp>
            <p:nvSpPr>
              <p:cNvPr id="1371" name="Line 956"/>
              <p:cNvSpPr>
                <a:spLocks noChangeShapeType="1"/>
              </p:cNvSpPr>
              <p:nvPr/>
            </p:nvSpPr>
            <p:spPr bwMode="auto">
              <a:xfrm>
                <a:off x="896620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2" name="Rectangle 957"/>
              <p:cNvSpPr>
                <a:spLocks noChangeArrowheads="1"/>
              </p:cNvSpPr>
              <p:nvPr/>
            </p:nvSpPr>
            <p:spPr bwMode="auto">
              <a:xfrm>
                <a:off x="890746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a:t>
                </a:r>
                <a:endParaRPr lang="en-US" altLang="en-US" sz="1800"/>
              </a:p>
            </p:txBody>
          </p:sp>
          <p:sp>
            <p:nvSpPr>
              <p:cNvPr id="1373" name="Line 958"/>
              <p:cNvSpPr>
                <a:spLocks noChangeShapeType="1"/>
              </p:cNvSpPr>
              <p:nvPr/>
            </p:nvSpPr>
            <p:spPr bwMode="auto">
              <a:xfrm>
                <a:off x="926782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4" name="Rectangle 959"/>
              <p:cNvSpPr>
                <a:spLocks noChangeArrowheads="1"/>
              </p:cNvSpPr>
              <p:nvPr/>
            </p:nvSpPr>
            <p:spPr bwMode="auto">
              <a:xfrm>
                <a:off x="920908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a:t>
                </a:r>
                <a:endParaRPr lang="en-US" altLang="en-US" sz="1800"/>
              </a:p>
            </p:txBody>
          </p:sp>
          <p:sp>
            <p:nvSpPr>
              <p:cNvPr id="1375" name="Line 960"/>
              <p:cNvSpPr>
                <a:spLocks noChangeShapeType="1"/>
              </p:cNvSpPr>
              <p:nvPr/>
            </p:nvSpPr>
            <p:spPr bwMode="auto">
              <a:xfrm>
                <a:off x="956310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6" name="Rectangle 961"/>
              <p:cNvSpPr>
                <a:spLocks noChangeArrowheads="1"/>
              </p:cNvSpPr>
              <p:nvPr/>
            </p:nvSpPr>
            <p:spPr bwMode="auto">
              <a:xfrm>
                <a:off x="950436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a:t>
                </a:r>
                <a:endParaRPr lang="en-US" altLang="en-US" sz="1800"/>
              </a:p>
            </p:txBody>
          </p:sp>
          <p:sp>
            <p:nvSpPr>
              <p:cNvPr id="1377" name="Line 962"/>
              <p:cNvSpPr>
                <a:spLocks noChangeShapeType="1"/>
              </p:cNvSpPr>
              <p:nvPr/>
            </p:nvSpPr>
            <p:spPr bwMode="auto">
              <a:xfrm>
                <a:off x="9858376"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8" name="Rectangle 963"/>
              <p:cNvSpPr>
                <a:spLocks noChangeArrowheads="1"/>
              </p:cNvSpPr>
              <p:nvPr/>
            </p:nvSpPr>
            <p:spPr bwMode="auto">
              <a:xfrm>
                <a:off x="9799638"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25</a:t>
                </a:r>
                <a:endParaRPr lang="en-US" altLang="en-US" sz="1800"/>
              </a:p>
            </p:txBody>
          </p:sp>
          <p:sp>
            <p:nvSpPr>
              <p:cNvPr id="1379" name="Line 964"/>
              <p:cNvSpPr>
                <a:spLocks noChangeShapeType="1"/>
              </p:cNvSpPr>
              <p:nvPr/>
            </p:nvSpPr>
            <p:spPr bwMode="auto">
              <a:xfrm>
                <a:off x="10153651"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0" name="Rectangle 965"/>
              <p:cNvSpPr>
                <a:spLocks noChangeArrowheads="1"/>
              </p:cNvSpPr>
              <p:nvPr/>
            </p:nvSpPr>
            <p:spPr bwMode="auto">
              <a:xfrm>
                <a:off x="10094913"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a:t>
                </a:r>
                <a:endParaRPr lang="en-US" altLang="en-US" sz="1800"/>
              </a:p>
            </p:txBody>
          </p:sp>
          <p:sp>
            <p:nvSpPr>
              <p:cNvPr id="1381" name="Line 966"/>
              <p:cNvSpPr>
                <a:spLocks noChangeShapeType="1"/>
              </p:cNvSpPr>
              <p:nvPr/>
            </p:nvSpPr>
            <p:spPr bwMode="auto">
              <a:xfrm>
                <a:off x="10456863" y="5849938"/>
                <a:ext cx="0" cy="571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2" name="Rectangle 967"/>
              <p:cNvSpPr>
                <a:spLocks noChangeArrowheads="1"/>
              </p:cNvSpPr>
              <p:nvPr/>
            </p:nvSpPr>
            <p:spPr bwMode="auto">
              <a:xfrm>
                <a:off x="10398126" y="5907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27</a:t>
                </a:r>
                <a:endParaRPr lang="en-US" altLang="en-US" sz="1800"/>
              </a:p>
            </p:txBody>
          </p:sp>
          <p:sp>
            <p:nvSpPr>
              <p:cNvPr id="1383" name="Rectangle 968"/>
              <p:cNvSpPr>
                <a:spLocks noChangeArrowheads="1"/>
              </p:cNvSpPr>
              <p:nvPr/>
            </p:nvSpPr>
            <p:spPr bwMode="auto">
              <a:xfrm>
                <a:off x="9072563" y="6013451"/>
                <a:ext cx="357201"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Time (min)</a:t>
                </a:r>
                <a:endParaRPr lang="en-US" altLang="en-US" sz="1800"/>
              </a:p>
            </p:txBody>
          </p:sp>
          <p:sp>
            <p:nvSpPr>
              <p:cNvPr id="1384" name="Line 969"/>
              <p:cNvSpPr>
                <a:spLocks noChangeShapeType="1"/>
              </p:cNvSpPr>
              <p:nvPr/>
            </p:nvSpPr>
            <p:spPr bwMode="auto">
              <a:xfrm flipV="1">
                <a:off x="8080376" y="5384801"/>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5" name="Line 970"/>
              <p:cNvSpPr>
                <a:spLocks noChangeShapeType="1"/>
              </p:cNvSpPr>
              <p:nvPr/>
            </p:nvSpPr>
            <p:spPr bwMode="auto">
              <a:xfrm flipH="1">
                <a:off x="8042276" y="57991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6" name="Line 971"/>
              <p:cNvSpPr>
                <a:spLocks noChangeShapeType="1"/>
              </p:cNvSpPr>
              <p:nvPr/>
            </p:nvSpPr>
            <p:spPr bwMode="auto">
              <a:xfrm flipH="1">
                <a:off x="8042276" y="57562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7" name="Line 972"/>
              <p:cNvSpPr>
                <a:spLocks noChangeShapeType="1"/>
              </p:cNvSpPr>
              <p:nvPr/>
            </p:nvSpPr>
            <p:spPr bwMode="auto">
              <a:xfrm flipH="1">
                <a:off x="8042276" y="57118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8" name="Line 973"/>
              <p:cNvSpPr>
                <a:spLocks noChangeShapeType="1"/>
              </p:cNvSpPr>
              <p:nvPr/>
            </p:nvSpPr>
            <p:spPr bwMode="auto">
              <a:xfrm flipH="1">
                <a:off x="8042276" y="56610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9" name="Line 974"/>
              <p:cNvSpPr>
                <a:spLocks noChangeShapeType="1"/>
              </p:cNvSpPr>
              <p:nvPr/>
            </p:nvSpPr>
            <p:spPr bwMode="auto">
              <a:xfrm flipH="1">
                <a:off x="8042276" y="55737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0" name="Line 975"/>
              <p:cNvSpPr>
                <a:spLocks noChangeShapeType="1"/>
              </p:cNvSpPr>
              <p:nvPr/>
            </p:nvSpPr>
            <p:spPr bwMode="auto">
              <a:xfrm flipH="1">
                <a:off x="8042276" y="55229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1" name="Line 976"/>
              <p:cNvSpPr>
                <a:spLocks noChangeShapeType="1"/>
              </p:cNvSpPr>
              <p:nvPr/>
            </p:nvSpPr>
            <p:spPr bwMode="auto">
              <a:xfrm flipH="1">
                <a:off x="8042276" y="54784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2" name="Line 977"/>
              <p:cNvSpPr>
                <a:spLocks noChangeShapeType="1"/>
              </p:cNvSpPr>
              <p:nvPr/>
            </p:nvSpPr>
            <p:spPr bwMode="auto">
              <a:xfrm flipH="1">
                <a:off x="8042276" y="54356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3" name="Line 978"/>
              <p:cNvSpPr>
                <a:spLocks noChangeShapeType="1"/>
              </p:cNvSpPr>
              <p:nvPr/>
            </p:nvSpPr>
            <p:spPr bwMode="auto">
              <a:xfrm flipH="1">
                <a:off x="8023226" y="58435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4" name="Rectangle 979"/>
              <p:cNvSpPr>
                <a:spLocks noChangeArrowheads="1"/>
              </p:cNvSpPr>
              <p:nvPr/>
            </p:nvSpPr>
            <p:spPr bwMode="auto">
              <a:xfrm>
                <a:off x="7947026" y="5805488"/>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395" name="Line 980"/>
              <p:cNvSpPr>
                <a:spLocks noChangeShapeType="1"/>
              </p:cNvSpPr>
              <p:nvPr/>
            </p:nvSpPr>
            <p:spPr bwMode="auto">
              <a:xfrm flipH="1">
                <a:off x="8023226" y="561657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6" name="Rectangle 981"/>
              <p:cNvSpPr>
                <a:spLocks noChangeArrowheads="1"/>
              </p:cNvSpPr>
              <p:nvPr/>
            </p:nvSpPr>
            <p:spPr bwMode="auto">
              <a:xfrm>
                <a:off x="7904163" y="5578476"/>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397" name="Line 982"/>
              <p:cNvSpPr>
                <a:spLocks noChangeShapeType="1"/>
              </p:cNvSpPr>
              <p:nvPr/>
            </p:nvSpPr>
            <p:spPr bwMode="auto">
              <a:xfrm flipH="1">
                <a:off x="8023226" y="5384801"/>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8" name="Rectangle 983"/>
              <p:cNvSpPr>
                <a:spLocks noChangeArrowheads="1"/>
              </p:cNvSpPr>
              <p:nvPr/>
            </p:nvSpPr>
            <p:spPr bwMode="auto">
              <a:xfrm>
                <a:off x="7866063" y="5346701"/>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399" name="Line 984"/>
              <p:cNvSpPr>
                <a:spLocks noChangeShapeType="1"/>
              </p:cNvSpPr>
              <p:nvPr/>
            </p:nvSpPr>
            <p:spPr bwMode="auto">
              <a:xfrm flipV="1">
                <a:off x="8080376" y="4818063"/>
                <a:ext cx="0" cy="4603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0" name="Line 985"/>
              <p:cNvSpPr>
                <a:spLocks noChangeShapeType="1"/>
              </p:cNvSpPr>
              <p:nvPr/>
            </p:nvSpPr>
            <p:spPr bwMode="auto">
              <a:xfrm flipH="1">
                <a:off x="8042276" y="52339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1" name="Line 986"/>
              <p:cNvSpPr>
                <a:spLocks noChangeShapeType="1"/>
              </p:cNvSpPr>
              <p:nvPr/>
            </p:nvSpPr>
            <p:spPr bwMode="auto">
              <a:xfrm flipH="1">
                <a:off x="8042276" y="51895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2" name="Line 987"/>
              <p:cNvSpPr>
                <a:spLocks noChangeShapeType="1"/>
              </p:cNvSpPr>
              <p:nvPr/>
            </p:nvSpPr>
            <p:spPr bwMode="auto">
              <a:xfrm flipH="1">
                <a:off x="8042276" y="51450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3" name="Line 988"/>
              <p:cNvSpPr>
                <a:spLocks noChangeShapeType="1"/>
              </p:cNvSpPr>
              <p:nvPr/>
            </p:nvSpPr>
            <p:spPr bwMode="auto">
              <a:xfrm flipH="1">
                <a:off x="8042276" y="50958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4" name="Line 989"/>
              <p:cNvSpPr>
                <a:spLocks noChangeShapeType="1"/>
              </p:cNvSpPr>
              <p:nvPr/>
            </p:nvSpPr>
            <p:spPr bwMode="auto">
              <a:xfrm flipH="1">
                <a:off x="8042276" y="50069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5" name="Line 990"/>
              <p:cNvSpPr>
                <a:spLocks noChangeShapeType="1"/>
              </p:cNvSpPr>
              <p:nvPr/>
            </p:nvSpPr>
            <p:spPr bwMode="auto">
              <a:xfrm flipH="1">
                <a:off x="8042276" y="49561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6" name="Line 991"/>
              <p:cNvSpPr>
                <a:spLocks noChangeShapeType="1"/>
              </p:cNvSpPr>
              <p:nvPr/>
            </p:nvSpPr>
            <p:spPr bwMode="auto">
              <a:xfrm flipH="1">
                <a:off x="8042276" y="491331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7" name="Line 992"/>
              <p:cNvSpPr>
                <a:spLocks noChangeShapeType="1"/>
              </p:cNvSpPr>
              <p:nvPr/>
            </p:nvSpPr>
            <p:spPr bwMode="auto">
              <a:xfrm flipH="1">
                <a:off x="8042276" y="48688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8" name="Line 993"/>
              <p:cNvSpPr>
                <a:spLocks noChangeShapeType="1"/>
              </p:cNvSpPr>
              <p:nvPr/>
            </p:nvSpPr>
            <p:spPr bwMode="auto">
              <a:xfrm flipH="1">
                <a:off x="8023226" y="52784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9" name="Rectangle 994"/>
              <p:cNvSpPr>
                <a:spLocks noChangeArrowheads="1"/>
              </p:cNvSpPr>
              <p:nvPr/>
            </p:nvSpPr>
            <p:spPr bwMode="auto">
              <a:xfrm>
                <a:off x="7947026" y="5238751"/>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410" name="Line 995"/>
              <p:cNvSpPr>
                <a:spLocks noChangeShapeType="1"/>
              </p:cNvSpPr>
              <p:nvPr/>
            </p:nvSpPr>
            <p:spPr bwMode="auto">
              <a:xfrm flipH="1">
                <a:off x="8023226" y="5051426"/>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1" name="Rectangle 996"/>
              <p:cNvSpPr>
                <a:spLocks noChangeArrowheads="1"/>
              </p:cNvSpPr>
              <p:nvPr/>
            </p:nvSpPr>
            <p:spPr bwMode="auto">
              <a:xfrm>
                <a:off x="7904163" y="5013326"/>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dirty="0"/>
                  <a:t>50</a:t>
                </a:r>
                <a:endParaRPr lang="en-US" altLang="en-US" sz="1800" dirty="0"/>
              </a:p>
            </p:txBody>
          </p:sp>
          <p:sp>
            <p:nvSpPr>
              <p:cNvPr id="1412" name="Line 997"/>
              <p:cNvSpPr>
                <a:spLocks noChangeShapeType="1"/>
              </p:cNvSpPr>
              <p:nvPr/>
            </p:nvSpPr>
            <p:spPr bwMode="auto">
              <a:xfrm flipH="1">
                <a:off x="8023226" y="48180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3" name="Rectangle 998"/>
              <p:cNvSpPr>
                <a:spLocks noChangeArrowheads="1"/>
              </p:cNvSpPr>
              <p:nvPr/>
            </p:nvSpPr>
            <p:spPr bwMode="auto">
              <a:xfrm>
                <a:off x="7866063" y="47799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414" name="Line 999"/>
              <p:cNvSpPr>
                <a:spLocks noChangeShapeType="1"/>
              </p:cNvSpPr>
              <p:nvPr/>
            </p:nvSpPr>
            <p:spPr bwMode="auto">
              <a:xfrm>
                <a:off x="8080376" y="5284788"/>
                <a:ext cx="2376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5" name="Line 1000"/>
              <p:cNvSpPr>
                <a:spLocks noChangeShapeType="1"/>
              </p:cNvSpPr>
              <p:nvPr/>
            </p:nvSpPr>
            <p:spPr bwMode="auto">
              <a:xfrm flipV="1">
                <a:off x="8080376" y="4246563"/>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6" name="Line 1001"/>
              <p:cNvSpPr>
                <a:spLocks noChangeShapeType="1"/>
              </p:cNvSpPr>
              <p:nvPr/>
            </p:nvSpPr>
            <p:spPr bwMode="auto">
              <a:xfrm flipH="1">
                <a:off x="8042276" y="4660901"/>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7" name="Line 1002"/>
              <p:cNvSpPr>
                <a:spLocks noChangeShapeType="1"/>
              </p:cNvSpPr>
              <p:nvPr/>
            </p:nvSpPr>
            <p:spPr bwMode="auto">
              <a:xfrm flipH="1">
                <a:off x="8042276" y="46180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8" name="Line 1003"/>
              <p:cNvSpPr>
                <a:spLocks noChangeShapeType="1"/>
              </p:cNvSpPr>
              <p:nvPr/>
            </p:nvSpPr>
            <p:spPr bwMode="auto">
              <a:xfrm flipH="1">
                <a:off x="8042276" y="45735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9" name="Line 1004"/>
              <p:cNvSpPr>
                <a:spLocks noChangeShapeType="1"/>
              </p:cNvSpPr>
              <p:nvPr/>
            </p:nvSpPr>
            <p:spPr bwMode="auto">
              <a:xfrm flipH="1">
                <a:off x="8042276" y="452278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0" name="Line 1005"/>
              <p:cNvSpPr>
                <a:spLocks noChangeShapeType="1"/>
              </p:cNvSpPr>
              <p:nvPr/>
            </p:nvSpPr>
            <p:spPr bwMode="auto">
              <a:xfrm flipH="1">
                <a:off x="8042276" y="44354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1" name="Line 1006"/>
              <p:cNvSpPr>
                <a:spLocks noChangeShapeType="1"/>
              </p:cNvSpPr>
              <p:nvPr/>
            </p:nvSpPr>
            <p:spPr bwMode="auto">
              <a:xfrm flipH="1">
                <a:off x="8042276" y="438467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2" name="Line 1007"/>
              <p:cNvSpPr>
                <a:spLocks noChangeShapeType="1"/>
              </p:cNvSpPr>
              <p:nvPr/>
            </p:nvSpPr>
            <p:spPr bwMode="auto">
              <a:xfrm flipH="1">
                <a:off x="8042276" y="4340226"/>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3" name="Line 1008"/>
              <p:cNvSpPr>
                <a:spLocks noChangeShapeType="1"/>
              </p:cNvSpPr>
              <p:nvPr/>
            </p:nvSpPr>
            <p:spPr bwMode="auto">
              <a:xfrm flipH="1">
                <a:off x="8042276" y="4297363"/>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4" name="Line 1010"/>
              <p:cNvSpPr>
                <a:spLocks noChangeShapeType="1"/>
              </p:cNvSpPr>
              <p:nvPr/>
            </p:nvSpPr>
            <p:spPr bwMode="auto">
              <a:xfrm flipH="1">
                <a:off x="8023225" y="4705350"/>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5" name="Rectangle 1011"/>
              <p:cNvSpPr>
                <a:spLocks noChangeArrowheads="1"/>
              </p:cNvSpPr>
              <p:nvPr/>
            </p:nvSpPr>
            <p:spPr bwMode="auto">
              <a:xfrm>
                <a:off x="7947025" y="4667250"/>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426" name="Line 1012"/>
              <p:cNvSpPr>
                <a:spLocks noChangeShapeType="1"/>
              </p:cNvSpPr>
              <p:nvPr/>
            </p:nvSpPr>
            <p:spPr bwMode="auto">
              <a:xfrm flipH="1">
                <a:off x="8023225" y="447833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7" name="Rectangle 1013"/>
              <p:cNvSpPr>
                <a:spLocks noChangeArrowheads="1"/>
              </p:cNvSpPr>
              <p:nvPr/>
            </p:nvSpPr>
            <p:spPr bwMode="auto">
              <a:xfrm>
                <a:off x="7904163" y="444023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428" name="Line 1014"/>
              <p:cNvSpPr>
                <a:spLocks noChangeShapeType="1"/>
              </p:cNvSpPr>
              <p:nvPr/>
            </p:nvSpPr>
            <p:spPr bwMode="auto">
              <a:xfrm flipH="1">
                <a:off x="8023225" y="424656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9" name="Rectangle 1015"/>
              <p:cNvSpPr>
                <a:spLocks noChangeArrowheads="1"/>
              </p:cNvSpPr>
              <p:nvPr/>
            </p:nvSpPr>
            <p:spPr bwMode="auto">
              <a:xfrm>
                <a:off x="7866063" y="4208463"/>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430" name="Rectangle 1016"/>
              <p:cNvSpPr>
                <a:spLocks noChangeArrowheads="1"/>
              </p:cNvSpPr>
              <p:nvPr/>
            </p:nvSpPr>
            <p:spPr bwMode="auto">
              <a:xfrm rot="16200000">
                <a:off x="7547010" y="4426466"/>
                <a:ext cx="619054" cy="8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Relative Abundance</a:t>
                </a:r>
                <a:endParaRPr lang="en-US" altLang="en-US" sz="1800"/>
              </a:p>
            </p:txBody>
          </p:sp>
          <p:sp>
            <p:nvSpPr>
              <p:cNvPr id="1431" name="Line 1017"/>
              <p:cNvSpPr>
                <a:spLocks noChangeShapeType="1"/>
              </p:cNvSpPr>
              <p:nvPr/>
            </p:nvSpPr>
            <p:spPr bwMode="auto">
              <a:xfrm>
                <a:off x="8080375" y="4711700"/>
                <a:ext cx="2376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2" name="Line 1018"/>
              <p:cNvSpPr>
                <a:spLocks noChangeShapeType="1"/>
              </p:cNvSpPr>
              <p:nvPr/>
            </p:nvSpPr>
            <p:spPr bwMode="auto">
              <a:xfrm flipV="1">
                <a:off x="8080375" y="3679825"/>
                <a:ext cx="0" cy="4587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3" name="Line 1019"/>
              <p:cNvSpPr>
                <a:spLocks noChangeShapeType="1"/>
              </p:cNvSpPr>
              <p:nvPr/>
            </p:nvSpPr>
            <p:spPr bwMode="auto">
              <a:xfrm flipH="1">
                <a:off x="8042275" y="40957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4" name="Line 1020"/>
              <p:cNvSpPr>
                <a:spLocks noChangeShapeType="1"/>
              </p:cNvSpPr>
              <p:nvPr/>
            </p:nvSpPr>
            <p:spPr bwMode="auto">
              <a:xfrm flipH="1">
                <a:off x="8042275" y="405130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5" name="Line 1021"/>
              <p:cNvSpPr>
                <a:spLocks noChangeShapeType="1"/>
              </p:cNvSpPr>
              <p:nvPr/>
            </p:nvSpPr>
            <p:spPr bwMode="auto">
              <a:xfrm flipH="1">
                <a:off x="8042275" y="4006850"/>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6" name="Line 1022"/>
              <p:cNvSpPr>
                <a:spLocks noChangeShapeType="1"/>
              </p:cNvSpPr>
              <p:nvPr/>
            </p:nvSpPr>
            <p:spPr bwMode="auto">
              <a:xfrm flipH="1">
                <a:off x="8042275" y="39576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7" name="Line 1023"/>
              <p:cNvSpPr>
                <a:spLocks noChangeShapeType="1"/>
              </p:cNvSpPr>
              <p:nvPr/>
            </p:nvSpPr>
            <p:spPr bwMode="auto">
              <a:xfrm flipH="1">
                <a:off x="8042275" y="38687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8" name="Line 1024"/>
              <p:cNvSpPr>
                <a:spLocks noChangeShapeType="1"/>
              </p:cNvSpPr>
              <p:nvPr/>
            </p:nvSpPr>
            <p:spPr bwMode="auto">
              <a:xfrm flipH="1">
                <a:off x="8042275" y="3817938"/>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9" name="Line 1025"/>
              <p:cNvSpPr>
                <a:spLocks noChangeShapeType="1"/>
              </p:cNvSpPr>
              <p:nvPr/>
            </p:nvSpPr>
            <p:spPr bwMode="auto">
              <a:xfrm flipH="1">
                <a:off x="8042275" y="377507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0" name="Line 1026"/>
              <p:cNvSpPr>
                <a:spLocks noChangeShapeType="1"/>
              </p:cNvSpPr>
              <p:nvPr/>
            </p:nvSpPr>
            <p:spPr bwMode="auto">
              <a:xfrm flipH="1">
                <a:off x="8042275" y="3730625"/>
                <a:ext cx="381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1" name="Line 1027"/>
              <p:cNvSpPr>
                <a:spLocks noChangeShapeType="1"/>
              </p:cNvSpPr>
              <p:nvPr/>
            </p:nvSpPr>
            <p:spPr bwMode="auto">
              <a:xfrm flipH="1">
                <a:off x="8023225" y="4138613"/>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2" name="Rectangle 1028"/>
              <p:cNvSpPr>
                <a:spLocks noChangeArrowheads="1"/>
              </p:cNvSpPr>
              <p:nvPr/>
            </p:nvSpPr>
            <p:spPr bwMode="auto">
              <a:xfrm>
                <a:off x="7947025" y="4100513"/>
                <a:ext cx="41933"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0</a:t>
                </a:r>
                <a:endParaRPr lang="en-US" altLang="en-US" sz="1800"/>
              </a:p>
            </p:txBody>
          </p:sp>
          <p:sp>
            <p:nvSpPr>
              <p:cNvPr id="1443" name="Line 1029"/>
              <p:cNvSpPr>
                <a:spLocks noChangeShapeType="1"/>
              </p:cNvSpPr>
              <p:nvPr/>
            </p:nvSpPr>
            <p:spPr bwMode="auto">
              <a:xfrm flipH="1">
                <a:off x="8023225" y="3913188"/>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4" name="Rectangle 1030"/>
              <p:cNvSpPr>
                <a:spLocks noChangeArrowheads="1"/>
              </p:cNvSpPr>
              <p:nvPr/>
            </p:nvSpPr>
            <p:spPr bwMode="auto">
              <a:xfrm>
                <a:off x="7904163" y="3875088"/>
                <a:ext cx="83864"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50</a:t>
                </a:r>
                <a:endParaRPr lang="en-US" altLang="en-US" sz="1800"/>
              </a:p>
            </p:txBody>
          </p:sp>
          <p:sp>
            <p:nvSpPr>
              <p:cNvPr id="1445" name="Line 1031"/>
              <p:cNvSpPr>
                <a:spLocks noChangeShapeType="1"/>
              </p:cNvSpPr>
              <p:nvPr/>
            </p:nvSpPr>
            <p:spPr bwMode="auto">
              <a:xfrm flipH="1">
                <a:off x="8023225" y="3679825"/>
                <a:ext cx="571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6" name="Rectangle 1032"/>
              <p:cNvSpPr>
                <a:spLocks noChangeArrowheads="1"/>
              </p:cNvSpPr>
              <p:nvPr/>
            </p:nvSpPr>
            <p:spPr bwMode="auto">
              <a:xfrm>
                <a:off x="7866063" y="3641725"/>
                <a:ext cx="125797"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100</a:t>
                </a:r>
                <a:endParaRPr lang="en-US" altLang="en-US" sz="1800"/>
              </a:p>
            </p:txBody>
          </p:sp>
          <p:sp>
            <p:nvSpPr>
              <p:cNvPr id="1447" name="Line 1033"/>
              <p:cNvSpPr>
                <a:spLocks noChangeShapeType="1"/>
              </p:cNvSpPr>
              <p:nvPr/>
            </p:nvSpPr>
            <p:spPr bwMode="auto">
              <a:xfrm>
                <a:off x="8080375" y="4144963"/>
                <a:ext cx="2376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8" name="Freeform 1034"/>
              <p:cNvSpPr>
                <a:spLocks/>
              </p:cNvSpPr>
              <p:nvPr/>
            </p:nvSpPr>
            <p:spPr bwMode="auto">
              <a:xfrm>
                <a:off x="8086725" y="3679825"/>
                <a:ext cx="2370138" cy="207963"/>
              </a:xfrm>
              <a:custGeom>
                <a:avLst/>
                <a:gdLst>
                  <a:gd name="T0" fmla="*/ 3 w 377"/>
                  <a:gd name="T1" fmla="*/ 8 h 33"/>
                  <a:gd name="T2" fmla="*/ 10 w 377"/>
                  <a:gd name="T3" fmla="*/ 18 h 33"/>
                  <a:gd name="T4" fmla="*/ 16 w 377"/>
                  <a:gd name="T5" fmla="*/ 20 h 33"/>
                  <a:gd name="T6" fmla="*/ 23 w 377"/>
                  <a:gd name="T7" fmla="*/ 22 h 33"/>
                  <a:gd name="T8" fmla="*/ 29 w 377"/>
                  <a:gd name="T9" fmla="*/ 21 h 33"/>
                  <a:gd name="T10" fmla="*/ 36 w 377"/>
                  <a:gd name="T11" fmla="*/ 22 h 33"/>
                  <a:gd name="T12" fmla="*/ 42 w 377"/>
                  <a:gd name="T13" fmla="*/ 18 h 33"/>
                  <a:gd name="T14" fmla="*/ 49 w 377"/>
                  <a:gd name="T15" fmla="*/ 14 h 33"/>
                  <a:gd name="T16" fmla="*/ 55 w 377"/>
                  <a:gd name="T17" fmla="*/ 16 h 33"/>
                  <a:gd name="T18" fmla="*/ 62 w 377"/>
                  <a:gd name="T19" fmla="*/ 16 h 33"/>
                  <a:gd name="T20" fmla="*/ 68 w 377"/>
                  <a:gd name="T21" fmla="*/ 23 h 33"/>
                  <a:gd name="T22" fmla="*/ 75 w 377"/>
                  <a:gd name="T23" fmla="*/ 23 h 33"/>
                  <a:gd name="T24" fmla="*/ 81 w 377"/>
                  <a:gd name="T25" fmla="*/ 27 h 33"/>
                  <a:gd name="T26" fmla="*/ 88 w 377"/>
                  <a:gd name="T27" fmla="*/ 26 h 33"/>
                  <a:gd name="T28" fmla="*/ 94 w 377"/>
                  <a:gd name="T29" fmla="*/ 21 h 33"/>
                  <a:gd name="T30" fmla="*/ 101 w 377"/>
                  <a:gd name="T31" fmla="*/ 28 h 33"/>
                  <a:gd name="T32" fmla="*/ 107 w 377"/>
                  <a:gd name="T33" fmla="*/ 24 h 33"/>
                  <a:gd name="T34" fmla="*/ 114 w 377"/>
                  <a:gd name="T35" fmla="*/ 21 h 33"/>
                  <a:gd name="T36" fmla="*/ 120 w 377"/>
                  <a:gd name="T37" fmla="*/ 29 h 33"/>
                  <a:gd name="T38" fmla="*/ 127 w 377"/>
                  <a:gd name="T39" fmla="*/ 32 h 33"/>
                  <a:gd name="T40" fmla="*/ 133 w 377"/>
                  <a:gd name="T41" fmla="*/ 31 h 33"/>
                  <a:gd name="T42" fmla="*/ 140 w 377"/>
                  <a:gd name="T43" fmla="*/ 29 h 33"/>
                  <a:gd name="T44" fmla="*/ 147 w 377"/>
                  <a:gd name="T45" fmla="*/ 25 h 33"/>
                  <a:gd name="T46" fmla="*/ 153 w 377"/>
                  <a:gd name="T47" fmla="*/ 21 h 33"/>
                  <a:gd name="T48" fmla="*/ 160 w 377"/>
                  <a:gd name="T49" fmla="*/ 19 h 33"/>
                  <a:gd name="T50" fmla="*/ 166 w 377"/>
                  <a:gd name="T51" fmla="*/ 9 h 33"/>
                  <a:gd name="T52" fmla="*/ 173 w 377"/>
                  <a:gd name="T53" fmla="*/ 11 h 33"/>
                  <a:gd name="T54" fmla="*/ 179 w 377"/>
                  <a:gd name="T55" fmla="*/ 16 h 33"/>
                  <a:gd name="T56" fmla="*/ 186 w 377"/>
                  <a:gd name="T57" fmla="*/ 12 h 33"/>
                  <a:gd name="T58" fmla="*/ 192 w 377"/>
                  <a:gd name="T59" fmla="*/ 8 h 33"/>
                  <a:gd name="T60" fmla="*/ 199 w 377"/>
                  <a:gd name="T61" fmla="*/ 16 h 33"/>
                  <a:gd name="T62" fmla="*/ 205 w 377"/>
                  <a:gd name="T63" fmla="*/ 28 h 33"/>
                  <a:gd name="T64" fmla="*/ 212 w 377"/>
                  <a:gd name="T65" fmla="*/ 32 h 33"/>
                  <a:gd name="T66" fmla="*/ 218 w 377"/>
                  <a:gd name="T67" fmla="*/ 31 h 33"/>
                  <a:gd name="T68" fmla="*/ 225 w 377"/>
                  <a:gd name="T69" fmla="*/ 25 h 33"/>
                  <a:gd name="T70" fmla="*/ 231 w 377"/>
                  <a:gd name="T71" fmla="*/ 25 h 33"/>
                  <a:gd name="T72" fmla="*/ 238 w 377"/>
                  <a:gd name="T73" fmla="*/ 28 h 33"/>
                  <a:gd name="T74" fmla="*/ 244 w 377"/>
                  <a:gd name="T75" fmla="*/ 22 h 33"/>
                  <a:gd name="T76" fmla="*/ 251 w 377"/>
                  <a:gd name="T77" fmla="*/ 18 h 33"/>
                  <a:gd name="T78" fmla="*/ 257 w 377"/>
                  <a:gd name="T79" fmla="*/ 21 h 33"/>
                  <a:gd name="T80" fmla="*/ 264 w 377"/>
                  <a:gd name="T81" fmla="*/ 29 h 33"/>
                  <a:gd name="T82" fmla="*/ 270 w 377"/>
                  <a:gd name="T83" fmla="*/ 30 h 33"/>
                  <a:gd name="T84" fmla="*/ 277 w 377"/>
                  <a:gd name="T85" fmla="*/ 28 h 33"/>
                  <a:gd name="T86" fmla="*/ 283 w 377"/>
                  <a:gd name="T87" fmla="*/ 29 h 33"/>
                  <a:gd name="T88" fmla="*/ 290 w 377"/>
                  <a:gd name="T89" fmla="*/ 26 h 33"/>
                  <a:gd name="T90" fmla="*/ 296 w 377"/>
                  <a:gd name="T91" fmla="*/ 19 h 33"/>
                  <a:gd name="T92" fmla="*/ 303 w 377"/>
                  <a:gd name="T93" fmla="*/ 20 h 33"/>
                  <a:gd name="T94" fmla="*/ 309 w 377"/>
                  <a:gd name="T95" fmla="*/ 24 h 33"/>
                  <a:gd name="T96" fmla="*/ 316 w 377"/>
                  <a:gd name="T97" fmla="*/ 28 h 33"/>
                  <a:gd name="T98" fmla="*/ 322 w 377"/>
                  <a:gd name="T99" fmla="*/ 30 h 33"/>
                  <a:gd name="T100" fmla="*/ 329 w 377"/>
                  <a:gd name="T101" fmla="*/ 29 h 33"/>
                  <a:gd name="T102" fmla="*/ 335 w 377"/>
                  <a:gd name="T103" fmla="*/ 28 h 33"/>
                  <a:gd name="T104" fmla="*/ 342 w 377"/>
                  <a:gd name="T105" fmla="*/ 26 h 33"/>
                  <a:gd name="T106" fmla="*/ 348 w 377"/>
                  <a:gd name="T107" fmla="*/ 21 h 33"/>
                  <a:gd name="T108" fmla="*/ 355 w 377"/>
                  <a:gd name="T109" fmla="*/ 25 h 33"/>
                  <a:gd name="T110" fmla="*/ 361 w 377"/>
                  <a:gd name="T111" fmla="*/ 28 h 33"/>
                  <a:gd name="T112" fmla="*/ 368 w 377"/>
                  <a:gd name="T113" fmla="*/ 25 h 33"/>
                  <a:gd name="T114" fmla="*/ 374 w 377"/>
                  <a:gd name="T115" fmla="*/ 2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7" h="33">
                    <a:moveTo>
                      <a:pt x="0" y="0"/>
                    </a:moveTo>
                    <a:lnTo>
                      <a:pt x="0" y="0"/>
                    </a:lnTo>
                    <a:lnTo>
                      <a:pt x="2" y="4"/>
                    </a:lnTo>
                    <a:lnTo>
                      <a:pt x="3" y="8"/>
                    </a:lnTo>
                    <a:lnTo>
                      <a:pt x="5" y="12"/>
                    </a:lnTo>
                    <a:lnTo>
                      <a:pt x="7" y="15"/>
                    </a:lnTo>
                    <a:lnTo>
                      <a:pt x="8" y="17"/>
                    </a:lnTo>
                    <a:lnTo>
                      <a:pt x="10" y="18"/>
                    </a:lnTo>
                    <a:lnTo>
                      <a:pt x="11" y="18"/>
                    </a:lnTo>
                    <a:lnTo>
                      <a:pt x="13" y="19"/>
                    </a:lnTo>
                    <a:lnTo>
                      <a:pt x="15" y="19"/>
                    </a:lnTo>
                    <a:lnTo>
                      <a:pt x="16" y="20"/>
                    </a:lnTo>
                    <a:lnTo>
                      <a:pt x="18" y="21"/>
                    </a:lnTo>
                    <a:lnTo>
                      <a:pt x="20" y="21"/>
                    </a:lnTo>
                    <a:lnTo>
                      <a:pt x="21" y="22"/>
                    </a:lnTo>
                    <a:lnTo>
                      <a:pt x="23" y="22"/>
                    </a:lnTo>
                    <a:lnTo>
                      <a:pt x="24" y="22"/>
                    </a:lnTo>
                    <a:lnTo>
                      <a:pt x="26" y="22"/>
                    </a:lnTo>
                    <a:lnTo>
                      <a:pt x="28" y="21"/>
                    </a:lnTo>
                    <a:lnTo>
                      <a:pt x="29" y="21"/>
                    </a:lnTo>
                    <a:lnTo>
                      <a:pt x="31" y="21"/>
                    </a:lnTo>
                    <a:lnTo>
                      <a:pt x="33" y="21"/>
                    </a:lnTo>
                    <a:lnTo>
                      <a:pt x="34" y="21"/>
                    </a:lnTo>
                    <a:lnTo>
                      <a:pt x="36" y="22"/>
                    </a:lnTo>
                    <a:lnTo>
                      <a:pt x="37" y="21"/>
                    </a:lnTo>
                    <a:lnTo>
                      <a:pt x="39" y="21"/>
                    </a:lnTo>
                    <a:lnTo>
                      <a:pt x="41" y="19"/>
                    </a:lnTo>
                    <a:lnTo>
                      <a:pt x="42" y="18"/>
                    </a:lnTo>
                    <a:lnTo>
                      <a:pt x="44" y="17"/>
                    </a:lnTo>
                    <a:lnTo>
                      <a:pt x="46" y="16"/>
                    </a:lnTo>
                    <a:lnTo>
                      <a:pt x="47" y="15"/>
                    </a:lnTo>
                    <a:lnTo>
                      <a:pt x="49" y="14"/>
                    </a:lnTo>
                    <a:lnTo>
                      <a:pt x="50" y="14"/>
                    </a:lnTo>
                    <a:lnTo>
                      <a:pt x="52" y="15"/>
                    </a:lnTo>
                    <a:lnTo>
                      <a:pt x="54" y="15"/>
                    </a:lnTo>
                    <a:lnTo>
                      <a:pt x="55" y="16"/>
                    </a:lnTo>
                    <a:lnTo>
                      <a:pt x="57" y="16"/>
                    </a:lnTo>
                    <a:lnTo>
                      <a:pt x="59" y="16"/>
                    </a:lnTo>
                    <a:lnTo>
                      <a:pt x="60" y="16"/>
                    </a:lnTo>
                    <a:lnTo>
                      <a:pt x="62" y="16"/>
                    </a:lnTo>
                    <a:lnTo>
                      <a:pt x="64" y="18"/>
                    </a:lnTo>
                    <a:lnTo>
                      <a:pt x="65" y="20"/>
                    </a:lnTo>
                    <a:lnTo>
                      <a:pt x="67" y="21"/>
                    </a:lnTo>
                    <a:lnTo>
                      <a:pt x="68" y="23"/>
                    </a:lnTo>
                    <a:lnTo>
                      <a:pt x="70" y="24"/>
                    </a:lnTo>
                    <a:lnTo>
                      <a:pt x="72" y="24"/>
                    </a:lnTo>
                    <a:lnTo>
                      <a:pt x="73" y="23"/>
                    </a:lnTo>
                    <a:lnTo>
                      <a:pt x="75" y="23"/>
                    </a:lnTo>
                    <a:lnTo>
                      <a:pt x="77" y="23"/>
                    </a:lnTo>
                    <a:lnTo>
                      <a:pt x="78" y="24"/>
                    </a:lnTo>
                    <a:lnTo>
                      <a:pt x="80" y="26"/>
                    </a:lnTo>
                    <a:lnTo>
                      <a:pt x="81" y="27"/>
                    </a:lnTo>
                    <a:lnTo>
                      <a:pt x="83" y="28"/>
                    </a:lnTo>
                    <a:lnTo>
                      <a:pt x="85" y="28"/>
                    </a:lnTo>
                    <a:lnTo>
                      <a:pt x="86" y="27"/>
                    </a:lnTo>
                    <a:lnTo>
                      <a:pt x="88" y="26"/>
                    </a:lnTo>
                    <a:lnTo>
                      <a:pt x="90" y="24"/>
                    </a:lnTo>
                    <a:lnTo>
                      <a:pt x="91" y="22"/>
                    </a:lnTo>
                    <a:lnTo>
                      <a:pt x="93" y="21"/>
                    </a:lnTo>
                    <a:lnTo>
                      <a:pt x="94" y="21"/>
                    </a:lnTo>
                    <a:lnTo>
                      <a:pt x="96" y="23"/>
                    </a:lnTo>
                    <a:lnTo>
                      <a:pt x="98" y="24"/>
                    </a:lnTo>
                    <a:lnTo>
                      <a:pt x="99" y="26"/>
                    </a:lnTo>
                    <a:lnTo>
                      <a:pt x="101" y="28"/>
                    </a:lnTo>
                    <a:lnTo>
                      <a:pt x="103" y="28"/>
                    </a:lnTo>
                    <a:lnTo>
                      <a:pt x="104" y="27"/>
                    </a:lnTo>
                    <a:lnTo>
                      <a:pt x="106" y="26"/>
                    </a:lnTo>
                    <a:lnTo>
                      <a:pt x="107" y="24"/>
                    </a:lnTo>
                    <a:lnTo>
                      <a:pt x="109" y="22"/>
                    </a:lnTo>
                    <a:lnTo>
                      <a:pt x="111" y="21"/>
                    </a:lnTo>
                    <a:lnTo>
                      <a:pt x="112" y="21"/>
                    </a:lnTo>
                    <a:lnTo>
                      <a:pt x="114" y="21"/>
                    </a:lnTo>
                    <a:lnTo>
                      <a:pt x="116" y="22"/>
                    </a:lnTo>
                    <a:lnTo>
                      <a:pt x="117" y="24"/>
                    </a:lnTo>
                    <a:lnTo>
                      <a:pt x="119" y="26"/>
                    </a:lnTo>
                    <a:lnTo>
                      <a:pt x="120" y="29"/>
                    </a:lnTo>
                    <a:lnTo>
                      <a:pt x="122" y="30"/>
                    </a:lnTo>
                    <a:lnTo>
                      <a:pt x="124" y="31"/>
                    </a:lnTo>
                    <a:lnTo>
                      <a:pt x="125" y="32"/>
                    </a:lnTo>
                    <a:lnTo>
                      <a:pt x="127" y="32"/>
                    </a:lnTo>
                    <a:lnTo>
                      <a:pt x="129" y="32"/>
                    </a:lnTo>
                    <a:lnTo>
                      <a:pt x="130" y="31"/>
                    </a:lnTo>
                    <a:lnTo>
                      <a:pt x="132" y="31"/>
                    </a:lnTo>
                    <a:lnTo>
                      <a:pt x="133" y="31"/>
                    </a:lnTo>
                    <a:lnTo>
                      <a:pt x="135" y="31"/>
                    </a:lnTo>
                    <a:lnTo>
                      <a:pt x="137" y="30"/>
                    </a:lnTo>
                    <a:lnTo>
                      <a:pt x="138" y="30"/>
                    </a:lnTo>
                    <a:lnTo>
                      <a:pt x="140" y="29"/>
                    </a:lnTo>
                    <a:lnTo>
                      <a:pt x="142" y="28"/>
                    </a:lnTo>
                    <a:lnTo>
                      <a:pt x="143" y="27"/>
                    </a:lnTo>
                    <a:lnTo>
                      <a:pt x="145" y="26"/>
                    </a:lnTo>
                    <a:lnTo>
                      <a:pt x="147" y="25"/>
                    </a:lnTo>
                    <a:lnTo>
                      <a:pt x="148" y="24"/>
                    </a:lnTo>
                    <a:lnTo>
                      <a:pt x="150" y="23"/>
                    </a:lnTo>
                    <a:lnTo>
                      <a:pt x="151" y="22"/>
                    </a:lnTo>
                    <a:lnTo>
                      <a:pt x="153" y="21"/>
                    </a:lnTo>
                    <a:lnTo>
                      <a:pt x="155" y="21"/>
                    </a:lnTo>
                    <a:lnTo>
                      <a:pt x="156" y="20"/>
                    </a:lnTo>
                    <a:lnTo>
                      <a:pt x="158" y="20"/>
                    </a:lnTo>
                    <a:lnTo>
                      <a:pt x="160" y="19"/>
                    </a:lnTo>
                    <a:lnTo>
                      <a:pt x="161" y="17"/>
                    </a:lnTo>
                    <a:lnTo>
                      <a:pt x="163" y="15"/>
                    </a:lnTo>
                    <a:lnTo>
                      <a:pt x="164" y="12"/>
                    </a:lnTo>
                    <a:lnTo>
                      <a:pt x="166" y="9"/>
                    </a:lnTo>
                    <a:lnTo>
                      <a:pt x="168" y="8"/>
                    </a:lnTo>
                    <a:lnTo>
                      <a:pt x="169" y="8"/>
                    </a:lnTo>
                    <a:lnTo>
                      <a:pt x="171" y="9"/>
                    </a:lnTo>
                    <a:lnTo>
                      <a:pt x="173" y="11"/>
                    </a:lnTo>
                    <a:lnTo>
                      <a:pt x="174" y="13"/>
                    </a:lnTo>
                    <a:lnTo>
                      <a:pt x="176" y="15"/>
                    </a:lnTo>
                    <a:lnTo>
                      <a:pt x="177" y="15"/>
                    </a:lnTo>
                    <a:lnTo>
                      <a:pt x="179" y="16"/>
                    </a:lnTo>
                    <a:lnTo>
                      <a:pt x="181" y="15"/>
                    </a:lnTo>
                    <a:lnTo>
                      <a:pt x="182" y="15"/>
                    </a:lnTo>
                    <a:lnTo>
                      <a:pt x="184" y="13"/>
                    </a:lnTo>
                    <a:lnTo>
                      <a:pt x="186" y="12"/>
                    </a:lnTo>
                    <a:lnTo>
                      <a:pt x="187" y="11"/>
                    </a:lnTo>
                    <a:lnTo>
                      <a:pt x="189" y="9"/>
                    </a:lnTo>
                    <a:lnTo>
                      <a:pt x="190" y="8"/>
                    </a:lnTo>
                    <a:lnTo>
                      <a:pt x="192" y="8"/>
                    </a:lnTo>
                    <a:lnTo>
                      <a:pt x="194" y="9"/>
                    </a:lnTo>
                    <a:lnTo>
                      <a:pt x="195" y="10"/>
                    </a:lnTo>
                    <a:lnTo>
                      <a:pt x="197" y="13"/>
                    </a:lnTo>
                    <a:lnTo>
                      <a:pt x="199" y="16"/>
                    </a:lnTo>
                    <a:lnTo>
                      <a:pt x="200" y="20"/>
                    </a:lnTo>
                    <a:lnTo>
                      <a:pt x="202" y="23"/>
                    </a:lnTo>
                    <a:lnTo>
                      <a:pt x="204" y="26"/>
                    </a:lnTo>
                    <a:lnTo>
                      <a:pt x="205" y="28"/>
                    </a:lnTo>
                    <a:lnTo>
                      <a:pt x="207" y="30"/>
                    </a:lnTo>
                    <a:lnTo>
                      <a:pt x="208" y="31"/>
                    </a:lnTo>
                    <a:lnTo>
                      <a:pt x="210" y="32"/>
                    </a:lnTo>
                    <a:lnTo>
                      <a:pt x="212" y="32"/>
                    </a:lnTo>
                    <a:lnTo>
                      <a:pt x="213" y="33"/>
                    </a:lnTo>
                    <a:lnTo>
                      <a:pt x="215" y="32"/>
                    </a:lnTo>
                    <a:lnTo>
                      <a:pt x="217" y="32"/>
                    </a:lnTo>
                    <a:lnTo>
                      <a:pt x="218" y="31"/>
                    </a:lnTo>
                    <a:lnTo>
                      <a:pt x="220" y="29"/>
                    </a:lnTo>
                    <a:lnTo>
                      <a:pt x="221" y="28"/>
                    </a:lnTo>
                    <a:lnTo>
                      <a:pt x="223" y="26"/>
                    </a:lnTo>
                    <a:lnTo>
                      <a:pt x="225" y="25"/>
                    </a:lnTo>
                    <a:lnTo>
                      <a:pt x="226" y="24"/>
                    </a:lnTo>
                    <a:lnTo>
                      <a:pt x="228" y="24"/>
                    </a:lnTo>
                    <a:lnTo>
                      <a:pt x="230" y="24"/>
                    </a:lnTo>
                    <a:lnTo>
                      <a:pt x="231" y="25"/>
                    </a:lnTo>
                    <a:lnTo>
                      <a:pt x="233" y="27"/>
                    </a:lnTo>
                    <a:lnTo>
                      <a:pt x="234" y="28"/>
                    </a:lnTo>
                    <a:lnTo>
                      <a:pt x="236" y="28"/>
                    </a:lnTo>
                    <a:lnTo>
                      <a:pt x="238" y="28"/>
                    </a:lnTo>
                    <a:lnTo>
                      <a:pt x="239" y="27"/>
                    </a:lnTo>
                    <a:lnTo>
                      <a:pt x="241" y="26"/>
                    </a:lnTo>
                    <a:lnTo>
                      <a:pt x="243" y="24"/>
                    </a:lnTo>
                    <a:lnTo>
                      <a:pt x="244" y="22"/>
                    </a:lnTo>
                    <a:lnTo>
                      <a:pt x="246" y="20"/>
                    </a:lnTo>
                    <a:lnTo>
                      <a:pt x="247" y="19"/>
                    </a:lnTo>
                    <a:lnTo>
                      <a:pt x="249" y="19"/>
                    </a:lnTo>
                    <a:lnTo>
                      <a:pt x="251" y="18"/>
                    </a:lnTo>
                    <a:lnTo>
                      <a:pt x="252" y="18"/>
                    </a:lnTo>
                    <a:lnTo>
                      <a:pt x="254" y="18"/>
                    </a:lnTo>
                    <a:lnTo>
                      <a:pt x="256" y="19"/>
                    </a:lnTo>
                    <a:lnTo>
                      <a:pt x="257" y="21"/>
                    </a:lnTo>
                    <a:lnTo>
                      <a:pt x="259" y="22"/>
                    </a:lnTo>
                    <a:lnTo>
                      <a:pt x="260" y="25"/>
                    </a:lnTo>
                    <a:lnTo>
                      <a:pt x="262" y="27"/>
                    </a:lnTo>
                    <a:lnTo>
                      <a:pt x="264" y="29"/>
                    </a:lnTo>
                    <a:lnTo>
                      <a:pt x="265" y="30"/>
                    </a:lnTo>
                    <a:lnTo>
                      <a:pt x="267" y="30"/>
                    </a:lnTo>
                    <a:lnTo>
                      <a:pt x="269" y="30"/>
                    </a:lnTo>
                    <a:lnTo>
                      <a:pt x="270" y="30"/>
                    </a:lnTo>
                    <a:lnTo>
                      <a:pt x="272" y="29"/>
                    </a:lnTo>
                    <a:lnTo>
                      <a:pt x="274" y="29"/>
                    </a:lnTo>
                    <a:lnTo>
                      <a:pt x="275" y="28"/>
                    </a:lnTo>
                    <a:lnTo>
                      <a:pt x="277" y="28"/>
                    </a:lnTo>
                    <a:lnTo>
                      <a:pt x="278" y="29"/>
                    </a:lnTo>
                    <a:lnTo>
                      <a:pt x="280" y="29"/>
                    </a:lnTo>
                    <a:lnTo>
                      <a:pt x="282" y="29"/>
                    </a:lnTo>
                    <a:lnTo>
                      <a:pt x="283" y="29"/>
                    </a:lnTo>
                    <a:lnTo>
                      <a:pt x="285" y="29"/>
                    </a:lnTo>
                    <a:lnTo>
                      <a:pt x="287" y="28"/>
                    </a:lnTo>
                    <a:lnTo>
                      <a:pt x="288" y="27"/>
                    </a:lnTo>
                    <a:lnTo>
                      <a:pt x="290" y="26"/>
                    </a:lnTo>
                    <a:lnTo>
                      <a:pt x="291" y="24"/>
                    </a:lnTo>
                    <a:lnTo>
                      <a:pt x="293" y="22"/>
                    </a:lnTo>
                    <a:lnTo>
                      <a:pt x="295" y="21"/>
                    </a:lnTo>
                    <a:lnTo>
                      <a:pt x="296" y="19"/>
                    </a:lnTo>
                    <a:lnTo>
                      <a:pt x="298" y="19"/>
                    </a:lnTo>
                    <a:lnTo>
                      <a:pt x="300" y="19"/>
                    </a:lnTo>
                    <a:lnTo>
                      <a:pt x="301" y="19"/>
                    </a:lnTo>
                    <a:lnTo>
                      <a:pt x="303" y="20"/>
                    </a:lnTo>
                    <a:lnTo>
                      <a:pt x="304" y="20"/>
                    </a:lnTo>
                    <a:lnTo>
                      <a:pt x="306" y="21"/>
                    </a:lnTo>
                    <a:lnTo>
                      <a:pt x="308" y="22"/>
                    </a:lnTo>
                    <a:lnTo>
                      <a:pt x="309" y="24"/>
                    </a:lnTo>
                    <a:lnTo>
                      <a:pt x="311" y="25"/>
                    </a:lnTo>
                    <a:lnTo>
                      <a:pt x="313" y="27"/>
                    </a:lnTo>
                    <a:lnTo>
                      <a:pt x="314" y="28"/>
                    </a:lnTo>
                    <a:lnTo>
                      <a:pt x="316" y="28"/>
                    </a:lnTo>
                    <a:lnTo>
                      <a:pt x="317" y="29"/>
                    </a:lnTo>
                    <a:lnTo>
                      <a:pt x="319" y="30"/>
                    </a:lnTo>
                    <a:lnTo>
                      <a:pt x="321" y="30"/>
                    </a:lnTo>
                    <a:lnTo>
                      <a:pt x="322" y="30"/>
                    </a:lnTo>
                    <a:lnTo>
                      <a:pt x="324" y="30"/>
                    </a:lnTo>
                    <a:lnTo>
                      <a:pt x="326" y="30"/>
                    </a:lnTo>
                    <a:lnTo>
                      <a:pt x="327" y="30"/>
                    </a:lnTo>
                    <a:lnTo>
                      <a:pt x="329" y="29"/>
                    </a:lnTo>
                    <a:lnTo>
                      <a:pt x="330" y="28"/>
                    </a:lnTo>
                    <a:lnTo>
                      <a:pt x="332" y="28"/>
                    </a:lnTo>
                    <a:lnTo>
                      <a:pt x="334" y="28"/>
                    </a:lnTo>
                    <a:lnTo>
                      <a:pt x="335" y="28"/>
                    </a:lnTo>
                    <a:lnTo>
                      <a:pt x="337" y="28"/>
                    </a:lnTo>
                    <a:lnTo>
                      <a:pt x="339" y="27"/>
                    </a:lnTo>
                    <a:lnTo>
                      <a:pt x="340" y="27"/>
                    </a:lnTo>
                    <a:lnTo>
                      <a:pt x="342" y="26"/>
                    </a:lnTo>
                    <a:lnTo>
                      <a:pt x="344" y="24"/>
                    </a:lnTo>
                    <a:lnTo>
                      <a:pt x="345" y="23"/>
                    </a:lnTo>
                    <a:lnTo>
                      <a:pt x="347" y="22"/>
                    </a:lnTo>
                    <a:lnTo>
                      <a:pt x="348" y="21"/>
                    </a:lnTo>
                    <a:lnTo>
                      <a:pt x="350" y="21"/>
                    </a:lnTo>
                    <a:lnTo>
                      <a:pt x="352" y="22"/>
                    </a:lnTo>
                    <a:lnTo>
                      <a:pt x="353" y="23"/>
                    </a:lnTo>
                    <a:lnTo>
                      <a:pt x="355" y="25"/>
                    </a:lnTo>
                    <a:lnTo>
                      <a:pt x="357" y="26"/>
                    </a:lnTo>
                    <a:lnTo>
                      <a:pt x="358" y="28"/>
                    </a:lnTo>
                    <a:lnTo>
                      <a:pt x="360" y="28"/>
                    </a:lnTo>
                    <a:lnTo>
                      <a:pt x="361" y="28"/>
                    </a:lnTo>
                    <a:lnTo>
                      <a:pt x="363" y="28"/>
                    </a:lnTo>
                    <a:lnTo>
                      <a:pt x="365" y="27"/>
                    </a:lnTo>
                    <a:lnTo>
                      <a:pt x="366" y="26"/>
                    </a:lnTo>
                    <a:lnTo>
                      <a:pt x="368" y="25"/>
                    </a:lnTo>
                    <a:lnTo>
                      <a:pt x="370" y="24"/>
                    </a:lnTo>
                    <a:lnTo>
                      <a:pt x="371" y="24"/>
                    </a:lnTo>
                    <a:lnTo>
                      <a:pt x="373" y="24"/>
                    </a:lnTo>
                    <a:lnTo>
                      <a:pt x="374" y="24"/>
                    </a:lnTo>
                    <a:lnTo>
                      <a:pt x="376" y="24"/>
                    </a:lnTo>
                    <a:lnTo>
                      <a:pt x="377" y="25"/>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9" name="Rectangle 1035"/>
              <p:cNvSpPr>
                <a:spLocks noChangeArrowheads="1"/>
              </p:cNvSpPr>
              <p:nvPr/>
            </p:nvSpPr>
            <p:spPr bwMode="auto">
              <a:xfrm>
                <a:off x="9036050" y="36353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22.62</a:t>
                </a:r>
                <a:endParaRPr lang="en-US" altLang="en-US" sz="1800"/>
              </a:p>
            </p:txBody>
          </p:sp>
          <p:sp>
            <p:nvSpPr>
              <p:cNvPr id="1450" name="Rectangle 1036"/>
              <p:cNvSpPr>
                <a:spLocks noChangeArrowheads="1"/>
              </p:cNvSpPr>
              <p:nvPr/>
            </p:nvSpPr>
            <p:spPr bwMode="auto">
              <a:xfrm>
                <a:off x="9274175" y="36353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23.10</a:t>
                </a:r>
                <a:endParaRPr lang="en-US" altLang="en-US" sz="1800"/>
              </a:p>
            </p:txBody>
          </p:sp>
          <p:sp>
            <p:nvSpPr>
              <p:cNvPr id="1451" name="Line 1037"/>
              <p:cNvSpPr>
                <a:spLocks noChangeShapeType="1"/>
              </p:cNvSpPr>
              <p:nvPr/>
            </p:nvSpPr>
            <p:spPr bwMode="auto">
              <a:xfrm flipV="1">
                <a:off x="9293225" y="3711575"/>
                <a:ext cx="936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2" name="Rectangle 1038"/>
              <p:cNvSpPr>
                <a:spLocks noChangeArrowheads="1"/>
              </p:cNvSpPr>
              <p:nvPr/>
            </p:nvSpPr>
            <p:spPr bwMode="auto">
              <a:xfrm>
                <a:off x="8288338" y="36734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20.10</a:t>
                </a:r>
                <a:endParaRPr lang="en-US" altLang="en-US" sz="1800"/>
              </a:p>
            </p:txBody>
          </p:sp>
          <p:sp>
            <p:nvSpPr>
              <p:cNvPr id="1453" name="Rectangle 1039"/>
              <p:cNvSpPr>
                <a:spLocks noChangeArrowheads="1"/>
              </p:cNvSpPr>
              <p:nvPr/>
            </p:nvSpPr>
            <p:spPr bwMode="auto">
              <a:xfrm>
                <a:off x="8539163" y="36861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20.31</a:t>
                </a:r>
                <a:endParaRPr lang="en-US" altLang="en-US" sz="1800"/>
              </a:p>
            </p:txBody>
          </p:sp>
          <p:sp>
            <p:nvSpPr>
              <p:cNvPr id="1454" name="Rectangle 1041"/>
              <p:cNvSpPr>
                <a:spLocks noChangeArrowheads="1"/>
              </p:cNvSpPr>
              <p:nvPr/>
            </p:nvSpPr>
            <p:spPr bwMode="auto">
              <a:xfrm>
                <a:off x="9558338" y="36988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24.37</a:t>
                </a:r>
                <a:endParaRPr lang="en-US" altLang="en-US" sz="1800"/>
              </a:p>
            </p:txBody>
          </p:sp>
          <p:sp>
            <p:nvSpPr>
              <p:cNvPr id="1455" name="Rectangle 1042"/>
              <p:cNvSpPr>
                <a:spLocks noChangeArrowheads="1"/>
              </p:cNvSpPr>
              <p:nvPr/>
            </p:nvSpPr>
            <p:spPr bwMode="auto">
              <a:xfrm>
                <a:off x="9859963" y="37052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25.37</a:t>
                </a:r>
                <a:endParaRPr lang="en-US" altLang="en-US" sz="1800"/>
              </a:p>
            </p:txBody>
          </p:sp>
          <p:sp>
            <p:nvSpPr>
              <p:cNvPr id="1456" name="Rectangle 1043"/>
              <p:cNvSpPr>
                <a:spLocks noChangeArrowheads="1"/>
              </p:cNvSpPr>
              <p:nvPr/>
            </p:nvSpPr>
            <p:spPr bwMode="auto">
              <a:xfrm>
                <a:off x="8791575" y="37179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dirty="0"/>
                  <a:t>21.41</a:t>
                </a:r>
                <a:endParaRPr lang="en-US" altLang="en-US" sz="1800" dirty="0"/>
              </a:p>
            </p:txBody>
          </p:sp>
          <p:sp>
            <p:nvSpPr>
              <p:cNvPr id="1457" name="Rectangle 1045"/>
              <p:cNvSpPr>
                <a:spLocks noChangeArrowheads="1"/>
              </p:cNvSpPr>
              <p:nvPr/>
            </p:nvSpPr>
            <p:spPr bwMode="auto">
              <a:xfrm>
                <a:off x="10161588" y="37179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26.41</a:t>
                </a:r>
                <a:endParaRPr lang="en-US" altLang="en-US" sz="1800"/>
              </a:p>
            </p:txBody>
          </p:sp>
          <p:sp>
            <p:nvSpPr>
              <p:cNvPr id="1458" name="Freeform 1046"/>
              <p:cNvSpPr>
                <a:spLocks/>
              </p:cNvSpPr>
              <p:nvPr/>
            </p:nvSpPr>
            <p:spPr bwMode="auto">
              <a:xfrm>
                <a:off x="8080375" y="4246563"/>
                <a:ext cx="2376488" cy="244475"/>
              </a:xfrm>
              <a:custGeom>
                <a:avLst/>
                <a:gdLst>
                  <a:gd name="T0" fmla="*/ 3 w 378"/>
                  <a:gd name="T1" fmla="*/ 29 h 39"/>
                  <a:gd name="T2" fmla="*/ 10 w 378"/>
                  <a:gd name="T3" fmla="*/ 34 h 39"/>
                  <a:gd name="T4" fmla="*/ 16 w 378"/>
                  <a:gd name="T5" fmla="*/ 32 h 39"/>
                  <a:gd name="T6" fmla="*/ 23 w 378"/>
                  <a:gd name="T7" fmla="*/ 24 h 39"/>
                  <a:gd name="T8" fmla="*/ 29 w 378"/>
                  <a:gd name="T9" fmla="*/ 22 h 39"/>
                  <a:gd name="T10" fmla="*/ 36 w 378"/>
                  <a:gd name="T11" fmla="*/ 28 h 39"/>
                  <a:gd name="T12" fmla="*/ 42 w 378"/>
                  <a:gd name="T13" fmla="*/ 30 h 39"/>
                  <a:gd name="T14" fmla="*/ 49 w 378"/>
                  <a:gd name="T15" fmla="*/ 33 h 39"/>
                  <a:gd name="T16" fmla="*/ 55 w 378"/>
                  <a:gd name="T17" fmla="*/ 33 h 39"/>
                  <a:gd name="T18" fmla="*/ 62 w 378"/>
                  <a:gd name="T19" fmla="*/ 33 h 39"/>
                  <a:gd name="T20" fmla="*/ 68 w 378"/>
                  <a:gd name="T21" fmla="*/ 31 h 39"/>
                  <a:gd name="T22" fmla="*/ 75 w 378"/>
                  <a:gd name="T23" fmla="*/ 30 h 39"/>
                  <a:gd name="T24" fmla="*/ 81 w 378"/>
                  <a:gd name="T25" fmla="*/ 33 h 39"/>
                  <a:gd name="T26" fmla="*/ 88 w 378"/>
                  <a:gd name="T27" fmla="*/ 36 h 39"/>
                  <a:gd name="T28" fmla="*/ 94 w 378"/>
                  <a:gd name="T29" fmla="*/ 35 h 39"/>
                  <a:gd name="T30" fmla="*/ 101 w 378"/>
                  <a:gd name="T31" fmla="*/ 32 h 39"/>
                  <a:gd name="T32" fmla="*/ 107 w 378"/>
                  <a:gd name="T33" fmla="*/ 35 h 39"/>
                  <a:gd name="T34" fmla="*/ 114 w 378"/>
                  <a:gd name="T35" fmla="*/ 39 h 39"/>
                  <a:gd name="T36" fmla="*/ 120 w 378"/>
                  <a:gd name="T37" fmla="*/ 36 h 39"/>
                  <a:gd name="T38" fmla="*/ 127 w 378"/>
                  <a:gd name="T39" fmla="*/ 35 h 39"/>
                  <a:gd name="T40" fmla="*/ 133 w 378"/>
                  <a:gd name="T41" fmla="*/ 37 h 39"/>
                  <a:gd name="T42" fmla="*/ 140 w 378"/>
                  <a:gd name="T43" fmla="*/ 37 h 39"/>
                  <a:gd name="T44" fmla="*/ 146 w 378"/>
                  <a:gd name="T45" fmla="*/ 33 h 39"/>
                  <a:gd name="T46" fmla="*/ 153 w 378"/>
                  <a:gd name="T47" fmla="*/ 27 h 39"/>
                  <a:gd name="T48" fmla="*/ 159 w 378"/>
                  <a:gd name="T49" fmla="*/ 21 h 39"/>
                  <a:gd name="T50" fmla="*/ 166 w 378"/>
                  <a:gd name="T51" fmla="*/ 19 h 39"/>
                  <a:gd name="T52" fmla="*/ 172 w 378"/>
                  <a:gd name="T53" fmla="*/ 19 h 39"/>
                  <a:gd name="T54" fmla="*/ 179 w 378"/>
                  <a:gd name="T55" fmla="*/ 13 h 39"/>
                  <a:gd name="T56" fmla="*/ 185 w 378"/>
                  <a:gd name="T57" fmla="*/ 7 h 39"/>
                  <a:gd name="T58" fmla="*/ 192 w 378"/>
                  <a:gd name="T59" fmla="*/ 3 h 39"/>
                  <a:gd name="T60" fmla="*/ 198 w 378"/>
                  <a:gd name="T61" fmla="*/ 1 h 39"/>
                  <a:gd name="T62" fmla="*/ 205 w 378"/>
                  <a:gd name="T63" fmla="*/ 11 h 39"/>
                  <a:gd name="T64" fmla="*/ 211 w 378"/>
                  <a:gd name="T65" fmla="*/ 15 h 39"/>
                  <a:gd name="T66" fmla="*/ 218 w 378"/>
                  <a:gd name="T67" fmla="*/ 17 h 39"/>
                  <a:gd name="T68" fmla="*/ 224 w 378"/>
                  <a:gd name="T69" fmla="*/ 18 h 39"/>
                  <a:gd name="T70" fmla="*/ 231 w 378"/>
                  <a:gd name="T71" fmla="*/ 19 h 39"/>
                  <a:gd name="T72" fmla="*/ 237 w 378"/>
                  <a:gd name="T73" fmla="*/ 17 h 39"/>
                  <a:gd name="T74" fmla="*/ 244 w 378"/>
                  <a:gd name="T75" fmla="*/ 21 h 39"/>
                  <a:gd name="T76" fmla="*/ 250 w 378"/>
                  <a:gd name="T77" fmla="*/ 23 h 39"/>
                  <a:gd name="T78" fmla="*/ 257 w 378"/>
                  <a:gd name="T79" fmla="*/ 24 h 39"/>
                  <a:gd name="T80" fmla="*/ 263 w 378"/>
                  <a:gd name="T81" fmla="*/ 30 h 39"/>
                  <a:gd name="T82" fmla="*/ 270 w 378"/>
                  <a:gd name="T83" fmla="*/ 28 h 39"/>
                  <a:gd name="T84" fmla="*/ 277 w 378"/>
                  <a:gd name="T85" fmla="*/ 24 h 39"/>
                  <a:gd name="T86" fmla="*/ 283 w 378"/>
                  <a:gd name="T87" fmla="*/ 24 h 39"/>
                  <a:gd name="T88" fmla="*/ 290 w 378"/>
                  <a:gd name="T89" fmla="*/ 26 h 39"/>
                  <a:gd name="T90" fmla="*/ 296 w 378"/>
                  <a:gd name="T91" fmla="*/ 27 h 39"/>
                  <a:gd name="T92" fmla="*/ 303 w 378"/>
                  <a:gd name="T93" fmla="*/ 24 h 39"/>
                  <a:gd name="T94" fmla="*/ 309 w 378"/>
                  <a:gd name="T95" fmla="*/ 22 h 39"/>
                  <a:gd name="T96" fmla="*/ 316 w 378"/>
                  <a:gd name="T97" fmla="*/ 18 h 39"/>
                  <a:gd name="T98" fmla="*/ 322 w 378"/>
                  <a:gd name="T99" fmla="*/ 10 h 39"/>
                  <a:gd name="T100" fmla="*/ 329 w 378"/>
                  <a:gd name="T101" fmla="*/ 10 h 39"/>
                  <a:gd name="T102" fmla="*/ 335 w 378"/>
                  <a:gd name="T103" fmla="*/ 8 h 39"/>
                  <a:gd name="T104" fmla="*/ 342 w 378"/>
                  <a:gd name="T105" fmla="*/ 10 h 39"/>
                  <a:gd name="T106" fmla="*/ 348 w 378"/>
                  <a:gd name="T107" fmla="*/ 12 h 39"/>
                  <a:gd name="T108" fmla="*/ 355 w 378"/>
                  <a:gd name="T109" fmla="*/ 19 h 39"/>
                  <a:gd name="T110" fmla="*/ 361 w 378"/>
                  <a:gd name="T111" fmla="*/ 22 h 39"/>
                  <a:gd name="T112" fmla="*/ 368 w 378"/>
                  <a:gd name="T113" fmla="*/ 18 h 39"/>
                  <a:gd name="T114" fmla="*/ 374 w 378"/>
                  <a:gd name="T115" fmla="*/ 15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 h="39">
                    <a:moveTo>
                      <a:pt x="0" y="28"/>
                    </a:moveTo>
                    <a:lnTo>
                      <a:pt x="0" y="28"/>
                    </a:lnTo>
                    <a:lnTo>
                      <a:pt x="2" y="29"/>
                    </a:lnTo>
                    <a:lnTo>
                      <a:pt x="3" y="29"/>
                    </a:lnTo>
                    <a:lnTo>
                      <a:pt x="5" y="30"/>
                    </a:lnTo>
                    <a:lnTo>
                      <a:pt x="6" y="32"/>
                    </a:lnTo>
                    <a:lnTo>
                      <a:pt x="8" y="33"/>
                    </a:lnTo>
                    <a:lnTo>
                      <a:pt x="10" y="34"/>
                    </a:lnTo>
                    <a:lnTo>
                      <a:pt x="11" y="34"/>
                    </a:lnTo>
                    <a:lnTo>
                      <a:pt x="13" y="34"/>
                    </a:lnTo>
                    <a:lnTo>
                      <a:pt x="15" y="33"/>
                    </a:lnTo>
                    <a:lnTo>
                      <a:pt x="16" y="32"/>
                    </a:lnTo>
                    <a:lnTo>
                      <a:pt x="18" y="30"/>
                    </a:lnTo>
                    <a:lnTo>
                      <a:pt x="19" y="28"/>
                    </a:lnTo>
                    <a:lnTo>
                      <a:pt x="21" y="26"/>
                    </a:lnTo>
                    <a:lnTo>
                      <a:pt x="23" y="24"/>
                    </a:lnTo>
                    <a:lnTo>
                      <a:pt x="24" y="23"/>
                    </a:lnTo>
                    <a:lnTo>
                      <a:pt x="26" y="22"/>
                    </a:lnTo>
                    <a:lnTo>
                      <a:pt x="28" y="21"/>
                    </a:lnTo>
                    <a:lnTo>
                      <a:pt x="29" y="22"/>
                    </a:lnTo>
                    <a:lnTo>
                      <a:pt x="31" y="23"/>
                    </a:lnTo>
                    <a:lnTo>
                      <a:pt x="33" y="25"/>
                    </a:lnTo>
                    <a:lnTo>
                      <a:pt x="34" y="26"/>
                    </a:lnTo>
                    <a:lnTo>
                      <a:pt x="36" y="28"/>
                    </a:lnTo>
                    <a:lnTo>
                      <a:pt x="37" y="29"/>
                    </a:lnTo>
                    <a:lnTo>
                      <a:pt x="39" y="30"/>
                    </a:lnTo>
                    <a:lnTo>
                      <a:pt x="41" y="30"/>
                    </a:lnTo>
                    <a:lnTo>
                      <a:pt x="42" y="30"/>
                    </a:lnTo>
                    <a:lnTo>
                      <a:pt x="44" y="30"/>
                    </a:lnTo>
                    <a:lnTo>
                      <a:pt x="46" y="31"/>
                    </a:lnTo>
                    <a:lnTo>
                      <a:pt x="47" y="32"/>
                    </a:lnTo>
                    <a:lnTo>
                      <a:pt x="49" y="33"/>
                    </a:lnTo>
                    <a:lnTo>
                      <a:pt x="50" y="33"/>
                    </a:lnTo>
                    <a:lnTo>
                      <a:pt x="52" y="34"/>
                    </a:lnTo>
                    <a:lnTo>
                      <a:pt x="54" y="33"/>
                    </a:lnTo>
                    <a:lnTo>
                      <a:pt x="55" y="33"/>
                    </a:lnTo>
                    <a:lnTo>
                      <a:pt x="57" y="33"/>
                    </a:lnTo>
                    <a:lnTo>
                      <a:pt x="59" y="33"/>
                    </a:lnTo>
                    <a:lnTo>
                      <a:pt x="60" y="33"/>
                    </a:lnTo>
                    <a:lnTo>
                      <a:pt x="62" y="33"/>
                    </a:lnTo>
                    <a:lnTo>
                      <a:pt x="63" y="33"/>
                    </a:lnTo>
                    <a:lnTo>
                      <a:pt x="65" y="33"/>
                    </a:lnTo>
                    <a:lnTo>
                      <a:pt x="67" y="32"/>
                    </a:lnTo>
                    <a:lnTo>
                      <a:pt x="68" y="31"/>
                    </a:lnTo>
                    <a:lnTo>
                      <a:pt x="70" y="30"/>
                    </a:lnTo>
                    <a:lnTo>
                      <a:pt x="72" y="30"/>
                    </a:lnTo>
                    <a:lnTo>
                      <a:pt x="73" y="30"/>
                    </a:lnTo>
                    <a:lnTo>
                      <a:pt x="75" y="30"/>
                    </a:lnTo>
                    <a:lnTo>
                      <a:pt x="76" y="31"/>
                    </a:lnTo>
                    <a:lnTo>
                      <a:pt x="78" y="31"/>
                    </a:lnTo>
                    <a:lnTo>
                      <a:pt x="80" y="32"/>
                    </a:lnTo>
                    <a:lnTo>
                      <a:pt x="81" y="33"/>
                    </a:lnTo>
                    <a:lnTo>
                      <a:pt x="83" y="34"/>
                    </a:lnTo>
                    <a:lnTo>
                      <a:pt x="85" y="35"/>
                    </a:lnTo>
                    <a:lnTo>
                      <a:pt x="86" y="35"/>
                    </a:lnTo>
                    <a:lnTo>
                      <a:pt x="88" y="36"/>
                    </a:lnTo>
                    <a:lnTo>
                      <a:pt x="89" y="36"/>
                    </a:lnTo>
                    <a:lnTo>
                      <a:pt x="91" y="36"/>
                    </a:lnTo>
                    <a:lnTo>
                      <a:pt x="93" y="36"/>
                    </a:lnTo>
                    <a:lnTo>
                      <a:pt x="94" y="35"/>
                    </a:lnTo>
                    <a:lnTo>
                      <a:pt x="96" y="34"/>
                    </a:lnTo>
                    <a:lnTo>
                      <a:pt x="98" y="33"/>
                    </a:lnTo>
                    <a:lnTo>
                      <a:pt x="99" y="32"/>
                    </a:lnTo>
                    <a:lnTo>
                      <a:pt x="101" y="32"/>
                    </a:lnTo>
                    <a:lnTo>
                      <a:pt x="102" y="31"/>
                    </a:lnTo>
                    <a:lnTo>
                      <a:pt x="104" y="32"/>
                    </a:lnTo>
                    <a:lnTo>
                      <a:pt x="106" y="33"/>
                    </a:lnTo>
                    <a:lnTo>
                      <a:pt x="107" y="35"/>
                    </a:lnTo>
                    <a:lnTo>
                      <a:pt x="109" y="37"/>
                    </a:lnTo>
                    <a:lnTo>
                      <a:pt x="111" y="38"/>
                    </a:lnTo>
                    <a:lnTo>
                      <a:pt x="112" y="39"/>
                    </a:lnTo>
                    <a:lnTo>
                      <a:pt x="114" y="39"/>
                    </a:lnTo>
                    <a:lnTo>
                      <a:pt x="115" y="39"/>
                    </a:lnTo>
                    <a:lnTo>
                      <a:pt x="117" y="38"/>
                    </a:lnTo>
                    <a:lnTo>
                      <a:pt x="119" y="37"/>
                    </a:lnTo>
                    <a:lnTo>
                      <a:pt x="120" y="36"/>
                    </a:lnTo>
                    <a:lnTo>
                      <a:pt x="122" y="35"/>
                    </a:lnTo>
                    <a:lnTo>
                      <a:pt x="124" y="35"/>
                    </a:lnTo>
                    <a:lnTo>
                      <a:pt x="125" y="35"/>
                    </a:lnTo>
                    <a:lnTo>
                      <a:pt x="127" y="35"/>
                    </a:lnTo>
                    <a:lnTo>
                      <a:pt x="128" y="36"/>
                    </a:lnTo>
                    <a:lnTo>
                      <a:pt x="130" y="37"/>
                    </a:lnTo>
                    <a:lnTo>
                      <a:pt x="132" y="37"/>
                    </a:lnTo>
                    <a:lnTo>
                      <a:pt x="133" y="37"/>
                    </a:lnTo>
                    <a:lnTo>
                      <a:pt x="135" y="37"/>
                    </a:lnTo>
                    <a:lnTo>
                      <a:pt x="137" y="37"/>
                    </a:lnTo>
                    <a:lnTo>
                      <a:pt x="138" y="37"/>
                    </a:lnTo>
                    <a:lnTo>
                      <a:pt x="140" y="37"/>
                    </a:lnTo>
                    <a:lnTo>
                      <a:pt x="141" y="36"/>
                    </a:lnTo>
                    <a:lnTo>
                      <a:pt x="143" y="35"/>
                    </a:lnTo>
                    <a:lnTo>
                      <a:pt x="145" y="34"/>
                    </a:lnTo>
                    <a:lnTo>
                      <a:pt x="146" y="33"/>
                    </a:lnTo>
                    <a:lnTo>
                      <a:pt x="148" y="31"/>
                    </a:lnTo>
                    <a:lnTo>
                      <a:pt x="150" y="30"/>
                    </a:lnTo>
                    <a:lnTo>
                      <a:pt x="151" y="28"/>
                    </a:lnTo>
                    <a:lnTo>
                      <a:pt x="153" y="27"/>
                    </a:lnTo>
                    <a:lnTo>
                      <a:pt x="154" y="25"/>
                    </a:lnTo>
                    <a:lnTo>
                      <a:pt x="156" y="24"/>
                    </a:lnTo>
                    <a:lnTo>
                      <a:pt x="158" y="23"/>
                    </a:lnTo>
                    <a:lnTo>
                      <a:pt x="159" y="21"/>
                    </a:lnTo>
                    <a:lnTo>
                      <a:pt x="161" y="20"/>
                    </a:lnTo>
                    <a:lnTo>
                      <a:pt x="163" y="20"/>
                    </a:lnTo>
                    <a:lnTo>
                      <a:pt x="164" y="19"/>
                    </a:lnTo>
                    <a:lnTo>
                      <a:pt x="166" y="19"/>
                    </a:lnTo>
                    <a:lnTo>
                      <a:pt x="168" y="19"/>
                    </a:lnTo>
                    <a:lnTo>
                      <a:pt x="169" y="19"/>
                    </a:lnTo>
                    <a:lnTo>
                      <a:pt x="171" y="19"/>
                    </a:lnTo>
                    <a:lnTo>
                      <a:pt x="172" y="19"/>
                    </a:lnTo>
                    <a:lnTo>
                      <a:pt x="174" y="18"/>
                    </a:lnTo>
                    <a:lnTo>
                      <a:pt x="176" y="17"/>
                    </a:lnTo>
                    <a:lnTo>
                      <a:pt x="177" y="15"/>
                    </a:lnTo>
                    <a:lnTo>
                      <a:pt x="179" y="13"/>
                    </a:lnTo>
                    <a:lnTo>
                      <a:pt x="181" y="11"/>
                    </a:lnTo>
                    <a:lnTo>
                      <a:pt x="182" y="10"/>
                    </a:lnTo>
                    <a:lnTo>
                      <a:pt x="184" y="8"/>
                    </a:lnTo>
                    <a:lnTo>
                      <a:pt x="185" y="7"/>
                    </a:lnTo>
                    <a:lnTo>
                      <a:pt x="187" y="6"/>
                    </a:lnTo>
                    <a:lnTo>
                      <a:pt x="189" y="5"/>
                    </a:lnTo>
                    <a:lnTo>
                      <a:pt x="190" y="4"/>
                    </a:lnTo>
                    <a:lnTo>
                      <a:pt x="192" y="3"/>
                    </a:lnTo>
                    <a:lnTo>
                      <a:pt x="194" y="2"/>
                    </a:lnTo>
                    <a:lnTo>
                      <a:pt x="195" y="1"/>
                    </a:lnTo>
                    <a:lnTo>
                      <a:pt x="197" y="0"/>
                    </a:lnTo>
                    <a:lnTo>
                      <a:pt x="198" y="1"/>
                    </a:lnTo>
                    <a:lnTo>
                      <a:pt x="200" y="3"/>
                    </a:lnTo>
                    <a:lnTo>
                      <a:pt x="202" y="5"/>
                    </a:lnTo>
                    <a:lnTo>
                      <a:pt x="203" y="8"/>
                    </a:lnTo>
                    <a:lnTo>
                      <a:pt x="205" y="11"/>
                    </a:lnTo>
                    <a:lnTo>
                      <a:pt x="207" y="12"/>
                    </a:lnTo>
                    <a:lnTo>
                      <a:pt x="208" y="14"/>
                    </a:lnTo>
                    <a:lnTo>
                      <a:pt x="210" y="14"/>
                    </a:lnTo>
                    <a:lnTo>
                      <a:pt x="211" y="15"/>
                    </a:lnTo>
                    <a:lnTo>
                      <a:pt x="213" y="15"/>
                    </a:lnTo>
                    <a:lnTo>
                      <a:pt x="215" y="16"/>
                    </a:lnTo>
                    <a:lnTo>
                      <a:pt x="216" y="16"/>
                    </a:lnTo>
                    <a:lnTo>
                      <a:pt x="218" y="17"/>
                    </a:lnTo>
                    <a:lnTo>
                      <a:pt x="220" y="17"/>
                    </a:lnTo>
                    <a:lnTo>
                      <a:pt x="221" y="18"/>
                    </a:lnTo>
                    <a:lnTo>
                      <a:pt x="223" y="18"/>
                    </a:lnTo>
                    <a:lnTo>
                      <a:pt x="224" y="18"/>
                    </a:lnTo>
                    <a:lnTo>
                      <a:pt x="226" y="19"/>
                    </a:lnTo>
                    <a:lnTo>
                      <a:pt x="228" y="19"/>
                    </a:lnTo>
                    <a:lnTo>
                      <a:pt x="229" y="19"/>
                    </a:lnTo>
                    <a:lnTo>
                      <a:pt x="231" y="19"/>
                    </a:lnTo>
                    <a:lnTo>
                      <a:pt x="233" y="18"/>
                    </a:lnTo>
                    <a:lnTo>
                      <a:pt x="234" y="18"/>
                    </a:lnTo>
                    <a:lnTo>
                      <a:pt x="236" y="17"/>
                    </a:lnTo>
                    <a:lnTo>
                      <a:pt x="237" y="17"/>
                    </a:lnTo>
                    <a:lnTo>
                      <a:pt x="239" y="17"/>
                    </a:lnTo>
                    <a:lnTo>
                      <a:pt x="241" y="18"/>
                    </a:lnTo>
                    <a:lnTo>
                      <a:pt x="242" y="20"/>
                    </a:lnTo>
                    <a:lnTo>
                      <a:pt x="244" y="21"/>
                    </a:lnTo>
                    <a:lnTo>
                      <a:pt x="246" y="23"/>
                    </a:lnTo>
                    <a:lnTo>
                      <a:pt x="247" y="23"/>
                    </a:lnTo>
                    <a:lnTo>
                      <a:pt x="249" y="23"/>
                    </a:lnTo>
                    <a:lnTo>
                      <a:pt x="250" y="23"/>
                    </a:lnTo>
                    <a:lnTo>
                      <a:pt x="252" y="22"/>
                    </a:lnTo>
                    <a:lnTo>
                      <a:pt x="254" y="22"/>
                    </a:lnTo>
                    <a:lnTo>
                      <a:pt x="255" y="22"/>
                    </a:lnTo>
                    <a:lnTo>
                      <a:pt x="257" y="24"/>
                    </a:lnTo>
                    <a:lnTo>
                      <a:pt x="259" y="25"/>
                    </a:lnTo>
                    <a:lnTo>
                      <a:pt x="260" y="27"/>
                    </a:lnTo>
                    <a:lnTo>
                      <a:pt x="262" y="29"/>
                    </a:lnTo>
                    <a:lnTo>
                      <a:pt x="263" y="30"/>
                    </a:lnTo>
                    <a:lnTo>
                      <a:pt x="265" y="31"/>
                    </a:lnTo>
                    <a:lnTo>
                      <a:pt x="267" y="30"/>
                    </a:lnTo>
                    <a:lnTo>
                      <a:pt x="268" y="29"/>
                    </a:lnTo>
                    <a:lnTo>
                      <a:pt x="270" y="28"/>
                    </a:lnTo>
                    <a:lnTo>
                      <a:pt x="272" y="27"/>
                    </a:lnTo>
                    <a:lnTo>
                      <a:pt x="273" y="26"/>
                    </a:lnTo>
                    <a:lnTo>
                      <a:pt x="275" y="25"/>
                    </a:lnTo>
                    <a:lnTo>
                      <a:pt x="277" y="24"/>
                    </a:lnTo>
                    <a:lnTo>
                      <a:pt x="278" y="24"/>
                    </a:lnTo>
                    <a:lnTo>
                      <a:pt x="280" y="24"/>
                    </a:lnTo>
                    <a:lnTo>
                      <a:pt x="281" y="24"/>
                    </a:lnTo>
                    <a:lnTo>
                      <a:pt x="283" y="24"/>
                    </a:lnTo>
                    <a:lnTo>
                      <a:pt x="285" y="24"/>
                    </a:lnTo>
                    <a:lnTo>
                      <a:pt x="286" y="25"/>
                    </a:lnTo>
                    <a:lnTo>
                      <a:pt x="288" y="25"/>
                    </a:lnTo>
                    <a:lnTo>
                      <a:pt x="290" y="26"/>
                    </a:lnTo>
                    <a:lnTo>
                      <a:pt x="291" y="26"/>
                    </a:lnTo>
                    <a:lnTo>
                      <a:pt x="293" y="27"/>
                    </a:lnTo>
                    <a:lnTo>
                      <a:pt x="294" y="27"/>
                    </a:lnTo>
                    <a:lnTo>
                      <a:pt x="296" y="27"/>
                    </a:lnTo>
                    <a:lnTo>
                      <a:pt x="298" y="27"/>
                    </a:lnTo>
                    <a:lnTo>
                      <a:pt x="299" y="26"/>
                    </a:lnTo>
                    <a:lnTo>
                      <a:pt x="301" y="25"/>
                    </a:lnTo>
                    <a:lnTo>
                      <a:pt x="303" y="24"/>
                    </a:lnTo>
                    <a:lnTo>
                      <a:pt x="304" y="23"/>
                    </a:lnTo>
                    <a:lnTo>
                      <a:pt x="306" y="23"/>
                    </a:lnTo>
                    <a:lnTo>
                      <a:pt x="307" y="22"/>
                    </a:lnTo>
                    <a:lnTo>
                      <a:pt x="309" y="22"/>
                    </a:lnTo>
                    <a:lnTo>
                      <a:pt x="311" y="21"/>
                    </a:lnTo>
                    <a:lnTo>
                      <a:pt x="312" y="21"/>
                    </a:lnTo>
                    <a:lnTo>
                      <a:pt x="314" y="19"/>
                    </a:lnTo>
                    <a:lnTo>
                      <a:pt x="316" y="18"/>
                    </a:lnTo>
                    <a:lnTo>
                      <a:pt x="317" y="15"/>
                    </a:lnTo>
                    <a:lnTo>
                      <a:pt x="319" y="13"/>
                    </a:lnTo>
                    <a:lnTo>
                      <a:pt x="320" y="11"/>
                    </a:lnTo>
                    <a:lnTo>
                      <a:pt x="322" y="10"/>
                    </a:lnTo>
                    <a:lnTo>
                      <a:pt x="324" y="10"/>
                    </a:lnTo>
                    <a:lnTo>
                      <a:pt x="325" y="9"/>
                    </a:lnTo>
                    <a:lnTo>
                      <a:pt x="327" y="10"/>
                    </a:lnTo>
                    <a:lnTo>
                      <a:pt x="329" y="10"/>
                    </a:lnTo>
                    <a:lnTo>
                      <a:pt x="330" y="10"/>
                    </a:lnTo>
                    <a:lnTo>
                      <a:pt x="332" y="9"/>
                    </a:lnTo>
                    <a:lnTo>
                      <a:pt x="333" y="9"/>
                    </a:lnTo>
                    <a:lnTo>
                      <a:pt x="335" y="8"/>
                    </a:lnTo>
                    <a:lnTo>
                      <a:pt x="337" y="8"/>
                    </a:lnTo>
                    <a:lnTo>
                      <a:pt x="338" y="9"/>
                    </a:lnTo>
                    <a:lnTo>
                      <a:pt x="340" y="9"/>
                    </a:lnTo>
                    <a:lnTo>
                      <a:pt x="342" y="10"/>
                    </a:lnTo>
                    <a:lnTo>
                      <a:pt x="343" y="10"/>
                    </a:lnTo>
                    <a:lnTo>
                      <a:pt x="345" y="10"/>
                    </a:lnTo>
                    <a:lnTo>
                      <a:pt x="346" y="11"/>
                    </a:lnTo>
                    <a:lnTo>
                      <a:pt x="348" y="12"/>
                    </a:lnTo>
                    <a:lnTo>
                      <a:pt x="350" y="13"/>
                    </a:lnTo>
                    <a:lnTo>
                      <a:pt x="351" y="15"/>
                    </a:lnTo>
                    <a:lnTo>
                      <a:pt x="353" y="17"/>
                    </a:lnTo>
                    <a:lnTo>
                      <a:pt x="355" y="19"/>
                    </a:lnTo>
                    <a:lnTo>
                      <a:pt x="356" y="20"/>
                    </a:lnTo>
                    <a:lnTo>
                      <a:pt x="358" y="22"/>
                    </a:lnTo>
                    <a:lnTo>
                      <a:pt x="359" y="22"/>
                    </a:lnTo>
                    <a:lnTo>
                      <a:pt x="361" y="22"/>
                    </a:lnTo>
                    <a:lnTo>
                      <a:pt x="363" y="22"/>
                    </a:lnTo>
                    <a:lnTo>
                      <a:pt x="364" y="21"/>
                    </a:lnTo>
                    <a:lnTo>
                      <a:pt x="366" y="20"/>
                    </a:lnTo>
                    <a:lnTo>
                      <a:pt x="368" y="18"/>
                    </a:lnTo>
                    <a:lnTo>
                      <a:pt x="369" y="17"/>
                    </a:lnTo>
                    <a:lnTo>
                      <a:pt x="371" y="16"/>
                    </a:lnTo>
                    <a:lnTo>
                      <a:pt x="373" y="15"/>
                    </a:lnTo>
                    <a:lnTo>
                      <a:pt x="374" y="15"/>
                    </a:lnTo>
                    <a:lnTo>
                      <a:pt x="376" y="16"/>
                    </a:lnTo>
                    <a:lnTo>
                      <a:pt x="377" y="17"/>
                    </a:lnTo>
                    <a:lnTo>
                      <a:pt x="378" y="18"/>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9" name="Rectangle 1047"/>
              <p:cNvSpPr>
                <a:spLocks noChangeArrowheads="1"/>
              </p:cNvSpPr>
              <p:nvPr/>
            </p:nvSpPr>
            <p:spPr bwMode="auto">
              <a:xfrm>
                <a:off x="9205913" y="41513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23.18</a:t>
                </a:r>
                <a:endParaRPr lang="en-US" altLang="en-US" sz="1800"/>
              </a:p>
            </p:txBody>
          </p:sp>
          <p:sp>
            <p:nvSpPr>
              <p:cNvPr id="1460" name="Rectangle 1048"/>
              <p:cNvSpPr>
                <a:spLocks noChangeArrowheads="1"/>
              </p:cNvSpPr>
              <p:nvPr/>
            </p:nvSpPr>
            <p:spPr bwMode="auto">
              <a:xfrm>
                <a:off x="10072688" y="42021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26.10</a:t>
                </a:r>
                <a:endParaRPr lang="en-US" altLang="en-US" sz="1800"/>
              </a:p>
            </p:txBody>
          </p:sp>
          <p:sp>
            <p:nvSpPr>
              <p:cNvPr id="1461" name="Rectangle 1049"/>
              <p:cNvSpPr>
                <a:spLocks noChangeArrowheads="1"/>
              </p:cNvSpPr>
              <p:nvPr/>
            </p:nvSpPr>
            <p:spPr bwMode="auto">
              <a:xfrm>
                <a:off x="9475788" y="42576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24.04</a:t>
                </a:r>
                <a:endParaRPr lang="en-US" altLang="en-US" sz="1800"/>
              </a:p>
            </p:txBody>
          </p:sp>
          <p:sp>
            <p:nvSpPr>
              <p:cNvPr id="1462" name="Line 1050"/>
              <p:cNvSpPr>
                <a:spLocks noChangeShapeType="1"/>
              </p:cNvSpPr>
              <p:nvPr/>
            </p:nvSpPr>
            <p:spPr bwMode="auto">
              <a:xfrm flipV="1">
                <a:off x="9569450" y="4333875"/>
                <a:ext cx="19050"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3" name="Rectangle 1051"/>
              <p:cNvSpPr>
                <a:spLocks noChangeArrowheads="1"/>
              </p:cNvSpPr>
              <p:nvPr/>
            </p:nvSpPr>
            <p:spPr bwMode="auto">
              <a:xfrm>
                <a:off x="8916988" y="42703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22.52</a:t>
                </a:r>
                <a:endParaRPr lang="en-US" altLang="en-US" sz="1800"/>
              </a:p>
            </p:txBody>
          </p:sp>
          <p:sp>
            <p:nvSpPr>
              <p:cNvPr id="1464" name="Rectangle 1053"/>
              <p:cNvSpPr>
                <a:spLocks noChangeArrowheads="1"/>
              </p:cNvSpPr>
              <p:nvPr/>
            </p:nvSpPr>
            <p:spPr bwMode="auto">
              <a:xfrm>
                <a:off x="8143875" y="42830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19.60</a:t>
                </a:r>
                <a:endParaRPr lang="en-US" altLang="en-US" sz="1800"/>
              </a:p>
            </p:txBody>
          </p:sp>
          <p:sp>
            <p:nvSpPr>
              <p:cNvPr id="1465" name="Rectangle 1054"/>
              <p:cNvSpPr>
                <a:spLocks noChangeArrowheads="1"/>
              </p:cNvSpPr>
              <p:nvPr/>
            </p:nvSpPr>
            <p:spPr bwMode="auto">
              <a:xfrm>
                <a:off x="9715500" y="42894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24.38</a:t>
                </a:r>
                <a:endParaRPr lang="en-US" altLang="en-US" sz="1800"/>
              </a:p>
            </p:txBody>
          </p:sp>
          <p:sp>
            <p:nvSpPr>
              <p:cNvPr id="1466" name="Rectangle 1056"/>
              <p:cNvSpPr>
                <a:spLocks noChangeArrowheads="1"/>
              </p:cNvSpPr>
              <p:nvPr/>
            </p:nvSpPr>
            <p:spPr bwMode="auto">
              <a:xfrm>
                <a:off x="8420100" y="434022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20.53</a:t>
                </a:r>
                <a:endParaRPr lang="en-US" altLang="en-US" sz="1800"/>
              </a:p>
            </p:txBody>
          </p:sp>
          <p:sp>
            <p:nvSpPr>
              <p:cNvPr id="1467" name="Rectangle 1057"/>
              <p:cNvSpPr>
                <a:spLocks noChangeArrowheads="1"/>
              </p:cNvSpPr>
              <p:nvPr/>
            </p:nvSpPr>
            <p:spPr bwMode="auto">
              <a:xfrm>
                <a:off x="8664575" y="43465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21.18</a:t>
                </a:r>
                <a:endParaRPr lang="en-US" altLang="en-US" sz="1800"/>
              </a:p>
            </p:txBody>
          </p:sp>
          <p:sp>
            <p:nvSpPr>
              <p:cNvPr id="1468" name="Line 1058"/>
              <p:cNvSpPr>
                <a:spLocks noChangeShapeType="1"/>
              </p:cNvSpPr>
              <p:nvPr/>
            </p:nvSpPr>
            <p:spPr bwMode="auto">
              <a:xfrm flipV="1">
                <a:off x="8721725" y="4422775"/>
                <a:ext cx="55563" cy="6350"/>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9" name="Freeform 1059"/>
              <p:cNvSpPr>
                <a:spLocks/>
              </p:cNvSpPr>
              <p:nvPr/>
            </p:nvSpPr>
            <p:spPr bwMode="auto">
              <a:xfrm>
                <a:off x="8080375" y="4818063"/>
                <a:ext cx="2376488" cy="460375"/>
              </a:xfrm>
              <a:custGeom>
                <a:avLst/>
                <a:gdLst>
                  <a:gd name="T0" fmla="*/ 3 w 378"/>
                  <a:gd name="T1" fmla="*/ 73 h 73"/>
                  <a:gd name="T2" fmla="*/ 9 w 378"/>
                  <a:gd name="T3" fmla="*/ 73 h 73"/>
                  <a:gd name="T4" fmla="*/ 16 w 378"/>
                  <a:gd name="T5" fmla="*/ 73 h 73"/>
                  <a:gd name="T6" fmla="*/ 22 w 378"/>
                  <a:gd name="T7" fmla="*/ 73 h 73"/>
                  <a:gd name="T8" fmla="*/ 29 w 378"/>
                  <a:gd name="T9" fmla="*/ 73 h 73"/>
                  <a:gd name="T10" fmla="*/ 35 w 378"/>
                  <a:gd name="T11" fmla="*/ 73 h 73"/>
                  <a:gd name="T12" fmla="*/ 42 w 378"/>
                  <a:gd name="T13" fmla="*/ 73 h 73"/>
                  <a:gd name="T14" fmla="*/ 48 w 378"/>
                  <a:gd name="T15" fmla="*/ 73 h 73"/>
                  <a:gd name="T16" fmla="*/ 55 w 378"/>
                  <a:gd name="T17" fmla="*/ 73 h 73"/>
                  <a:gd name="T18" fmla="*/ 61 w 378"/>
                  <a:gd name="T19" fmla="*/ 73 h 73"/>
                  <a:gd name="T20" fmla="*/ 68 w 378"/>
                  <a:gd name="T21" fmla="*/ 72 h 73"/>
                  <a:gd name="T22" fmla="*/ 74 w 378"/>
                  <a:gd name="T23" fmla="*/ 65 h 73"/>
                  <a:gd name="T24" fmla="*/ 81 w 378"/>
                  <a:gd name="T25" fmla="*/ 65 h 73"/>
                  <a:gd name="T26" fmla="*/ 87 w 378"/>
                  <a:gd name="T27" fmla="*/ 72 h 73"/>
                  <a:gd name="T28" fmla="*/ 94 w 378"/>
                  <a:gd name="T29" fmla="*/ 73 h 73"/>
                  <a:gd name="T30" fmla="*/ 100 w 378"/>
                  <a:gd name="T31" fmla="*/ 73 h 73"/>
                  <a:gd name="T32" fmla="*/ 107 w 378"/>
                  <a:gd name="T33" fmla="*/ 73 h 73"/>
                  <a:gd name="T34" fmla="*/ 113 w 378"/>
                  <a:gd name="T35" fmla="*/ 64 h 73"/>
                  <a:gd name="T36" fmla="*/ 120 w 378"/>
                  <a:gd name="T37" fmla="*/ 58 h 73"/>
                  <a:gd name="T38" fmla="*/ 126 w 378"/>
                  <a:gd name="T39" fmla="*/ 70 h 73"/>
                  <a:gd name="T40" fmla="*/ 133 w 378"/>
                  <a:gd name="T41" fmla="*/ 73 h 73"/>
                  <a:gd name="T42" fmla="*/ 139 w 378"/>
                  <a:gd name="T43" fmla="*/ 73 h 73"/>
                  <a:gd name="T44" fmla="*/ 146 w 378"/>
                  <a:gd name="T45" fmla="*/ 73 h 73"/>
                  <a:gd name="T46" fmla="*/ 152 w 378"/>
                  <a:gd name="T47" fmla="*/ 73 h 73"/>
                  <a:gd name="T48" fmla="*/ 159 w 378"/>
                  <a:gd name="T49" fmla="*/ 73 h 73"/>
                  <a:gd name="T50" fmla="*/ 165 w 378"/>
                  <a:gd name="T51" fmla="*/ 73 h 73"/>
                  <a:gd name="T52" fmla="*/ 172 w 378"/>
                  <a:gd name="T53" fmla="*/ 73 h 73"/>
                  <a:gd name="T54" fmla="*/ 178 w 378"/>
                  <a:gd name="T55" fmla="*/ 73 h 73"/>
                  <a:gd name="T56" fmla="*/ 185 w 378"/>
                  <a:gd name="T57" fmla="*/ 73 h 73"/>
                  <a:gd name="T58" fmla="*/ 191 w 378"/>
                  <a:gd name="T59" fmla="*/ 71 h 73"/>
                  <a:gd name="T60" fmla="*/ 198 w 378"/>
                  <a:gd name="T61" fmla="*/ 62 h 73"/>
                  <a:gd name="T62" fmla="*/ 204 w 378"/>
                  <a:gd name="T63" fmla="*/ 56 h 73"/>
                  <a:gd name="T64" fmla="*/ 211 w 378"/>
                  <a:gd name="T65" fmla="*/ 68 h 73"/>
                  <a:gd name="T66" fmla="*/ 218 w 378"/>
                  <a:gd name="T67" fmla="*/ 73 h 73"/>
                  <a:gd name="T68" fmla="*/ 224 w 378"/>
                  <a:gd name="T69" fmla="*/ 73 h 73"/>
                  <a:gd name="T70" fmla="*/ 231 w 378"/>
                  <a:gd name="T71" fmla="*/ 73 h 73"/>
                  <a:gd name="T72" fmla="*/ 237 w 378"/>
                  <a:gd name="T73" fmla="*/ 73 h 73"/>
                  <a:gd name="T74" fmla="*/ 244 w 378"/>
                  <a:gd name="T75" fmla="*/ 73 h 73"/>
                  <a:gd name="T76" fmla="*/ 250 w 378"/>
                  <a:gd name="T77" fmla="*/ 73 h 73"/>
                  <a:gd name="T78" fmla="*/ 257 w 378"/>
                  <a:gd name="T79" fmla="*/ 73 h 73"/>
                  <a:gd name="T80" fmla="*/ 263 w 378"/>
                  <a:gd name="T81" fmla="*/ 73 h 73"/>
                  <a:gd name="T82" fmla="*/ 270 w 378"/>
                  <a:gd name="T83" fmla="*/ 73 h 73"/>
                  <a:gd name="T84" fmla="*/ 276 w 378"/>
                  <a:gd name="T85" fmla="*/ 73 h 73"/>
                  <a:gd name="T86" fmla="*/ 283 w 378"/>
                  <a:gd name="T87" fmla="*/ 73 h 73"/>
                  <a:gd name="T88" fmla="*/ 289 w 378"/>
                  <a:gd name="T89" fmla="*/ 73 h 73"/>
                  <a:gd name="T90" fmla="*/ 296 w 378"/>
                  <a:gd name="T91" fmla="*/ 73 h 73"/>
                  <a:gd name="T92" fmla="*/ 302 w 378"/>
                  <a:gd name="T93" fmla="*/ 73 h 73"/>
                  <a:gd name="T94" fmla="*/ 309 w 378"/>
                  <a:gd name="T95" fmla="*/ 73 h 73"/>
                  <a:gd name="T96" fmla="*/ 315 w 378"/>
                  <a:gd name="T97" fmla="*/ 73 h 73"/>
                  <a:gd name="T98" fmla="*/ 322 w 378"/>
                  <a:gd name="T99" fmla="*/ 66 h 73"/>
                  <a:gd name="T100" fmla="*/ 328 w 378"/>
                  <a:gd name="T101" fmla="*/ 19 h 73"/>
                  <a:gd name="T102" fmla="*/ 335 w 378"/>
                  <a:gd name="T103" fmla="*/ 19 h 73"/>
                  <a:gd name="T104" fmla="*/ 341 w 378"/>
                  <a:gd name="T105" fmla="*/ 66 h 73"/>
                  <a:gd name="T106" fmla="*/ 348 w 378"/>
                  <a:gd name="T107" fmla="*/ 73 h 73"/>
                  <a:gd name="T108" fmla="*/ 354 w 378"/>
                  <a:gd name="T109" fmla="*/ 73 h 73"/>
                  <a:gd name="T110" fmla="*/ 361 w 378"/>
                  <a:gd name="T111" fmla="*/ 73 h 73"/>
                  <a:gd name="T112" fmla="*/ 367 w 378"/>
                  <a:gd name="T113" fmla="*/ 47 h 73"/>
                  <a:gd name="T114" fmla="*/ 374 w 378"/>
                  <a:gd name="T115"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 h="73">
                    <a:moveTo>
                      <a:pt x="0" y="73"/>
                    </a:moveTo>
                    <a:lnTo>
                      <a:pt x="0" y="73"/>
                    </a:lnTo>
                    <a:lnTo>
                      <a:pt x="1" y="73"/>
                    </a:lnTo>
                    <a:lnTo>
                      <a:pt x="3" y="73"/>
                    </a:lnTo>
                    <a:lnTo>
                      <a:pt x="4" y="73"/>
                    </a:lnTo>
                    <a:lnTo>
                      <a:pt x="6" y="73"/>
                    </a:lnTo>
                    <a:lnTo>
                      <a:pt x="8" y="73"/>
                    </a:lnTo>
                    <a:lnTo>
                      <a:pt x="9" y="73"/>
                    </a:lnTo>
                    <a:lnTo>
                      <a:pt x="11" y="73"/>
                    </a:lnTo>
                    <a:lnTo>
                      <a:pt x="13" y="73"/>
                    </a:lnTo>
                    <a:lnTo>
                      <a:pt x="14" y="73"/>
                    </a:lnTo>
                    <a:lnTo>
                      <a:pt x="16" y="73"/>
                    </a:lnTo>
                    <a:lnTo>
                      <a:pt x="17" y="73"/>
                    </a:lnTo>
                    <a:lnTo>
                      <a:pt x="19" y="73"/>
                    </a:lnTo>
                    <a:lnTo>
                      <a:pt x="21" y="73"/>
                    </a:lnTo>
                    <a:lnTo>
                      <a:pt x="22" y="73"/>
                    </a:lnTo>
                    <a:lnTo>
                      <a:pt x="24" y="73"/>
                    </a:lnTo>
                    <a:lnTo>
                      <a:pt x="26" y="73"/>
                    </a:lnTo>
                    <a:lnTo>
                      <a:pt x="27" y="73"/>
                    </a:lnTo>
                    <a:lnTo>
                      <a:pt x="29" y="73"/>
                    </a:lnTo>
                    <a:lnTo>
                      <a:pt x="30" y="73"/>
                    </a:lnTo>
                    <a:lnTo>
                      <a:pt x="32" y="73"/>
                    </a:lnTo>
                    <a:lnTo>
                      <a:pt x="34" y="73"/>
                    </a:lnTo>
                    <a:lnTo>
                      <a:pt x="35" y="73"/>
                    </a:lnTo>
                    <a:lnTo>
                      <a:pt x="37" y="73"/>
                    </a:lnTo>
                    <a:lnTo>
                      <a:pt x="39" y="73"/>
                    </a:lnTo>
                    <a:lnTo>
                      <a:pt x="40" y="73"/>
                    </a:lnTo>
                    <a:lnTo>
                      <a:pt x="42" y="73"/>
                    </a:lnTo>
                    <a:lnTo>
                      <a:pt x="43" y="73"/>
                    </a:lnTo>
                    <a:lnTo>
                      <a:pt x="45" y="73"/>
                    </a:lnTo>
                    <a:lnTo>
                      <a:pt x="47" y="73"/>
                    </a:lnTo>
                    <a:lnTo>
                      <a:pt x="48" y="73"/>
                    </a:lnTo>
                    <a:lnTo>
                      <a:pt x="50" y="73"/>
                    </a:lnTo>
                    <a:lnTo>
                      <a:pt x="52" y="73"/>
                    </a:lnTo>
                    <a:lnTo>
                      <a:pt x="53" y="73"/>
                    </a:lnTo>
                    <a:lnTo>
                      <a:pt x="55" y="73"/>
                    </a:lnTo>
                    <a:lnTo>
                      <a:pt x="56" y="73"/>
                    </a:lnTo>
                    <a:lnTo>
                      <a:pt x="58" y="73"/>
                    </a:lnTo>
                    <a:lnTo>
                      <a:pt x="60" y="73"/>
                    </a:lnTo>
                    <a:lnTo>
                      <a:pt x="61" y="73"/>
                    </a:lnTo>
                    <a:lnTo>
                      <a:pt x="63" y="73"/>
                    </a:lnTo>
                    <a:lnTo>
                      <a:pt x="65" y="73"/>
                    </a:lnTo>
                    <a:lnTo>
                      <a:pt x="66" y="73"/>
                    </a:lnTo>
                    <a:lnTo>
                      <a:pt x="68" y="72"/>
                    </a:lnTo>
                    <a:lnTo>
                      <a:pt x="69" y="71"/>
                    </a:lnTo>
                    <a:lnTo>
                      <a:pt x="71" y="69"/>
                    </a:lnTo>
                    <a:lnTo>
                      <a:pt x="73" y="67"/>
                    </a:lnTo>
                    <a:lnTo>
                      <a:pt x="74" y="65"/>
                    </a:lnTo>
                    <a:lnTo>
                      <a:pt x="76" y="63"/>
                    </a:lnTo>
                    <a:lnTo>
                      <a:pt x="78" y="62"/>
                    </a:lnTo>
                    <a:lnTo>
                      <a:pt x="79" y="63"/>
                    </a:lnTo>
                    <a:lnTo>
                      <a:pt x="81" y="65"/>
                    </a:lnTo>
                    <a:lnTo>
                      <a:pt x="83" y="67"/>
                    </a:lnTo>
                    <a:lnTo>
                      <a:pt x="84" y="69"/>
                    </a:lnTo>
                    <a:lnTo>
                      <a:pt x="86" y="71"/>
                    </a:lnTo>
                    <a:lnTo>
                      <a:pt x="87" y="72"/>
                    </a:lnTo>
                    <a:lnTo>
                      <a:pt x="89" y="73"/>
                    </a:lnTo>
                    <a:lnTo>
                      <a:pt x="91" y="73"/>
                    </a:lnTo>
                    <a:lnTo>
                      <a:pt x="92" y="73"/>
                    </a:lnTo>
                    <a:lnTo>
                      <a:pt x="94" y="73"/>
                    </a:lnTo>
                    <a:lnTo>
                      <a:pt x="96" y="73"/>
                    </a:lnTo>
                    <a:lnTo>
                      <a:pt x="97" y="73"/>
                    </a:lnTo>
                    <a:lnTo>
                      <a:pt x="99" y="73"/>
                    </a:lnTo>
                    <a:lnTo>
                      <a:pt x="100" y="73"/>
                    </a:lnTo>
                    <a:lnTo>
                      <a:pt x="102" y="73"/>
                    </a:lnTo>
                    <a:lnTo>
                      <a:pt x="104" y="73"/>
                    </a:lnTo>
                    <a:lnTo>
                      <a:pt x="105" y="73"/>
                    </a:lnTo>
                    <a:lnTo>
                      <a:pt x="107" y="73"/>
                    </a:lnTo>
                    <a:lnTo>
                      <a:pt x="109" y="72"/>
                    </a:lnTo>
                    <a:lnTo>
                      <a:pt x="110" y="70"/>
                    </a:lnTo>
                    <a:lnTo>
                      <a:pt x="112" y="67"/>
                    </a:lnTo>
                    <a:lnTo>
                      <a:pt x="113" y="64"/>
                    </a:lnTo>
                    <a:lnTo>
                      <a:pt x="115" y="60"/>
                    </a:lnTo>
                    <a:lnTo>
                      <a:pt x="117" y="58"/>
                    </a:lnTo>
                    <a:lnTo>
                      <a:pt x="118" y="57"/>
                    </a:lnTo>
                    <a:lnTo>
                      <a:pt x="120" y="58"/>
                    </a:lnTo>
                    <a:lnTo>
                      <a:pt x="122" y="60"/>
                    </a:lnTo>
                    <a:lnTo>
                      <a:pt x="123" y="64"/>
                    </a:lnTo>
                    <a:lnTo>
                      <a:pt x="125" y="67"/>
                    </a:lnTo>
                    <a:lnTo>
                      <a:pt x="126" y="70"/>
                    </a:lnTo>
                    <a:lnTo>
                      <a:pt x="128" y="72"/>
                    </a:lnTo>
                    <a:lnTo>
                      <a:pt x="130" y="73"/>
                    </a:lnTo>
                    <a:lnTo>
                      <a:pt x="131" y="73"/>
                    </a:lnTo>
                    <a:lnTo>
                      <a:pt x="133" y="73"/>
                    </a:lnTo>
                    <a:lnTo>
                      <a:pt x="135" y="73"/>
                    </a:lnTo>
                    <a:lnTo>
                      <a:pt x="136" y="73"/>
                    </a:lnTo>
                    <a:lnTo>
                      <a:pt x="138" y="73"/>
                    </a:lnTo>
                    <a:lnTo>
                      <a:pt x="139" y="73"/>
                    </a:lnTo>
                    <a:lnTo>
                      <a:pt x="141" y="73"/>
                    </a:lnTo>
                    <a:lnTo>
                      <a:pt x="143" y="73"/>
                    </a:lnTo>
                    <a:lnTo>
                      <a:pt x="144" y="73"/>
                    </a:lnTo>
                    <a:lnTo>
                      <a:pt x="146" y="73"/>
                    </a:lnTo>
                    <a:lnTo>
                      <a:pt x="148" y="73"/>
                    </a:lnTo>
                    <a:lnTo>
                      <a:pt x="149" y="73"/>
                    </a:lnTo>
                    <a:lnTo>
                      <a:pt x="151" y="73"/>
                    </a:lnTo>
                    <a:lnTo>
                      <a:pt x="152" y="73"/>
                    </a:lnTo>
                    <a:lnTo>
                      <a:pt x="154" y="73"/>
                    </a:lnTo>
                    <a:lnTo>
                      <a:pt x="156" y="73"/>
                    </a:lnTo>
                    <a:lnTo>
                      <a:pt x="157" y="73"/>
                    </a:lnTo>
                    <a:lnTo>
                      <a:pt x="159" y="73"/>
                    </a:lnTo>
                    <a:lnTo>
                      <a:pt x="161" y="73"/>
                    </a:lnTo>
                    <a:lnTo>
                      <a:pt x="162" y="73"/>
                    </a:lnTo>
                    <a:lnTo>
                      <a:pt x="164" y="73"/>
                    </a:lnTo>
                    <a:lnTo>
                      <a:pt x="165" y="73"/>
                    </a:lnTo>
                    <a:lnTo>
                      <a:pt x="167" y="73"/>
                    </a:lnTo>
                    <a:lnTo>
                      <a:pt x="169" y="73"/>
                    </a:lnTo>
                    <a:lnTo>
                      <a:pt x="170" y="73"/>
                    </a:lnTo>
                    <a:lnTo>
                      <a:pt x="172" y="73"/>
                    </a:lnTo>
                    <a:lnTo>
                      <a:pt x="174" y="73"/>
                    </a:lnTo>
                    <a:lnTo>
                      <a:pt x="175" y="73"/>
                    </a:lnTo>
                    <a:lnTo>
                      <a:pt x="177" y="73"/>
                    </a:lnTo>
                    <a:lnTo>
                      <a:pt x="178" y="73"/>
                    </a:lnTo>
                    <a:lnTo>
                      <a:pt x="180" y="73"/>
                    </a:lnTo>
                    <a:lnTo>
                      <a:pt x="182" y="73"/>
                    </a:lnTo>
                    <a:lnTo>
                      <a:pt x="183" y="73"/>
                    </a:lnTo>
                    <a:lnTo>
                      <a:pt x="185" y="73"/>
                    </a:lnTo>
                    <a:lnTo>
                      <a:pt x="187" y="73"/>
                    </a:lnTo>
                    <a:lnTo>
                      <a:pt x="188" y="73"/>
                    </a:lnTo>
                    <a:lnTo>
                      <a:pt x="190" y="72"/>
                    </a:lnTo>
                    <a:lnTo>
                      <a:pt x="191" y="71"/>
                    </a:lnTo>
                    <a:lnTo>
                      <a:pt x="193" y="69"/>
                    </a:lnTo>
                    <a:lnTo>
                      <a:pt x="195" y="67"/>
                    </a:lnTo>
                    <a:lnTo>
                      <a:pt x="196" y="64"/>
                    </a:lnTo>
                    <a:lnTo>
                      <a:pt x="198" y="62"/>
                    </a:lnTo>
                    <a:lnTo>
                      <a:pt x="200" y="59"/>
                    </a:lnTo>
                    <a:lnTo>
                      <a:pt x="201" y="57"/>
                    </a:lnTo>
                    <a:lnTo>
                      <a:pt x="203" y="56"/>
                    </a:lnTo>
                    <a:lnTo>
                      <a:pt x="204" y="56"/>
                    </a:lnTo>
                    <a:lnTo>
                      <a:pt x="206" y="58"/>
                    </a:lnTo>
                    <a:lnTo>
                      <a:pt x="208" y="61"/>
                    </a:lnTo>
                    <a:lnTo>
                      <a:pt x="209" y="64"/>
                    </a:lnTo>
                    <a:lnTo>
                      <a:pt x="211" y="68"/>
                    </a:lnTo>
                    <a:lnTo>
                      <a:pt x="213" y="70"/>
                    </a:lnTo>
                    <a:lnTo>
                      <a:pt x="214" y="72"/>
                    </a:lnTo>
                    <a:lnTo>
                      <a:pt x="216" y="73"/>
                    </a:lnTo>
                    <a:lnTo>
                      <a:pt x="218" y="73"/>
                    </a:lnTo>
                    <a:lnTo>
                      <a:pt x="219" y="73"/>
                    </a:lnTo>
                    <a:lnTo>
                      <a:pt x="221" y="73"/>
                    </a:lnTo>
                    <a:lnTo>
                      <a:pt x="222" y="73"/>
                    </a:lnTo>
                    <a:lnTo>
                      <a:pt x="224" y="73"/>
                    </a:lnTo>
                    <a:lnTo>
                      <a:pt x="226" y="73"/>
                    </a:lnTo>
                    <a:lnTo>
                      <a:pt x="227" y="73"/>
                    </a:lnTo>
                    <a:lnTo>
                      <a:pt x="229" y="73"/>
                    </a:lnTo>
                    <a:lnTo>
                      <a:pt x="231" y="73"/>
                    </a:lnTo>
                    <a:lnTo>
                      <a:pt x="232" y="73"/>
                    </a:lnTo>
                    <a:lnTo>
                      <a:pt x="234" y="73"/>
                    </a:lnTo>
                    <a:lnTo>
                      <a:pt x="235" y="73"/>
                    </a:lnTo>
                    <a:lnTo>
                      <a:pt x="237" y="73"/>
                    </a:lnTo>
                    <a:lnTo>
                      <a:pt x="239" y="73"/>
                    </a:lnTo>
                    <a:lnTo>
                      <a:pt x="240" y="73"/>
                    </a:lnTo>
                    <a:lnTo>
                      <a:pt x="242" y="73"/>
                    </a:lnTo>
                    <a:lnTo>
                      <a:pt x="244" y="73"/>
                    </a:lnTo>
                    <a:lnTo>
                      <a:pt x="245" y="73"/>
                    </a:lnTo>
                    <a:lnTo>
                      <a:pt x="247" y="73"/>
                    </a:lnTo>
                    <a:lnTo>
                      <a:pt x="248" y="73"/>
                    </a:lnTo>
                    <a:lnTo>
                      <a:pt x="250" y="73"/>
                    </a:lnTo>
                    <a:lnTo>
                      <a:pt x="252" y="73"/>
                    </a:lnTo>
                    <a:lnTo>
                      <a:pt x="253" y="73"/>
                    </a:lnTo>
                    <a:lnTo>
                      <a:pt x="255" y="73"/>
                    </a:lnTo>
                    <a:lnTo>
                      <a:pt x="257" y="73"/>
                    </a:lnTo>
                    <a:lnTo>
                      <a:pt x="258" y="73"/>
                    </a:lnTo>
                    <a:lnTo>
                      <a:pt x="260" y="73"/>
                    </a:lnTo>
                    <a:lnTo>
                      <a:pt x="261" y="73"/>
                    </a:lnTo>
                    <a:lnTo>
                      <a:pt x="263" y="73"/>
                    </a:lnTo>
                    <a:lnTo>
                      <a:pt x="265" y="73"/>
                    </a:lnTo>
                    <a:lnTo>
                      <a:pt x="266" y="73"/>
                    </a:lnTo>
                    <a:lnTo>
                      <a:pt x="268" y="73"/>
                    </a:lnTo>
                    <a:lnTo>
                      <a:pt x="270" y="73"/>
                    </a:lnTo>
                    <a:lnTo>
                      <a:pt x="271" y="73"/>
                    </a:lnTo>
                    <a:lnTo>
                      <a:pt x="273" y="73"/>
                    </a:lnTo>
                    <a:lnTo>
                      <a:pt x="274" y="73"/>
                    </a:lnTo>
                    <a:lnTo>
                      <a:pt x="276" y="73"/>
                    </a:lnTo>
                    <a:lnTo>
                      <a:pt x="278" y="73"/>
                    </a:lnTo>
                    <a:lnTo>
                      <a:pt x="279" y="73"/>
                    </a:lnTo>
                    <a:lnTo>
                      <a:pt x="281" y="73"/>
                    </a:lnTo>
                    <a:lnTo>
                      <a:pt x="283" y="73"/>
                    </a:lnTo>
                    <a:lnTo>
                      <a:pt x="284" y="73"/>
                    </a:lnTo>
                    <a:lnTo>
                      <a:pt x="286" y="73"/>
                    </a:lnTo>
                    <a:lnTo>
                      <a:pt x="287" y="73"/>
                    </a:lnTo>
                    <a:lnTo>
                      <a:pt x="289" y="73"/>
                    </a:lnTo>
                    <a:lnTo>
                      <a:pt x="291" y="73"/>
                    </a:lnTo>
                    <a:lnTo>
                      <a:pt x="292" y="73"/>
                    </a:lnTo>
                    <a:lnTo>
                      <a:pt x="294" y="73"/>
                    </a:lnTo>
                    <a:lnTo>
                      <a:pt x="296" y="73"/>
                    </a:lnTo>
                    <a:lnTo>
                      <a:pt x="297" y="73"/>
                    </a:lnTo>
                    <a:lnTo>
                      <a:pt x="299" y="73"/>
                    </a:lnTo>
                    <a:lnTo>
                      <a:pt x="300" y="73"/>
                    </a:lnTo>
                    <a:lnTo>
                      <a:pt x="302" y="73"/>
                    </a:lnTo>
                    <a:lnTo>
                      <a:pt x="304" y="73"/>
                    </a:lnTo>
                    <a:lnTo>
                      <a:pt x="305" y="73"/>
                    </a:lnTo>
                    <a:lnTo>
                      <a:pt x="307" y="73"/>
                    </a:lnTo>
                    <a:lnTo>
                      <a:pt x="309" y="73"/>
                    </a:lnTo>
                    <a:lnTo>
                      <a:pt x="310" y="73"/>
                    </a:lnTo>
                    <a:lnTo>
                      <a:pt x="312" y="73"/>
                    </a:lnTo>
                    <a:lnTo>
                      <a:pt x="313" y="73"/>
                    </a:lnTo>
                    <a:lnTo>
                      <a:pt x="315" y="73"/>
                    </a:lnTo>
                    <a:lnTo>
                      <a:pt x="317" y="73"/>
                    </a:lnTo>
                    <a:lnTo>
                      <a:pt x="318" y="73"/>
                    </a:lnTo>
                    <a:lnTo>
                      <a:pt x="320" y="70"/>
                    </a:lnTo>
                    <a:lnTo>
                      <a:pt x="322" y="66"/>
                    </a:lnTo>
                    <a:lnTo>
                      <a:pt x="323" y="59"/>
                    </a:lnTo>
                    <a:lnTo>
                      <a:pt x="325" y="48"/>
                    </a:lnTo>
                    <a:lnTo>
                      <a:pt x="327" y="34"/>
                    </a:lnTo>
                    <a:lnTo>
                      <a:pt x="328" y="19"/>
                    </a:lnTo>
                    <a:lnTo>
                      <a:pt x="330" y="8"/>
                    </a:lnTo>
                    <a:lnTo>
                      <a:pt x="331" y="4"/>
                    </a:lnTo>
                    <a:lnTo>
                      <a:pt x="333" y="8"/>
                    </a:lnTo>
                    <a:lnTo>
                      <a:pt x="335" y="19"/>
                    </a:lnTo>
                    <a:lnTo>
                      <a:pt x="336" y="34"/>
                    </a:lnTo>
                    <a:lnTo>
                      <a:pt x="338" y="48"/>
                    </a:lnTo>
                    <a:lnTo>
                      <a:pt x="340" y="59"/>
                    </a:lnTo>
                    <a:lnTo>
                      <a:pt x="341" y="66"/>
                    </a:lnTo>
                    <a:lnTo>
                      <a:pt x="343" y="70"/>
                    </a:lnTo>
                    <a:lnTo>
                      <a:pt x="344" y="73"/>
                    </a:lnTo>
                    <a:lnTo>
                      <a:pt x="346" y="73"/>
                    </a:lnTo>
                    <a:lnTo>
                      <a:pt x="348" y="73"/>
                    </a:lnTo>
                    <a:lnTo>
                      <a:pt x="349" y="73"/>
                    </a:lnTo>
                    <a:lnTo>
                      <a:pt x="351" y="73"/>
                    </a:lnTo>
                    <a:lnTo>
                      <a:pt x="353" y="73"/>
                    </a:lnTo>
                    <a:lnTo>
                      <a:pt x="354" y="73"/>
                    </a:lnTo>
                    <a:lnTo>
                      <a:pt x="356" y="73"/>
                    </a:lnTo>
                    <a:lnTo>
                      <a:pt x="357" y="73"/>
                    </a:lnTo>
                    <a:lnTo>
                      <a:pt x="359" y="73"/>
                    </a:lnTo>
                    <a:lnTo>
                      <a:pt x="361" y="73"/>
                    </a:lnTo>
                    <a:lnTo>
                      <a:pt x="362" y="70"/>
                    </a:lnTo>
                    <a:lnTo>
                      <a:pt x="364" y="66"/>
                    </a:lnTo>
                    <a:lnTo>
                      <a:pt x="366" y="59"/>
                    </a:lnTo>
                    <a:lnTo>
                      <a:pt x="367" y="47"/>
                    </a:lnTo>
                    <a:lnTo>
                      <a:pt x="369" y="33"/>
                    </a:lnTo>
                    <a:lnTo>
                      <a:pt x="370" y="18"/>
                    </a:lnTo>
                    <a:lnTo>
                      <a:pt x="372" y="6"/>
                    </a:lnTo>
                    <a:lnTo>
                      <a:pt x="374" y="0"/>
                    </a:lnTo>
                    <a:lnTo>
                      <a:pt x="375" y="3"/>
                    </a:lnTo>
                    <a:lnTo>
                      <a:pt x="377" y="13"/>
                    </a:lnTo>
                    <a:lnTo>
                      <a:pt x="378" y="20"/>
                    </a:lnTo>
                  </a:path>
                </a:pathLst>
              </a:custGeom>
              <a:noFill/>
              <a:ln w="0">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0" name="Rectangle 1060"/>
              <p:cNvSpPr>
                <a:spLocks noChangeArrowheads="1"/>
              </p:cNvSpPr>
              <p:nvPr/>
            </p:nvSpPr>
            <p:spPr bwMode="auto">
              <a:xfrm>
                <a:off x="10223500" y="47228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26.92</a:t>
                </a:r>
                <a:endParaRPr lang="en-US" altLang="en-US" sz="1800"/>
              </a:p>
            </p:txBody>
          </p:sp>
          <p:sp>
            <p:nvSpPr>
              <p:cNvPr id="1471" name="Rectangle 1062"/>
              <p:cNvSpPr>
                <a:spLocks noChangeArrowheads="1"/>
              </p:cNvSpPr>
              <p:nvPr/>
            </p:nvSpPr>
            <p:spPr bwMode="auto">
              <a:xfrm>
                <a:off x="9972675" y="4748213"/>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26.02</a:t>
                </a:r>
                <a:endParaRPr lang="en-US" altLang="en-US" sz="1800"/>
              </a:p>
            </p:txBody>
          </p:sp>
          <p:sp>
            <p:nvSpPr>
              <p:cNvPr id="1472" name="Rectangle 1064"/>
              <p:cNvSpPr>
                <a:spLocks noChangeArrowheads="1"/>
              </p:cNvSpPr>
              <p:nvPr/>
            </p:nvSpPr>
            <p:spPr bwMode="auto">
              <a:xfrm>
                <a:off x="9244013" y="50752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23.30</a:t>
                </a:r>
                <a:endParaRPr lang="en-US" altLang="en-US" sz="1800"/>
              </a:p>
            </p:txBody>
          </p:sp>
          <p:sp>
            <p:nvSpPr>
              <p:cNvPr id="1473" name="Rectangle 1065"/>
              <p:cNvSpPr>
                <a:spLocks noChangeArrowheads="1"/>
              </p:cNvSpPr>
              <p:nvPr/>
            </p:nvSpPr>
            <p:spPr bwMode="auto">
              <a:xfrm>
                <a:off x="8709025" y="508158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21.51</a:t>
                </a:r>
                <a:endParaRPr lang="en-US" altLang="en-US" sz="1800"/>
              </a:p>
            </p:txBody>
          </p:sp>
          <p:sp>
            <p:nvSpPr>
              <p:cNvPr id="1474" name="Rectangle 1066"/>
              <p:cNvSpPr>
                <a:spLocks noChangeArrowheads="1"/>
              </p:cNvSpPr>
              <p:nvPr/>
            </p:nvSpPr>
            <p:spPr bwMode="auto">
              <a:xfrm>
                <a:off x="8458200" y="5113338"/>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20.65</a:t>
                </a:r>
                <a:endParaRPr lang="en-US" altLang="en-US" sz="1800"/>
              </a:p>
            </p:txBody>
          </p:sp>
          <p:sp>
            <p:nvSpPr>
              <p:cNvPr id="1475" name="Freeform 1067"/>
              <p:cNvSpPr>
                <a:spLocks/>
              </p:cNvSpPr>
              <p:nvPr/>
            </p:nvSpPr>
            <p:spPr bwMode="auto">
              <a:xfrm>
                <a:off x="8080375" y="5384800"/>
                <a:ext cx="2376488" cy="458788"/>
              </a:xfrm>
              <a:custGeom>
                <a:avLst/>
                <a:gdLst>
                  <a:gd name="T0" fmla="*/ 4 w 378"/>
                  <a:gd name="T1" fmla="*/ 73 h 73"/>
                  <a:gd name="T2" fmla="*/ 11 w 378"/>
                  <a:gd name="T3" fmla="*/ 73 h 73"/>
                  <a:gd name="T4" fmla="*/ 17 w 378"/>
                  <a:gd name="T5" fmla="*/ 73 h 73"/>
                  <a:gd name="T6" fmla="*/ 24 w 378"/>
                  <a:gd name="T7" fmla="*/ 73 h 73"/>
                  <a:gd name="T8" fmla="*/ 30 w 378"/>
                  <a:gd name="T9" fmla="*/ 73 h 73"/>
                  <a:gd name="T10" fmla="*/ 37 w 378"/>
                  <a:gd name="T11" fmla="*/ 73 h 73"/>
                  <a:gd name="T12" fmla="*/ 43 w 378"/>
                  <a:gd name="T13" fmla="*/ 73 h 73"/>
                  <a:gd name="T14" fmla="*/ 50 w 378"/>
                  <a:gd name="T15" fmla="*/ 73 h 73"/>
                  <a:gd name="T16" fmla="*/ 56 w 378"/>
                  <a:gd name="T17" fmla="*/ 73 h 73"/>
                  <a:gd name="T18" fmla="*/ 63 w 378"/>
                  <a:gd name="T19" fmla="*/ 73 h 73"/>
                  <a:gd name="T20" fmla="*/ 69 w 378"/>
                  <a:gd name="T21" fmla="*/ 73 h 73"/>
                  <a:gd name="T22" fmla="*/ 76 w 378"/>
                  <a:gd name="T23" fmla="*/ 73 h 73"/>
                  <a:gd name="T24" fmla="*/ 82 w 378"/>
                  <a:gd name="T25" fmla="*/ 73 h 73"/>
                  <a:gd name="T26" fmla="*/ 89 w 378"/>
                  <a:gd name="T27" fmla="*/ 73 h 73"/>
                  <a:gd name="T28" fmla="*/ 95 w 378"/>
                  <a:gd name="T29" fmla="*/ 73 h 73"/>
                  <a:gd name="T30" fmla="*/ 102 w 378"/>
                  <a:gd name="T31" fmla="*/ 73 h 73"/>
                  <a:gd name="T32" fmla="*/ 108 w 378"/>
                  <a:gd name="T33" fmla="*/ 73 h 73"/>
                  <a:gd name="T34" fmla="*/ 115 w 378"/>
                  <a:gd name="T35" fmla="*/ 73 h 73"/>
                  <a:gd name="T36" fmla="*/ 121 w 378"/>
                  <a:gd name="T37" fmla="*/ 73 h 73"/>
                  <a:gd name="T38" fmla="*/ 128 w 378"/>
                  <a:gd name="T39" fmla="*/ 73 h 73"/>
                  <a:gd name="T40" fmla="*/ 134 w 378"/>
                  <a:gd name="T41" fmla="*/ 73 h 73"/>
                  <a:gd name="T42" fmla="*/ 141 w 378"/>
                  <a:gd name="T43" fmla="*/ 73 h 73"/>
                  <a:gd name="T44" fmla="*/ 147 w 378"/>
                  <a:gd name="T45" fmla="*/ 65 h 73"/>
                  <a:gd name="T46" fmla="*/ 154 w 378"/>
                  <a:gd name="T47" fmla="*/ 52 h 73"/>
                  <a:gd name="T48" fmla="*/ 160 w 378"/>
                  <a:gd name="T49" fmla="*/ 65 h 73"/>
                  <a:gd name="T50" fmla="*/ 167 w 378"/>
                  <a:gd name="T51" fmla="*/ 73 h 73"/>
                  <a:gd name="T52" fmla="*/ 173 w 378"/>
                  <a:gd name="T53" fmla="*/ 73 h 73"/>
                  <a:gd name="T54" fmla="*/ 180 w 378"/>
                  <a:gd name="T55" fmla="*/ 73 h 73"/>
                  <a:gd name="T56" fmla="*/ 186 w 378"/>
                  <a:gd name="T57" fmla="*/ 46 h 73"/>
                  <a:gd name="T58" fmla="*/ 193 w 378"/>
                  <a:gd name="T59" fmla="*/ 0 h 73"/>
                  <a:gd name="T60" fmla="*/ 199 w 378"/>
                  <a:gd name="T61" fmla="*/ 46 h 73"/>
                  <a:gd name="T62" fmla="*/ 206 w 378"/>
                  <a:gd name="T63" fmla="*/ 73 h 73"/>
                  <a:gd name="T64" fmla="*/ 212 w 378"/>
                  <a:gd name="T65" fmla="*/ 73 h 73"/>
                  <a:gd name="T66" fmla="*/ 219 w 378"/>
                  <a:gd name="T67" fmla="*/ 73 h 73"/>
                  <a:gd name="T68" fmla="*/ 225 w 378"/>
                  <a:gd name="T69" fmla="*/ 73 h 73"/>
                  <a:gd name="T70" fmla="*/ 232 w 378"/>
                  <a:gd name="T71" fmla="*/ 73 h 73"/>
                  <a:gd name="T72" fmla="*/ 238 w 378"/>
                  <a:gd name="T73" fmla="*/ 73 h 73"/>
                  <a:gd name="T74" fmla="*/ 245 w 378"/>
                  <a:gd name="T75" fmla="*/ 73 h 73"/>
                  <a:gd name="T76" fmla="*/ 251 w 378"/>
                  <a:gd name="T77" fmla="*/ 73 h 73"/>
                  <a:gd name="T78" fmla="*/ 258 w 378"/>
                  <a:gd name="T79" fmla="*/ 73 h 73"/>
                  <a:gd name="T80" fmla="*/ 264 w 378"/>
                  <a:gd name="T81" fmla="*/ 73 h 73"/>
                  <a:gd name="T82" fmla="*/ 271 w 378"/>
                  <a:gd name="T83" fmla="*/ 73 h 73"/>
                  <a:gd name="T84" fmla="*/ 277 w 378"/>
                  <a:gd name="T85" fmla="*/ 73 h 73"/>
                  <a:gd name="T86" fmla="*/ 284 w 378"/>
                  <a:gd name="T87" fmla="*/ 73 h 73"/>
                  <a:gd name="T88" fmla="*/ 290 w 378"/>
                  <a:gd name="T89" fmla="*/ 73 h 73"/>
                  <a:gd name="T90" fmla="*/ 297 w 378"/>
                  <a:gd name="T91" fmla="*/ 73 h 73"/>
                  <a:gd name="T92" fmla="*/ 303 w 378"/>
                  <a:gd name="T93" fmla="*/ 73 h 73"/>
                  <a:gd name="T94" fmla="*/ 310 w 378"/>
                  <a:gd name="T95" fmla="*/ 73 h 73"/>
                  <a:gd name="T96" fmla="*/ 316 w 378"/>
                  <a:gd name="T97" fmla="*/ 73 h 73"/>
                  <a:gd name="T98" fmla="*/ 323 w 378"/>
                  <a:gd name="T99" fmla="*/ 73 h 73"/>
                  <a:gd name="T100" fmla="*/ 329 w 378"/>
                  <a:gd name="T101" fmla="*/ 73 h 73"/>
                  <a:gd name="T102" fmla="*/ 336 w 378"/>
                  <a:gd name="T103" fmla="*/ 73 h 73"/>
                  <a:gd name="T104" fmla="*/ 342 w 378"/>
                  <a:gd name="T105" fmla="*/ 73 h 73"/>
                  <a:gd name="T106" fmla="*/ 349 w 378"/>
                  <a:gd name="T107" fmla="*/ 73 h 73"/>
                  <a:gd name="T108" fmla="*/ 355 w 378"/>
                  <a:gd name="T109" fmla="*/ 73 h 73"/>
                  <a:gd name="T110" fmla="*/ 362 w 378"/>
                  <a:gd name="T111" fmla="*/ 73 h 73"/>
                  <a:gd name="T112" fmla="*/ 368 w 378"/>
                  <a:gd name="T113" fmla="*/ 73 h 73"/>
                  <a:gd name="T114" fmla="*/ 375 w 378"/>
                  <a:gd name="T115"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 h="73">
                    <a:moveTo>
                      <a:pt x="0" y="73"/>
                    </a:moveTo>
                    <a:lnTo>
                      <a:pt x="1" y="73"/>
                    </a:lnTo>
                    <a:lnTo>
                      <a:pt x="2" y="73"/>
                    </a:lnTo>
                    <a:lnTo>
                      <a:pt x="4" y="73"/>
                    </a:lnTo>
                    <a:lnTo>
                      <a:pt x="6" y="73"/>
                    </a:lnTo>
                    <a:lnTo>
                      <a:pt x="7" y="73"/>
                    </a:lnTo>
                    <a:lnTo>
                      <a:pt x="9" y="73"/>
                    </a:lnTo>
                    <a:lnTo>
                      <a:pt x="11" y="73"/>
                    </a:lnTo>
                    <a:lnTo>
                      <a:pt x="12" y="73"/>
                    </a:lnTo>
                    <a:lnTo>
                      <a:pt x="14" y="73"/>
                    </a:lnTo>
                    <a:lnTo>
                      <a:pt x="15" y="73"/>
                    </a:lnTo>
                    <a:lnTo>
                      <a:pt x="17" y="73"/>
                    </a:lnTo>
                    <a:lnTo>
                      <a:pt x="19" y="73"/>
                    </a:lnTo>
                    <a:lnTo>
                      <a:pt x="20" y="73"/>
                    </a:lnTo>
                    <a:lnTo>
                      <a:pt x="22" y="73"/>
                    </a:lnTo>
                    <a:lnTo>
                      <a:pt x="24" y="73"/>
                    </a:lnTo>
                    <a:lnTo>
                      <a:pt x="25" y="73"/>
                    </a:lnTo>
                    <a:lnTo>
                      <a:pt x="27" y="73"/>
                    </a:lnTo>
                    <a:lnTo>
                      <a:pt x="28" y="73"/>
                    </a:lnTo>
                    <a:lnTo>
                      <a:pt x="30" y="73"/>
                    </a:lnTo>
                    <a:lnTo>
                      <a:pt x="32" y="73"/>
                    </a:lnTo>
                    <a:lnTo>
                      <a:pt x="33" y="73"/>
                    </a:lnTo>
                    <a:lnTo>
                      <a:pt x="35" y="73"/>
                    </a:lnTo>
                    <a:lnTo>
                      <a:pt x="37" y="73"/>
                    </a:lnTo>
                    <a:lnTo>
                      <a:pt x="38" y="73"/>
                    </a:lnTo>
                    <a:lnTo>
                      <a:pt x="40" y="73"/>
                    </a:lnTo>
                    <a:lnTo>
                      <a:pt x="41" y="73"/>
                    </a:lnTo>
                    <a:lnTo>
                      <a:pt x="43" y="73"/>
                    </a:lnTo>
                    <a:lnTo>
                      <a:pt x="45" y="73"/>
                    </a:lnTo>
                    <a:lnTo>
                      <a:pt x="46" y="73"/>
                    </a:lnTo>
                    <a:lnTo>
                      <a:pt x="48" y="73"/>
                    </a:lnTo>
                    <a:lnTo>
                      <a:pt x="50" y="73"/>
                    </a:lnTo>
                    <a:lnTo>
                      <a:pt x="51" y="73"/>
                    </a:lnTo>
                    <a:lnTo>
                      <a:pt x="53" y="73"/>
                    </a:lnTo>
                    <a:lnTo>
                      <a:pt x="55" y="73"/>
                    </a:lnTo>
                    <a:lnTo>
                      <a:pt x="56" y="73"/>
                    </a:lnTo>
                    <a:lnTo>
                      <a:pt x="58" y="73"/>
                    </a:lnTo>
                    <a:lnTo>
                      <a:pt x="59" y="73"/>
                    </a:lnTo>
                    <a:lnTo>
                      <a:pt x="61" y="73"/>
                    </a:lnTo>
                    <a:lnTo>
                      <a:pt x="63" y="73"/>
                    </a:lnTo>
                    <a:lnTo>
                      <a:pt x="64" y="73"/>
                    </a:lnTo>
                    <a:lnTo>
                      <a:pt x="66" y="73"/>
                    </a:lnTo>
                    <a:lnTo>
                      <a:pt x="68" y="73"/>
                    </a:lnTo>
                    <a:lnTo>
                      <a:pt x="69" y="73"/>
                    </a:lnTo>
                    <a:lnTo>
                      <a:pt x="71" y="73"/>
                    </a:lnTo>
                    <a:lnTo>
                      <a:pt x="72" y="73"/>
                    </a:lnTo>
                    <a:lnTo>
                      <a:pt x="74" y="73"/>
                    </a:lnTo>
                    <a:lnTo>
                      <a:pt x="76" y="73"/>
                    </a:lnTo>
                    <a:lnTo>
                      <a:pt x="77" y="73"/>
                    </a:lnTo>
                    <a:lnTo>
                      <a:pt x="79" y="73"/>
                    </a:lnTo>
                    <a:lnTo>
                      <a:pt x="81" y="73"/>
                    </a:lnTo>
                    <a:lnTo>
                      <a:pt x="82" y="73"/>
                    </a:lnTo>
                    <a:lnTo>
                      <a:pt x="84" y="73"/>
                    </a:lnTo>
                    <a:lnTo>
                      <a:pt x="85" y="73"/>
                    </a:lnTo>
                    <a:lnTo>
                      <a:pt x="87" y="73"/>
                    </a:lnTo>
                    <a:lnTo>
                      <a:pt x="89" y="73"/>
                    </a:lnTo>
                    <a:lnTo>
                      <a:pt x="90" y="73"/>
                    </a:lnTo>
                    <a:lnTo>
                      <a:pt x="92" y="73"/>
                    </a:lnTo>
                    <a:lnTo>
                      <a:pt x="94" y="73"/>
                    </a:lnTo>
                    <a:lnTo>
                      <a:pt x="95" y="73"/>
                    </a:lnTo>
                    <a:lnTo>
                      <a:pt x="97" y="73"/>
                    </a:lnTo>
                    <a:lnTo>
                      <a:pt x="98" y="73"/>
                    </a:lnTo>
                    <a:lnTo>
                      <a:pt x="100" y="73"/>
                    </a:lnTo>
                    <a:lnTo>
                      <a:pt x="102" y="73"/>
                    </a:lnTo>
                    <a:lnTo>
                      <a:pt x="103" y="73"/>
                    </a:lnTo>
                    <a:lnTo>
                      <a:pt x="105" y="73"/>
                    </a:lnTo>
                    <a:lnTo>
                      <a:pt x="107" y="73"/>
                    </a:lnTo>
                    <a:lnTo>
                      <a:pt x="108" y="73"/>
                    </a:lnTo>
                    <a:lnTo>
                      <a:pt x="110" y="73"/>
                    </a:lnTo>
                    <a:lnTo>
                      <a:pt x="111" y="73"/>
                    </a:lnTo>
                    <a:lnTo>
                      <a:pt x="113" y="73"/>
                    </a:lnTo>
                    <a:lnTo>
                      <a:pt x="115" y="73"/>
                    </a:lnTo>
                    <a:lnTo>
                      <a:pt x="116" y="73"/>
                    </a:lnTo>
                    <a:lnTo>
                      <a:pt x="118" y="73"/>
                    </a:lnTo>
                    <a:lnTo>
                      <a:pt x="120" y="73"/>
                    </a:lnTo>
                    <a:lnTo>
                      <a:pt x="121" y="73"/>
                    </a:lnTo>
                    <a:lnTo>
                      <a:pt x="123" y="73"/>
                    </a:lnTo>
                    <a:lnTo>
                      <a:pt x="124" y="73"/>
                    </a:lnTo>
                    <a:lnTo>
                      <a:pt x="126" y="73"/>
                    </a:lnTo>
                    <a:lnTo>
                      <a:pt x="128" y="73"/>
                    </a:lnTo>
                    <a:lnTo>
                      <a:pt x="129" y="73"/>
                    </a:lnTo>
                    <a:lnTo>
                      <a:pt x="131" y="73"/>
                    </a:lnTo>
                    <a:lnTo>
                      <a:pt x="133" y="73"/>
                    </a:lnTo>
                    <a:lnTo>
                      <a:pt x="134" y="73"/>
                    </a:lnTo>
                    <a:lnTo>
                      <a:pt x="136" y="73"/>
                    </a:lnTo>
                    <a:lnTo>
                      <a:pt x="137" y="73"/>
                    </a:lnTo>
                    <a:lnTo>
                      <a:pt x="139" y="73"/>
                    </a:lnTo>
                    <a:lnTo>
                      <a:pt x="141" y="73"/>
                    </a:lnTo>
                    <a:lnTo>
                      <a:pt x="142" y="72"/>
                    </a:lnTo>
                    <a:lnTo>
                      <a:pt x="144" y="71"/>
                    </a:lnTo>
                    <a:lnTo>
                      <a:pt x="146" y="69"/>
                    </a:lnTo>
                    <a:lnTo>
                      <a:pt x="147" y="65"/>
                    </a:lnTo>
                    <a:lnTo>
                      <a:pt x="149" y="61"/>
                    </a:lnTo>
                    <a:lnTo>
                      <a:pt x="150" y="56"/>
                    </a:lnTo>
                    <a:lnTo>
                      <a:pt x="152" y="53"/>
                    </a:lnTo>
                    <a:lnTo>
                      <a:pt x="154" y="52"/>
                    </a:lnTo>
                    <a:lnTo>
                      <a:pt x="155" y="53"/>
                    </a:lnTo>
                    <a:lnTo>
                      <a:pt x="157" y="56"/>
                    </a:lnTo>
                    <a:lnTo>
                      <a:pt x="159" y="61"/>
                    </a:lnTo>
                    <a:lnTo>
                      <a:pt x="160" y="65"/>
                    </a:lnTo>
                    <a:lnTo>
                      <a:pt x="162" y="69"/>
                    </a:lnTo>
                    <a:lnTo>
                      <a:pt x="163" y="71"/>
                    </a:lnTo>
                    <a:lnTo>
                      <a:pt x="165" y="72"/>
                    </a:lnTo>
                    <a:lnTo>
                      <a:pt x="167" y="73"/>
                    </a:lnTo>
                    <a:lnTo>
                      <a:pt x="168" y="73"/>
                    </a:lnTo>
                    <a:lnTo>
                      <a:pt x="170" y="73"/>
                    </a:lnTo>
                    <a:lnTo>
                      <a:pt x="172" y="73"/>
                    </a:lnTo>
                    <a:lnTo>
                      <a:pt x="173" y="73"/>
                    </a:lnTo>
                    <a:lnTo>
                      <a:pt x="175" y="73"/>
                    </a:lnTo>
                    <a:lnTo>
                      <a:pt x="176" y="73"/>
                    </a:lnTo>
                    <a:lnTo>
                      <a:pt x="178" y="73"/>
                    </a:lnTo>
                    <a:lnTo>
                      <a:pt x="180" y="73"/>
                    </a:lnTo>
                    <a:lnTo>
                      <a:pt x="181" y="70"/>
                    </a:lnTo>
                    <a:lnTo>
                      <a:pt x="183" y="65"/>
                    </a:lnTo>
                    <a:lnTo>
                      <a:pt x="185" y="58"/>
                    </a:lnTo>
                    <a:lnTo>
                      <a:pt x="186" y="46"/>
                    </a:lnTo>
                    <a:lnTo>
                      <a:pt x="188" y="31"/>
                    </a:lnTo>
                    <a:lnTo>
                      <a:pt x="189" y="16"/>
                    </a:lnTo>
                    <a:lnTo>
                      <a:pt x="191" y="5"/>
                    </a:lnTo>
                    <a:lnTo>
                      <a:pt x="193" y="0"/>
                    </a:lnTo>
                    <a:lnTo>
                      <a:pt x="194" y="5"/>
                    </a:lnTo>
                    <a:lnTo>
                      <a:pt x="196" y="16"/>
                    </a:lnTo>
                    <a:lnTo>
                      <a:pt x="198" y="31"/>
                    </a:lnTo>
                    <a:lnTo>
                      <a:pt x="199" y="46"/>
                    </a:lnTo>
                    <a:lnTo>
                      <a:pt x="201" y="58"/>
                    </a:lnTo>
                    <a:lnTo>
                      <a:pt x="203" y="65"/>
                    </a:lnTo>
                    <a:lnTo>
                      <a:pt x="204" y="70"/>
                    </a:lnTo>
                    <a:lnTo>
                      <a:pt x="206" y="73"/>
                    </a:lnTo>
                    <a:lnTo>
                      <a:pt x="207" y="73"/>
                    </a:lnTo>
                    <a:lnTo>
                      <a:pt x="209" y="73"/>
                    </a:lnTo>
                    <a:lnTo>
                      <a:pt x="211" y="73"/>
                    </a:lnTo>
                    <a:lnTo>
                      <a:pt x="212" y="73"/>
                    </a:lnTo>
                    <a:lnTo>
                      <a:pt x="214" y="73"/>
                    </a:lnTo>
                    <a:lnTo>
                      <a:pt x="216" y="73"/>
                    </a:lnTo>
                    <a:lnTo>
                      <a:pt x="217" y="73"/>
                    </a:lnTo>
                    <a:lnTo>
                      <a:pt x="219" y="73"/>
                    </a:lnTo>
                    <a:lnTo>
                      <a:pt x="220" y="73"/>
                    </a:lnTo>
                    <a:lnTo>
                      <a:pt x="222" y="73"/>
                    </a:lnTo>
                    <a:lnTo>
                      <a:pt x="224" y="73"/>
                    </a:lnTo>
                    <a:lnTo>
                      <a:pt x="225" y="73"/>
                    </a:lnTo>
                    <a:lnTo>
                      <a:pt x="227" y="73"/>
                    </a:lnTo>
                    <a:lnTo>
                      <a:pt x="229" y="73"/>
                    </a:lnTo>
                    <a:lnTo>
                      <a:pt x="230" y="73"/>
                    </a:lnTo>
                    <a:lnTo>
                      <a:pt x="232" y="73"/>
                    </a:lnTo>
                    <a:lnTo>
                      <a:pt x="233" y="73"/>
                    </a:lnTo>
                    <a:lnTo>
                      <a:pt x="235" y="73"/>
                    </a:lnTo>
                    <a:lnTo>
                      <a:pt x="237" y="73"/>
                    </a:lnTo>
                    <a:lnTo>
                      <a:pt x="238" y="73"/>
                    </a:lnTo>
                    <a:lnTo>
                      <a:pt x="240" y="73"/>
                    </a:lnTo>
                    <a:lnTo>
                      <a:pt x="242" y="73"/>
                    </a:lnTo>
                    <a:lnTo>
                      <a:pt x="243" y="73"/>
                    </a:lnTo>
                    <a:lnTo>
                      <a:pt x="245" y="73"/>
                    </a:lnTo>
                    <a:lnTo>
                      <a:pt x="246" y="73"/>
                    </a:lnTo>
                    <a:lnTo>
                      <a:pt x="248" y="73"/>
                    </a:lnTo>
                    <a:lnTo>
                      <a:pt x="250" y="73"/>
                    </a:lnTo>
                    <a:lnTo>
                      <a:pt x="251" y="73"/>
                    </a:lnTo>
                    <a:lnTo>
                      <a:pt x="253" y="73"/>
                    </a:lnTo>
                    <a:lnTo>
                      <a:pt x="255" y="73"/>
                    </a:lnTo>
                    <a:lnTo>
                      <a:pt x="256" y="73"/>
                    </a:lnTo>
                    <a:lnTo>
                      <a:pt x="258" y="73"/>
                    </a:lnTo>
                    <a:lnTo>
                      <a:pt x="259" y="73"/>
                    </a:lnTo>
                    <a:lnTo>
                      <a:pt x="261" y="73"/>
                    </a:lnTo>
                    <a:lnTo>
                      <a:pt x="263" y="73"/>
                    </a:lnTo>
                    <a:lnTo>
                      <a:pt x="264" y="73"/>
                    </a:lnTo>
                    <a:lnTo>
                      <a:pt x="266" y="73"/>
                    </a:lnTo>
                    <a:lnTo>
                      <a:pt x="268" y="73"/>
                    </a:lnTo>
                    <a:lnTo>
                      <a:pt x="269" y="73"/>
                    </a:lnTo>
                    <a:lnTo>
                      <a:pt x="271" y="73"/>
                    </a:lnTo>
                    <a:lnTo>
                      <a:pt x="272" y="73"/>
                    </a:lnTo>
                    <a:lnTo>
                      <a:pt x="274" y="73"/>
                    </a:lnTo>
                    <a:lnTo>
                      <a:pt x="276" y="73"/>
                    </a:lnTo>
                    <a:lnTo>
                      <a:pt x="277" y="73"/>
                    </a:lnTo>
                    <a:lnTo>
                      <a:pt x="279" y="73"/>
                    </a:lnTo>
                    <a:lnTo>
                      <a:pt x="281" y="73"/>
                    </a:lnTo>
                    <a:lnTo>
                      <a:pt x="282" y="73"/>
                    </a:lnTo>
                    <a:lnTo>
                      <a:pt x="284" y="73"/>
                    </a:lnTo>
                    <a:lnTo>
                      <a:pt x="285" y="73"/>
                    </a:lnTo>
                    <a:lnTo>
                      <a:pt x="287" y="73"/>
                    </a:lnTo>
                    <a:lnTo>
                      <a:pt x="289" y="73"/>
                    </a:lnTo>
                    <a:lnTo>
                      <a:pt x="290" y="73"/>
                    </a:lnTo>
                    <a:lnTo>
                      <a:pt x="292" y="73"/>
                    </a:lnTo>
                    <a:lnTo>
                      <a:pt x="294" y="73"/>
                    </a:lnTo>
                    <a:lnTo>
                      <a:pt x="295" y="73"/>
                    </a:lnTo>
                    <a:lnTo>
                      <a:pt x="297" y="73"/>
                    </a:lnTo>
                    <a:lnTo>
                      <a:pt x="298" y="73"/>
                    </a:lnTo>
                    <a:lnTo>
                      <a:pt x="300" y="73"/>
                    </a:lnTo>
                    <a:lnTo>
                      <a:pt x="302" y="73"/>
                    </a:lnTo>
                    <a:lnTo>
                      <a:pt x="303" y="73"/>
                    </a:lnTo>
                    <a:lnTo>
                      <a:pt x="305" y="73"/>
                    </a:lnTo>
                    <a:lnTo>
                      <a:pt x="307" y="73"/>
                    </a:lnTo>
                    <a:lnTo>
                      <a:pt x="308" y="73"/>
                    </a:lnTo>
                    <a:lnTo>
                      <a:pt x="310" y="73"/>
                    </a:lnTo>
                    <a:lnTo>
                      <a:pt x="312" y="73"/>
                    </a:lnTo>
                    <a:lnTo>
                      <a:pt x="313" y="73"/>
                    </a:lnTo>
                    <a:lnTo>
                      <a:pt x="315" y="73"/>
                    </a:lnTo>
                    <a:lnTo>
                      <a:pt x="316" y="73"/>
                    </a:lnTo>
                    <a:lnTo>
                      <a:pt x="318" y="73"/>
                    </a:lnTo>
                    <a:lnTo>
                      <a:pt x="320" y="73"/>
                    </a:lnTo>
                    <a:lnTo>
                      <a:pt x="321" y="73"/>
                    </a:lnTo>
                    <a:lnTo>
                      <a:pt x="323" y="73"/>
                    </a:lnTo>
                    <a:lnTo>
                      <a:pt x="325" y="73"/>
                    </a:lnTo>
                    <a:lnTo>
                      <a:pt x="326" y="73"/>
                    </a:lnTo>
                    <a:lnTo>
                      <a:pt x="328" y="73"/>
                    </a:lnTo>
                    <a:lnTo>
                      <a:pt x="329" y="73"/>
                    </a:lnTo>
                    <a:lnTo>
                      <a:pt x="331" y="73"/>
                    </a:lnTo>
                    <a:lnTo>
                      <a:pt x="333" y="73"/>
                    </a:lnTo>
                    <a:lnTo>
                      <a:pt x="334" y="73"/>
                    </a:lnTo>
                    <a:lnTo>
                      <a:pt x="336" y="73"/>
                    </a:lnTo>
                    <a:lnTo>
                      <a:pt x="338" y="73"/>
                    </a:lnTo>
                    <a:lnTo>
                      <a:pt x="339" y="73"/>
                    </a:lnTo>
                    <a:lnTo>
                      <a:pt x="341" y="73"/>
                    </a:lnTo>
                    <a:lnTo>
                      <a:pt x="342" y="73"/>
                    </a:lnTo>
                    <a:lnTo>
                      <a:pt x="344" y="73"/>
                    </a:lnTo>
                    <a:lnTo>
                      <a:pt x="346" y="73"/>
                    </a:lnTo>
                    <a:lnTo>
                      <a:pt x="347" y="73"/>
                    </a:lnTo>
                    <a:lnTo>
                      <a:pt x="349" y="73"/>
                    </a:lnTo>
                    <a:lnTo>
                      <a:pt x="351" y="73"/>
                    </a:lnTo>
                    <a:lnTo>
                      <a:pt x="352" y="73"/>
                    </a:lnTo>
                    <a:lnTo>
                      <a:pt x="354" y="73"/>
                    </a:lnTo>
                    <a:lnTo>
                      <a:pt x="355" y="73"/>
                    </a:lnTo>
                    <a:lnTo>
                      <a:pt x="357" y="73"/>
                    </a:lnTo>
                    <a:lnTo>
                      <a:pt x="359" y="73"/>
                    </a:lnTo>
                    <a:lnTo>
                      <a:pt x="360" y="73"/>
                    </a:lnTo>
                    <a:lnTo>
                      <a:pt x="362" y="73"/>
                    </a:lnTo>
                    <a:lnTo>
                      <a:pt x="364" y="73"/>
                    </a:lnTo>
                    <a:lnTo>
                      <a:pt x="365" y="73"/>
                    </a:lnTo>
                    <a:lnTo>
                      <a:pt x="367" y="73"/>
                    </a:lnTo>
                    <a:lnTo>
                      <a:pt x="368" y="73"/>
                    </a:lnTo>
                    <a:lnTo>
                      <a:pt x="370" y="73"/>
                    </a:lnTo>
                    <a:lnTo>
                      <a:pt x="372" y="73"/>
                    </a:lnTo>
                    <a:lnTo>
                      <a:pt x="373" y="73"/>
                    </a:lnTo>
                    <a:lnTo>
                      <a:pt x="375" y="73"/>
                    </a:lnTo>
                    <a:lnTo>
                      <a:pt x="377" y="73"/>
                    </a:lnTo>
                    <a:lnTo>
                      <a:pt x="378" y="73"/>
                    </a:lnTo>
                  </a:path>
                </a:pathLst>
              </a:custGeom>
              <a:noFill/>
              <a:ln w="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6" name="Rectangle 1068"/>
              <p:cNvSpPr>
                <a:spLocks noChangeArrowheads="1"/>
              </p:cNvSpPr>
              <p:nvPr/>
            </p:nvSpPr>
            <p:spPr bwMode="auto">
              <a:xfrm>
                <a:off x="9180513" y="5289550"/>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23.09</a:t>
                </a:r>
                <a:endParaRPr lang="en-US" altLang="en-US" sz="1800"/>
              </a:p>
            </p:txBody>
          </p:sp>
          <p:sp>
            <p:nvSpPr>
              <p:cNvPr id="1477" name="Rectangle 1069"/>
              <p:cNvSpPr>
                <a:spLocks noChangeArrowheads="1"/>
              </p:cNvSpPr>
              <p:nvPr/>
            </p:nvSpPr>
            <p:spPr bwMode="auto">
              <a:xfrm>
                <a:off x="8936038" y="5616575"/>
                <a:ext cx="187919" cy="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600"/>
                  <a:t>22.26</a:t>
                </a:r>
                <a:endParaRPr lang="en-US" altLang="en-US" sz="1800"/>
              </a:p>
            </p:txBody>
          </p:sp>
          <p:sp>
            <p:nvSpPr>
              <p:cNvPr id="1478" name="Rectangle 1071"/>
              <p:cNvSpPr>
                <a:spLocks noChangeArrowheads="1"/>
              </p:cNvSpPr>
              <p:nvPr/>
            </p:nvSpPr>
            <p:spPr bwMode="auto">
              <a:xfrm>
                <a:off x="10456863" y="3667125"/>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1479" name="Rectangle 1072"/>
              <p:cNvSpPr>
                <a:spLocks noChangeArrowheads="1"/>
              </p:cNvSpPr>
              <p:nvPr/>
            </p:nvSpPr>
            <p:spPr bwMode="auto">
              <a:xfrm>
                <a:off x="10456863" y="3749675"/>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1046.00@cid35.00 </a:t>
                </a:r>
                <a:endParaRPr lang="en-US" altLang="en-US" sz="1800"/>
              </a:p>
            </p:txBody>
          </p:sp>
          <p:sp>
            <p:nvSpPr>
              <p:cNvPr id="1480" name="Rectangle 1075"/>
              <p:cNvSpPr>
                <a:spLocks noChangeArrowheads="1"/>
              </p:cNvSpPr>
              <p:nvPr/>
            </p:nvSpPr>
            <p:spPr bwMode="auto">
              <a:xfrm>
                <a:off x="10456863" y="4233863"/>
                <a:ext cx="82156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1481" name="Rectangle 1076"/>
              <p:cNvSpPr>
                <a:spLocks noChangeArrowheads="1"/>
              </p:cNvSpPr>
              <p:nvPr/>
            </p:nvSpPr>
            <p:spPr bwMode="auto">
              <a:xfrm>
                <a:off x="10456863" y="4314825"/>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1482" name="Rectangle 1077"/>
              <p:cNvSpPr>
                <a:spLocks noChangeArrowheads="1"/>
              </p:cNvSpPr>
              <p:nvPr/>
            </p:nvSpPr>
            <p:spPr bwMode="auto">
              <a:xfrm>
                <a:off x="10456863" y="4397375"/>
                <a:ext cx="608793"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1483" name="Rectangle 1080"/>
              <p:cNvSpPr>
                <a:spLocks noChangeArrowheads="1"/>
              </p:cNvSpPr>
              <p:nvPr/>
            </p:nvSpPr>
            <p:spPr bwMode="auto">
              <a:xfrm>
                <a:off x="10456863" y="4805363"/>
                <a:ext cx="860387"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ms2 </a:t>
                </a:r>
                <a:endParaRPr lang="en-US" altLang="en-US" sz="1800"/>
              </a:p>
            </p:txBody>
          </p:sp>
          <p:sp>
            <p:nvSpPr>
              <p:cNvPr id="1484" name="Rectangle 1081"/>
              <p:cNvSpPr>
                <a:spLocks noChangeArrowheads="1"/>
              </p:cNvSpPr>
              <p:nvPr/>
            </p:nvSpPr>
            <p:spPr bwMode="auto">
              <a:xfrm>
                <a:off x="10456863" y="488791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1046.00@cid35.00 </a:t>
                </a:r>
                <a:endParaRPr lang="en-US" altLang="en-US" sz="1800"/>
              </a:p>
            </p:txBody>
          </p:sp>
          <p:sp>
            <p:nvSpPr>
              <p:cNvPr id="1485" name="Rectangle 1082"/>
              <p:cNvSpPr>
                <a:spLocks noChangeArrowheads="1"/>
              </p:cNvSpPr>
              <p:nvPr/>
            </p:nvSpPr>
            <p:spPr bwMode="auto">
              <a:xfrm>
                <a:off x="10456863" y="4968875"/>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[774.20-775.20]  MS </a:t>
                </a:r>
                <a:endParaRPr lang="en-US" altLang="en-US" sz="1800"/>
              </a:p>
            </p:txBody>
          </p:sp>
          <p:sp>
            <p:nvSpPr>
              <p:cNvPr id="1486" name="Rectangle 1085"/>
              <p:cNvSpPr>
                <a:spLocks noChangeArrowheads="1"/>
              </p:cNvSpPr>
              <p:nvPr/>
            </p:nvSpPr>
            <p:spPr bwMode="auto">
              <a:xfrm>
                <a:off x="10456863" y="5372100"/>
                <a:ext cx="860387"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ms2 </a:t>
                </a:r>
                <a:endParaRPr lang="en-US" altLang="en-US" sz="1800"/>
              </a:p>
            </p:txBody>
          </p:sp>
          <p:sp>
            <p:nvSpPr>
              <p:cNvPr id="1487" name="Rectangle 1086"/>
              <p:cNvSpPr>
                <a:spLocks noChangeArrowheads="1"/>
              </p:cNvSpPr>
              <p:nvPr/>
            </p:nvSpPr>
            <p:spPr bwMode="auto">
              <a:xfrm>
                <a:off x="10456863" y="5453063"/>
                <a:ext cx="535801"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1488" name="Rectangle 1087"/>
              <p:cNvSpPr>
                <a:spLocks noChangeArrowheads="1"/>
              </p:cNvSpPr>
              <p:nvPr/>
            </p:nvSpPr>
            <p:spPr bwMode="auto">
              <a:xfrm>
                <a:off x="10456863" y="5535613"/>
                <a:ext cx="574626" cy="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[765.20-766.20]  MS </a:t>
                </a:r>
                <a:endParaRPr lang="en-US" altLang="en-US" sz="1800"/>
              </a:p>
            </p:txBody>
          </p:sp>
        </p:grpSp>
        <p:sp>
          <p:nvSpPr>
            <p:cNvPr id="4112" name="Rectangle 4111"/>
            <p:cNvSpPr/>
            <p:nvPr/>
          </p:nvSpPr>
          <p:spPr>
            <a:xfrm>
              <a:off x="14970255" y="34963870"/>
              <a:ext cx="2872162"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10-5 M Dox Treated HCT116 </a:t>
              </a:r>
              <a:endParaRPr lang="tr-TR" sz="1000" b="1" dirty="0">
                <a:solidFill>
                  <a:srgbClr val="C00000"/>
                </a:solidFill>
                <a:latin typeface="Adobe Devanagari" panose="02040503050201020203" pitchFamily="18" charset="0"/>
                <a:cs typeface="Adobe Devanagari" panose="02040503050201020203" pitchFamily="18" charset="0"/>
              </a:endParaRPr>
            </a:p>
          </p:txBody>
        </p:sp>
        <p:sp>
          <p:nvSpPr>
            <p:cNvPr id="4113" name="Rectangle 4112"/>
            <p:cNvSpPr/>
            <p:nvPr/>
          </p:nvSpPr>
          <p:spPr>
            <a:xfrm>
              <a:off x="18781275" y="34976362"/>
              <a:ext cx="2872162"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10-6 M Dox Treated HCT116 </a:t>
              </a:r>
              <a:endParaRPr lang="tr-TR" sz="1000" b="1" dirty="0">
                <a:solidFill>
                  <a:srgbClr val="C00000"/>
                </a:solidFill>
                <a:latin typeface="Adobe Devanagari" panose="02040503050201020203" pitchFamily="18" charset="0"/>
                <a:cs typeface="Adobe Devanagari" panose="02040503050201020203" pitchFamily="18" charset="0"/>
              </a:endParaRPr>
            </a:p>
          </p:txBody>
        </p:sp>
        <p:sp>
          <p:nvSpPr>
            <p:cNvPr id="6082" name="Rectangle 6081"/>
            <p:cNvSpPr/>
            <p:nvPr/>
          </p:nvSpPr>
          <p:spPr>
            <a:xfrm>
              <a:off x="22618984" y="34985735"/>
              <a:ext cx="2872162"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10-7 M Dox Treated HCT116 </a:t>
              </a:r>
              <a:endParaRPr lang="tr-TR" sz="1000" b="1" dirty="0">
                <a:solidFill>
                  <a:srgbClr val="C00000"/>
                </a:solidFill>
                <a:latin typeface="Adobe Devanagari" panose="02040503050201020203" pitchFamily="18" charset="0"/>
                <a:cs typeface="Adobe Devanagari" panose="02040503050201020203" pitchFamily="18" charset="0"/>
              </a:endParaRPr>
            </a:p>
          </p:txBody>
        </p:sp>
        <p:sp>
          <p:nvSpPr>
            <p:cNvPr id="6083" name="Rectangle 6082"/>
            <p:cNvSpPr/>
            <p:nvPr/>
          </p:nvSpPr>
          <p:spPr>
            <a:xfrm>
              <a:off x="22447829" y="38030283"/>
              <a:ext cx="2872162"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0 M Dox Treated HCT116 </a:t>
              </a:r>
              <a:endParaRPr lang="tr-TR" sz="1000" b="1" dirty="0">
                <a:solidFill>
                  <a:srgbClr val="C00000"/>
                </a:solidFill>
                <a:latin typeface="Adobe Devanagari" panose="02040503050201020203" pitchFamily="18" charset="0"/>
                <a:cs typeface="Adobe Devanagari" panose="02040503050201020203" pitchFamily="18" charset="0"/>
              </a:endParaRPr>
            </a:p>
          </p:txBody>
        </p:sp>
        <p:sp>
          <p:nvSpPr>
            <p:cNvPr id="6084" name="Rectangle 6083"/>
            <p:cNvSpPr/>
            <p:nvPr/>
          </p:nvSpPr>
          <p:spPr>
            <a:xfrm>
              <a:off x="18759820" y="38066536"/>
              <a:ext cx="2872162"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10-9 M Dox Treated HCT116 </a:t>
              </a:r>
              <a:endParaRPr lang="tr-TR" sz="1000" b="1" dirty="0">
                <a:solidFill>
                  <a:srgbClr val="C00000"/>
                </a:solidFill>
                <a:latin typeface="Adobe Devanagari" panose="02040503050201020203" pitchFamily="18" charset="0"/>
                <a:cs typeface="Adobe Devanagari" panose="02040503050201020203" pitchFamily="18" charset="0"/>
              </a:endParaRPr>
            </a:p>
          </p:txBody>
        </p:sp>
        <p:sp>
          <p:nvSpPr>
            <p:cNvPr id="6086" name="Rectangle 6085"/>
            <p:cNvSpPr/>
            <p:nvPr/>
          </p:nvSpPr>
          <p:spPr>
            <a:xfrm>
              <a:off x="14977465" y="38048408"/>
              <a:ext cx="2872162"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10-8 M Dox Treated HCT116 </a:t>
              </a:r>
              <a:endParaRPr lang="tr-TR" sz="1000" b="1" dirty="0">
                <a:solidFill>
                  <a:srgbClr val="C00000"/>
                </a:solidFill>
                <a:latin typeface="Adobe Devanagari" panose="02040503050201020203" pitchFamily="18" charset="0"/>
                <a:cs typeface="Adobe Devanagari" panose="02040503050201020203" pitchFamily="18" charset="0"/>
              </a:endParaRPr>
            </a:p>
          </p:txBody>
        </p:sp>
      </p:grpSp>
      <p:sp>
        <p:nvSpPr>
          <p:cNvPr id="6087" name="Rectangle 6086"/>
          <p:cNvSpPr/>
          <p:nvPr/>
        </p:nvSpPr>
        <p:spPr>
          <a:xfrm>
            <a:off x="26917347" y="34768059"/>
            <a:ext cx="2872162"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10-5 M Dox Treated HCT116 </a:t>
            </a:r>
            <a:endParaRPr lang="tr-TR" sz="1000" b="1" dirty="0">
              <a:solidFill>
                <a:srgbClr val="C00000"/>
              </a:solidFill>
              <a:latin typeface="Adobe Devanagari" panose="02040503050201020203" pitchFamily="18" charset="0"/>
              <a:cs typeface="Adobe Devanagari" panose="02040503050201020203" pitchFamily="18" charset="0"/>
            </a:endParaRPr>
          </a:p>
        </p:txBody>
      </p:sp>
      <p:sp>
        <p:nvSpPr>
          <p:cNvPr id="6088" name="Rectangle 6087"/>
          <p:cNvSpPr/>
          <p:nvPr/>
        </p:nvSpPr>
        <p:spPr>
          <a:xfrm>
            <a:off x="28247926" y="38367829"/>
            <a:ext cx="704263" cy="246221"/>
          </a:xfrm>
          <a:prstGeom prst="rect">
            <a:avLst/>
          </a:prstGeom>
        </p:spPr>
        <p:txBody>
          <a:bodyPr wrap="square">
            <a:spAutoFit/>
          </a:bodyPr>
          <a:lstStyle/>
          <a:p>
            <a:pPr lvl="0" algn="r"/>
            <a:r>
              <a:rPr lang="en-US" sz="1000" b="1" dirty="0">
                <a:solidFill>
                  <a:srgbClr val="C00000"/>
                </a:solidFill>
                <a:latin typeface="Adobe Devanagari" panose="02040503050201020203" pitchFamily="18" charset="0"/>
                <a:cs typeface="Adobe Devanagari" panose="02040503050201020203" pitchFamily="18" charset="0"/>
              </a:rPr>
              <a:t>Peptide 5</a:t>
            </a:r>
            <a:endParaRPr lang="tr-TR" sz="1000" b="1" dirty="0">
              <a:solidFill>
                <a:srgbClr val="C00000"/>
              </a:solidFill>
              <a:latin typeface="Adobe Devanagari" panose="02040503050201020203" pitchFamily="18" charset="0"/>
              <a:cs typeface="Adobe Devanagari" panose="02040503050201020203" pitchFamily="18" charset="0"/>
            </a:endParaRPr>
          </a:p>
        </p:txBody>
      </p:sp>
      <p:grpSp>
        <p:nvGrpSpPr>
          <p:cNvPr id="2634" name="Group 2633"/>
          <p:cNvGrpSpPr/>
          <p:nvPr/>
        </p:nvGrpSpPr>
        <p:grpSpPr>
          <a:xfrm>
            <a:off x="28153700" y="34446305"/>
            <a:ext cx="5895856" cy="7423896"/>
            <a:chOff x="3086108" y="-565896"/>
            <a:chExt cx="5895856" cy="7423896"/>
          </a:xfrm>
        </p:grpSpPr>
        <p:sp>
          <p:nvSpPr>
            <p:cNvPr id="2635" name="AutoShape 3"/>
            <p:cNvSpPr>
              <a:spLocks noChangeAspect="1" noChangeArrowheads="1" noTextEdit="1"/>
            </p:cNvSpPr>
            <p:nvPr/>
          </p:nvSpPr>
          <p:spPr bwMode="auto">
            <a:xfrm>
              <a:off x="3139385" y="-565896"/>
              <a:ext cx="5355931" cy="7423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36" name="Line 7"/>
            <p:cNvSpPr>
              <a:spLocks noChangeShapeType="1"/>
            </p:cNvSpPr>
            <p:nvPr/>
          </p:nvSpPr>
          <p:spPr bwMode="auto">
            <a:xfrm>
              <a:off x="3139385" y="-256566"/>
              <a:ext cx="535593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7" name="Line 8"/>
            <p:cNvSpPr>
              <a:spLocks noChangeShapeType="1"/>
            </p:cNvSpPr>
            <p:nvPr/>
          </p:nvSpPr>
          <p:spPr bwMode="auto">
            <a:xfrm>
              <a:off x="3139385" y="1522543"/>
              <a:ext cx="535871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8" name="Line 9"/>
            <p:cNvSpPr>
              <a:spLocks noChangeShapeType="1"/>
            </p:cNvSpPr>
            <p:nvPr/>
          </p:nvSpPr>
          <p:spPr bwMode="auto">
            <a:xfrm>
              <a:off x="3139385" y="3299779"/>
              <a:ext cx="535871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9" name="Line 10"/>
            <p:cNvSpPr>
              <a:spLocks noChangeShapeType="1"/>
            </p:cNvSpPr>
            <p:nvPr/>
          </p:nvSpPr>
          <p:spPr bwMode="auto">
            <a:xfrm>
              <a:off x="3139385" y="5078890"/>
              <a:ext cx="535871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0" name="Line 15"/>
            <p:cNvSpPr>
              <a:spLocks noChangeShapeType="1"/>
            </p:cNvSpPr>
            <p:nvPr/>
          </p:nvSpPr>
          <p:spPr bwMode="auto">
            <a:xfrm>
              <a:off x="3281375" y="1140100"/>
              <a:ext cx="47587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1" name="Line 16"/>
            <p:cNvSpPr>
              <a:spLocks noChangeShapeType="1"/>
            </p:cNvSpPr>
            <p:nvPr/>
          </p:nvSpPr>
          <p:spPr bwMode="auto">
            <a:xfrm>
              <a:off x="3332185"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2" name="Line 17"/>
            <p:cNvSpPr>
              <a:spLocks noChangeShapeType="1"/>
            </p:cNvSpPr>
            <p:nvPr/>
          </p:nvSpPr>
          <p:spPr bwMode="auto">
            <a:xfrm>
              <a:off x="339273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3" name="Line 18"/>
            <p:cNvSpPr>
              <a:spLocks noChangeShapeType="1"/>
            </p:cNvSpPr>
            <p:nvPr/>
          </p:nvSpPr>
          <p:spPr bwMode="auto">
            <a:xfrm>
              <a:off x="345259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4" name="Line 19"/>
            <p:cNvSpPr>
              <a:spLocks noChangeShapeType="1"/>
            </p:cNvSpPr>
            <p:nvPr/>
          </p:nvSpPr>
          <p:spPr bwMode="auto">
            <a:xfrm>
              <a:off x="357022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5" name="Line 20"/>
            <p:cNvSpPr>
              <a:spLocks noChangeShapeType="1"/>
            </p:cNvSpPr>
            <p:nvPr/>
          </p:nvSpPr>
          <p:spPr bwMode="auto">
            <a:xfrm>
              <a:off x="3630780"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6" name="Line 21"/>
            <p:cNvSpPr>
              <a:spLocks noChangeShapeType="1"/>
            </p:cNvSpPr>
            <p:nvPr/>
          </p:nvSpPr>
          <p:spPr bwMode="auto">
            <a:xfrm>
              <a:off x="369063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7" name="Line 22"/>
            <p:cNvSpPr>
              <a:spLocks noChangeShapeType="1"/>
            </p:cNvSpPr>
            <p:nvPr/>
          </p:nvSpPr>
          <p:spPr bwMode="auto">
            <a:xfrm>
              <a:off x="374840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8" name="Line 23"/>
            <p:cNvSpPr>
              <a:spLocks noChangeShapeType="1"/>
            </p:cNvSpPr>
            <p:nvPr/>
          </p:nvSpPr>
          <p:spPr bwMode="auto">
            <a:xfrm>
              <a:off x="3868822"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9" name="Line 24"/>
            <p:cNvSpPr>
              <a:spLocks noChangeShapeType="1"/>
            </p:cNvSpPr>
            <p:nvPr/>
          </p:nvSpPr>
          <p:spPr bwMode="auto">
            <a:xfrm>
              <a:off x="392937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0" name="Line 25"/>
            <p:cNvSpPr>
              <a:spLocks noChangeShapeType="1"/>
            </p:cNvSpPr>
            <p:nvPr/>
          </p:nvSpPr>
          <p:spPr bwMode="auto">
            <a:xfrm>
              <a:off x="3986450"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1" name="Line 26"/>
            <p:cNvSpPr>
              <a:spLocks noChangeShapeType="1"/>
            </p:cNvSpPr>
            <p:nvPr/>
          </p:nvSpPr>
          <p:spPr bwMode="auto">
            <a:xfrm>
              <a:off x="404630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2" name="Line 27"/>
            <p:cNvSpPr>
              <a:spLocks noChangeShapeType="1"/>
            </p:cNvSpPr>
            <p:nvPr/>
          </p:nvSpPr>
          <p:spPr bwMode="auto">
            <a:xfrm>
              <a:off x="416741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3" name="Line 28"/>
            <p:cNvSpPr>
              <a:spLocks noChangeShapeType="1"/>
            </p:cNvSpPr>
            <p:nvPr/>
          </p:nvSpPr>
          <p:spPr bwMode="auto">
            <a:xfrm>
              <a:off x="4224492"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4" name="Line 29"/>
            <p:cNvSpPr>
              <a:spLocks noChangeShapeType="1"/>
            </p:cNvSpPr>
            <p:nvPr/>
          </p:nvSpPr>
          <p:spPr bwMode="auto">
            <a:xfrm>
              <a:off x="428504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5" name="Line 30"/>
            <p:cNvSpPr>
              <a:spLocks noChangeShapeType="1"/>
            </p:cNvSpPr>
            <p:nvPr/>
          </p:nvSpPr>
          <p:spPr bwMode="auto">
            <a:xfrm>
              <a:off x="4344904"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6" name="Line 31"/>
            <p:cNvSpPr>
              <a:spLocks noChangeShapeType="1"/>
            </p:cNvSpPr>
            <p:nvPr/>
          </p:nvSpPr>
          <p:spPr bwMode="auto">
            <a:xfrm>
              <a:off x="4462533"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7" name="Line 32"/>
            <p:cNvSpPr>
              <a:spLocks noChangeShapeType="1"/>
            </p:cNvSpPr>
            <p:nvPr/>
          </p:nvSpPr>
          <p:spPr bwMode="auto">
            <a:xfrm>
              <a:off x="452308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8" name="Line 33"/>
            <p:cNvSpPr>
              <a:spLocks noChangeShapeType="1"/>
            </p:cNvSpPr>
            <p:nvPr/>
          </p:nvSpPr>
          <p:spPr bwMode="auto">
            <a:xfrm>
              <a:off x="458294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9" name="Line 34"/>
            <p:cNvSpPr>
              <a:spLocks noChangeShapeType="1"/>
            </p:cNvSpPr>
            <p:nvPr/>
          </p:nvSpPr>
          <p:spPr bwMode="auto">
            <a:xfrm>
              <a:off x="464071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0" name="Line 35"/>
            <p:cNvSpPr>
              <a:spLocks noChangeShapeType="1"/>
            </p:cNvSpPr>
            <p:nvPr/>
          </p:nvSpPr>
          <p:spPr bwMode="auto">
            <a:xfrm>
              <a:off x="476112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1" name="Line 36"/>
            <p:cNvSpPr>
              <a:spLocks noChangeShapeType="1"/>
            </p:cNvSpPr>
            <p:nvPr/>
          </p:nvSpPr>
          <p:spPr bwMode="auto">
            <a:xfrm>
              <a:off x="482098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2" name="Line 37"/>
            <p:cNvSpPr>
              <a:spLocks noChangeShapeType="1"/>
            </p:cNvSpPr>
            <p:nvPr/>
          </p:nvSpPr>
          <p:spPr bwMode="auto">
            <a:xfrm>
              <a:off x="487875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3" name="Line 38"/>
            <p:cNvSpPr>
              <a:spLocks noChangeShapeType="1"/>
            </p:cNvSpPr>
            <p:nvPr/>
          </p:nvSpPr>
          <p:spPr bwMode="auto">
            <a:xfrm>
              <a:off x="493861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4" name="Line 39"/>
            <p:cNvSpPr>
              <a:spLocks noChangeShapeType="1"/>
            </p:cNvSpPr>
            <p:nvPr/>
          </p:nvSpPr>
          <p:spPr bwMode="auto">
            <a:xfrm>
              <a:off x="505902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5" name="Line 40"/>
            <p:cNvSpPr>
              <a:spLocks noChangeShapeType="1"/>
            </p:cNvSpPr>
            <p:nvPr/>
          </p:nvSpPr>
          <p:spPr bwMode="auto">
            <a:xfrm>
              <a:off x="511679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6" name="Line 41"/>
            <p:cNvSpPr>
              <a:spLocks noChangeShapeType="1"/>
            </p:cNvSpPr>
            <p:nvPr/>
          </p:nvSpPr>
          <p:spPr bwMode="auto">
            <a:xfrm>
              <a:off x="517665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7" name="Line 42"/>
            <p:cNvSpPr>
              <a:spLocks noChangeShapeType="1"/>
            </p:cNvSpPr>
            <p:nvPr/>
          </p:nvSpPr>
          <p:spPr bwMode="auto">
            <a:xfrm>
              <a:off x="5237211"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8" name="Line 43"/>
            <p:cNvSpPr>
              <a:spLocks noChangeShapeType="1"/>
            </p:cNvSpPr>
            <p:nvPr/>
          </p:nvSpPr>
          <p:spPr bwMode="auto">
            <a:xfrm>
              <a:off x="5354840"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9" name="Line 44"/>
            <p:cNvSpPr>
              <a:spLocks noChangeShapeType="1"/>
            </p:cNvSpPr>
            <p:nvPr/>
          </p:nvSpPr>
          <p:spPr bwMode="auto">
            <a:xfrm>
              <a:off x="541469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0" name="Line 45"/>
            <p:cNvSpPr>
              <a:spLocks noChangeShapeType="1"/>
            </p:cNvSpPr>
            <p:nvPr/>
          </p:nvSpPr>
          <p:spPr bwMode="auto">
            <a:xfrm>
              <a:off x="5475253"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1" name="Line 46"/>
            <p:cNvSpPr>
              <a:spLocks noChangeShapeType="1"/>
            </p:cNvSpPr>
            <p:nvPr/>
          </p:nvSpPr>
          <p:spPr bwMode="auto">
            <a:xfrm>
              <a:off x="553580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2" name="Line 47"/>
            <p:cNvSpPr>
              <a:spLocks noChangeShapeType="1"/>
            </p:cNvSpPr>
            <p:nvPr/>
          </p:nvSpPr>
          <p:spPr bwMode="auto">
            <a:xfrm>
              <a:off x="565343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3" name="Line 48"/>
            <p:cNvSpPr>
              <a:spLocks noChangeShapeType="1"/>
            </p:cNvSpPr>
            <p:nvPr/>
          </p:nvSpPr>
          <p:spPr bwMode="auto">
            <a:xfrm>
              <a:off x="5713294"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4" name="Line 49"/>
            <p:cNvSpPr>
              <a:spLocks noChangeShapeType="1"/>
            </p:cNvSpPr>
            <p:nvPr/>
          </p:nvSpPr>
          <p:spPr bwMode="auto">
            <a:xfrm>
              <a:off x="577384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5" name="Line 50"/>
            <p:cNvSpPr>
              <a:spLocks noChangeShapeType="1"/>
            </p:cNvSpPr>
            <p:nvPr/>
          </p:nvSpPr>
          <p:spPr bwMode="auto">
            <a:xfrm>
              <a:off x="5830923"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6" name="Line 51"/>
            <p:cNvSpPr>
              <a:spLocks noChangeShapeType="1"/>
            </p:cNvSpPr>
            <p:nvPr/>
          </p:nvSpPr>
          <p:spPr bwMode="auto">
            <a:xfrm>
              <a:off x="595133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7" name="Line 52"/>
            <p:cNvSpPr>
              <a:spLocks noChangeShapeType="1"/>
            </p:cNvSpPr>
            <p:nvPr/>
          </p:nvSpPr>
          <p:spPr bwMode="auto">
            <a:xfrm>
              <a:off x="600910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8" name="Line 53"/>
            <p:cNvSpPr>
              <a:spLocks noChangeShapeType="1"/>
            </p:cNvSpPr>
            <p:nvPr/>
          </p:nvSpPr>
          <p:spPr bwMode="auto">
            <a:xfrm>
              <a:off x="6068965"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9" name="Line 54"/>
            <p:cNvSpPr>
              <a:spLocks noChangeShapeType="1"/>
            </p:cNvSpPr>
            <p:nvPr/>
          </p:nvSpPr>
          <p:spPr bwMode="auto">
            <a:xfrm>
              <a:off x="612951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0" name="Line 55"/>
            <p:cNvSpPr>
              <a:spLocks noChangeShapeType="1"/>
            </p:cNvSpPr>
            <p:nvPr/>
          </p:nvSpPr>
          <p:spPr bwMode="auto">
            <a:xfrm>
              <a:off x="624714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1" name="Line 56"/>
            <p:cNvSpPr>
              <a:spLocks noChangeShapeType="1"/>
            </p:cNvSpPr>
            <p:nvPr/>
          </p:nvSpPr>
          <p:spPr bwMode="auto">
            <a:xfrm>
              <a:off x="630700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2" name="Line 57"/>
            <p:cNvSpPr>
              <a:spLocks noChangeShapeType="1"/>
            </p:cNvSpPr>
            <p:nvPr/>
          </p:nvSpPr>
          <p:spPr bwMode="auto">
            <a:xfrm>
              <a:off x="6367560"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3" name="Line 58"/>
            <p:cNvSpPr>
              <a:spLocks noChangeShapeType="1"/>
            </p:cNvSpPr>
            <p:nvPr/>
          </p:nvSpPr>
          <p:spPr bwMode="auto">
            <a:xfrm>
              <a:off x="642741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4" name="Line 59"/>
            <p:cNvSpPr>
              <a:spLocks noChangeShapeType="1"/>
            </p:cNvSpPr>
            <p:nvPr/>
          </p:nvSpPr>
          <p:spPr bwMode="auto">
            <a:xfrm>
              <a:off x="654504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5" name="Line 60"/>
            <p:cNvSpPr>
              <a:spLocks noChangeShapeType="1"/>
            </p:cNvSpPr>
            <p:nvPr/>
          </p:nvSpPr>
          <p:spPr bwMode="auto">
            <a:xfrm>
              <a:off x="6605601"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6" name="Line 61"/>
            <p:cNvSpPr>
              <a:spLocks noChangeShapeType="1"/>
            </p:cNvSpPr>
            <p:nvPr/>
          </p:nvSpPr>
          <p:spPr bwMode="auto">
            <a:xfrm>
              <a:off x="6666156"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7" name="Line 62"/>
            <p:cNvSpPr>
              <a:spLocks noChangeShapeType="1"/>
            </p:cNvSpPr>
            <p:nvPr/>
          </p:nvSpPr>
          <p:spPr bwMode="auto">
            <a:xfrm>
              <a:off x="6723230"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8" name="Line 63"/>
            <p:cNvSpPr>
              <a:spLocks noChangeShapeType="1"/>
            </p:cNvSpPr>
            <p:nvPr/>
          </p:nvSpPr>
          <p:spPr bwMode="auto">
            <a:xfrm>
              <a:off x="6843643"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9" name="Line 64"/>
            <p:cNvSpPr>
              <a:spLocks noChangeShapeType="1"/>
            </p:cNvSpPr>
            <p:nvPr/>
          </p:nvSpPr>
          <p:spPr bwMode="auto">
            <a:xfrm>
              <a:off x="690419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0" name="Line 65"/>
            <p:cNvSpPr>
              <a:spLocks noChangeShapeType="1"/>
            </p:cNvSpPr>
            <p:nvPr/>
          </p:nvSpPr>
          <p:spPr bwMode="auto">
            <a:xfrm>
              <a:off x="6961272"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1" name="Line 66"/>
            <p:cNvSpPr>
              <a:spLocks noChangeShapeType="1"/>
            </p:cNvSpPr>
            <p:nvPr/>
          </p:nvSpPr>
          <p:spPr bwMode="auto">
            <a:xfrm>
              <a:off x="7021130"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2" name="Line 67"/>
            <p:cNvSpPr>
              <a:spLocks noChangeShapeType="1"/>
            </p:cNvSpPr>
            <p:nvPr/>
          </p:nvSpPr>
          <p:spPr bwMode="auto">
            <a:xfrm>
              <a:off x="713875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3" name="Line 68"/>
            <p:cNvSpPr>
              <a:spLocks noChangeShapeType="1"/>
            </p:cNvSpPr>
            <p:nvPr/>
          </p:nvSpPr>
          <p:spPr bwMode="auto">
            <a:xfrm>
              <a:off x="7199313"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4" name="Line 69"/>
            <p:cNvSpPr>
              <a:spLocks noChangeShapeType="1"/>
            </p:cNvSpPr>
            <p:nvPr/>
          </p:nvSpPr>
          <p:spPr bwMode="auto">
            <a:xfrm>
              <a:off x="725986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5" name="Line 70"/>
            <p:cNvSpPr>
              <a:spLocks noChangeShapeType="1"/>
            </p:cNvSpPr>
            <p:nvPr/>
          </p:nvSpPr>
          <p:spPr bwMode="auto">
            <a:xfrm>
              <a:off x="7319725"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6" name="Line 71"/>
            <p:cNvSpPr>
              <a:spLocks noChangeShapeType="1"/>
            </p:cNvSpPr>
            <p:nvPr/>
          </p:nvSpPr>
          <p:spPr bwMode="auto">
            <a:xfrm>
              <a:off x="7437354"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7" name="Line 72"/>
            <p:cNvSpPr>
              <a:spLocks noChangeShapeType="1"/>
            </p:cNvSpPr>
            <p:nvPr/>
          </p:nvSpPr>
          <p:spPr bwMode="auto">
            <a:xfrm>
              <a:off x="749790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8" name="Line 73"/>
            <p:cNvSpPr>
              <a:spLocks noChangeShapeType="1"/>
            </p:cNvSpPr>
            <p:nvPr/>
          </p:nvSpPr>
          <p:spPr bwMode="auto">
            <a:xfrm>
              <a:off x="755776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9" name="Line 74"/>
            <p:cNvSpPr>
              <a:spLocks noChangeShapeType="1"/>
            </p:cNvSpPr>
            <p:nvPr/>
          </p:nvSpPr>
          <p:spPr bwMode="auto">
            <a:xfrm>
              <a:off x="761553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0" name="Line 75"/>
            <p:cNvSpPr>
              <a:spLocks noChangeShapeType="1"/>
            </p:cNvSpPr>
            <p:nvPr/>
          </p:nvSpPr>
          <p:spPr bwMode="auto">
            <a:xfrm>
              <a:off x="7735950"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1" name="Line 76"/>
            <p:cNvSpPr>
              <a:spLocks noChangeShapeType="1"/>
            </p:cNvSpPr>
            <p:nvPr/>
          </p:nvSpPr>
          <p:spPr bwMode="auto">
            <a:xfrm>
              <a:off x="7795808"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2" name="Line 77"/>
            <p:cNvSpPr>
              <a:spLocks noChangeShapeType="1"/>
            </p:cNvSpPr>
            <p:nvPr/>
          </p:nvSpPr>
          <p:spPr bwMode="auto">
            <a:xfrm>
              <a:off x="785357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3" name="Line 78"/>
            <p:cNvSpPr>
              <a:spLocks noChangeShapeType="1"/>
            </p:cNvSpPr>
            <p:nvPr/>
          </p:nvSpPr>
          <p:spPr bwMode="auto">
            <a:xfrm>
              <a:off x="7913437"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4" name="Line 79"/>
            <p:cNvSpPr>
              <a:spLocks noChangeShapeType="1"/>
            </p:cNvSpPr>
            <p:nvPr/>
          </p:nvSpPr>
          <p:spPr bwMode="auto">
            <a:xfrm>
              <a:off x="8033849" y="1140100"/>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5" name="Line 80"/>
            <p:cNvSpPr>
              <a:spLocks noChangeShapeType="1"/>
            </p:cNvSpPr>
            <p:nvPr/>
          </p:nvSpPr>
          <p:spPr bwMode="auto">
            <a:xfrm>
              <a:off x="3510368"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6" name="Rectangle 81"/>
            <p:cNvSpPr>
              <a:spLocks noChangeArrowheads="1"/>
            </p:cNvSpPr>
            <p:nvPr/>
          </p:nvSpPr>
          <p:spPr bwMode="auto">
            <a:xfrm>
              <a:off x="3469999"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14.0</a:t>
              </a:r>
              <a:endParaRPr lang="en-US" altLang="en-US" sz="1800"/>
            </a:p>
          </p:txBody>
        </p:sp>
        <p:sp>
          <p:nvSpPr>
            <p:cNvPr id="2707" name="Line 82"/>
            <p:cNvSpPr>
              <a:spLocks noChangeShapeType="1"/>
            </p:cNvSpPr>
            <p:nvPr/>
          </p:nvSpPr>
          <p:spPr bwMode="auto">
            <a:xfrm>
              <a:off x="3808267"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8" name="Rectangle 83"/>
            <p:cNvSpPr>
              <a:spLocks noChangeArrowheads="1"/>
            </p:cNvSpPr>
            <p:nvPr/>
          </p:nvSpPr>
          <p:spPr bwMode="auto">
            <a:xfrm>
              <a:off x="3767898"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14.5</a:t>
              </a:r>
              <a:endParaRPr lang="en-US" altLang="en-US" sz="1800"/>
            </a:p>
          </p:txBody>
        </p:sp>
        <p:sp>
          <p:nvSpPr>
            <p:cNvPr id="2709" name="Line 84"/>
            <p:cNvSpPr>
              <a:spLocks noChangeShapeType="1"/>
            </p:cNvSpPr>
            <p:nvPr/>
          </p:nvSpPr>
          <p:spPr bwMode="auto">
            <a:xfrm>
              <a:off x="4106863"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0" name="Rectangle 85"/>
            <p:cNvSpPr>
              <a:spLocks noChangeArrowheads="1"/>
            </p:cNvSpPr>
            <p:nvPr/>
          </p:nvSpPr>
          <p:spPr bwMode="auto">
            <a:xfrm>
              <a:off x="4066493"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a:t>
              </a:r>
              <a:endParaRPr lang="en-US" altLang="en-US" sz="1800"/>
            </a:p>
          </p:txBody>
        </p:sp>
        <p:sp>
          <p:nvSpPr>
            <p:cNvPr id="2711" name="Line 86"/>
            <p:cNvSpPr>
              <a:spLocks noChangeShapeType="1"/>
            </p:cNvSpPr>
            <p:nvPr/>
          </p:nvSpPr>
          <p:spPr bwMode="auto">
            <a:xfrm>
              <a:off x="4405459"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2" name="Rectangle 87"/>
            <p:cNvSpPr>
              <a:spLocks noChangeArrowheads="1"/>
            </p:cNvSpPr>
            <p:nvPr/>
          </p:nvSpPr>
          <p:spPr bwMode="auto">
            <a:xfrm>
              <a:off x="4365089"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15.5</a:t>
              </a:r>
              <a:endParaRPr lang="en-US" altLang="en-US" sz="1800"/>
            </a:p>
          </p:txBody>
        </p:sp>
        <p:sp>
          <p:nvSpPr>
            <p:cNvPr id="2713" name="Line 88"/>
            <p:cNvSpPr>
              <a:spLocks noChangeShapeType="1"/>
            </p:cNvSpPr>
            <p:nvPr/>
          </p:nvSpPr>
          <p:spPr bwMode="auto">
            <a:xfrm>
              <a:off x="4700574"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4" name="Rectangle 89"/>
            <p:cNvSpPr>
              <a:spLocks noChangeArrowheads="1"/>
            </p:cNvSpPr>
            <p:nvPr/>
          </p:nvSpPr>
          <p:spPr bwMode="auto">
            <a:xfrm>
              <a:off x="4660204"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16.0</a:t>
              </a:r>
              <a:endParaRPr lang="en-US" altLang="en-US" sz="1800"/>
            </a:p>
          </p:txBody>
        </p:sp>
        <p:sp>
          <p:nvSpPr>
            <p:cNvPr id="2715" name="Line 90"/>
            <p:cNvSpPr>
              <a:spLocks noChangeShapeType="1"/>
            </p:cNvSpPr>
            <p:nvPr/>
          </p:nvSpPr>
          <p:spPr bwMode="auto">
            <a:xfrm>
              <a:off x="4999170"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6" name="Rectangle 91"/>
            <p:cNvSpPr>
              <a:spLocks noChangeArrowheads="1"/>
            </p:cNvSpPr>
            <p:nvPr/>
          </p:nvSpPr>
          <p:spPr bwMode="auto">
            <a:xfrm>
              <a:off x="4958800"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16.5</a:t>
              </a:r>
              <a:endParaRPr lang="en-US" altLang="en-US" sz="1800"/>
            </a:p>
          </p:txBody>
        </p:sp>
        <p:sp>
          <p:nvSpPr>
            <p:cNvPr id="2717" name="Line 92"/>
            <p:cNvSpPr>
              <a:spLocks noChangeShapeType="1"/>
            </p:cNvSpPr>
            <p:nvPr/>
          </p:nvSpPr>
          <p:spPr bwMode="auto">
            <a:xfrm>
              <a:off x="5297766"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8" name="Rectangle 93"/>
            <p:cNvSpPr>
              <a:spLocks noChangeArrowheads="1"/>
            </p:cNvSpPr>
            <p:nvPr/>
          </p:nvSpPr>
          <p:spPr bwMode="auto">
            <a:xfrm>
              <a:off x="5257396"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17.0</a:t>
              </a:r>
              <a:endParaRPr lang="en-US" altLang="en-US" sz="1800"/>
            </a:p>
          </p:txBody>
        </p:sp>
        <p:sp>
          <p:nvSpPr>
            <p:cNvPr id="2719" name="Line 94"/>
            <p:cNvSpPr>
              <a:spLocks noChangeShapeType="1"/>
            </p:cNvSpPr>
            <p:nvPr/>
          </p:nvSpPr>
          <p:spPr bwMode="auto">
            <a:xfrm>
              <a:off x="5592881"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0" name="Rectangle 95"/>
            <p:cNvSpPr>
              <a:spLocks noChangeArrowheads="1"/>
            </p:cNvSpPr>
            <p:nvPr/>
          </p:nvSpPr>
          <p:spPr bwMode="auto">
            <a:xfrm>
              <a:off x="5552512"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17.5</a:t>
              </a:r>
              <a:endParaRPr lang="en-US" altLang="en-US" sz="1800"/>
            </a:p>
          </p:txBody>
        </p:sp>
        <p:sp>
          <p:nvSpPr>
            <p:cNvPr id="2721" name="Line 96"/>
            <p:cNvSpPr>
              <a:spLocks noChangeShapeType="1"/>
            </p:cNvSpPr>
            <p:nvPr/>
          </p:nvSpPr>
          <p:spPr bwMode="auto">
            <a:xfrm>
              <a:off x="5891477"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2" name="Rectangle 97"/>
            <p:cNvSpPr>
              <a:spLocks noChangeArrowheads="1"/>
            </p:cNvSpPr>
            <p:nvPr/>
          </p:nvSpPr>
          <p:spPr bwMode="auto">
            <a:xfrm>
              <a:off x="5851107"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a:t>
              </a:r>
              <a:endParaRPr lang="en-US" altLang="en-US" sz="1800"/>
            </a:p>
          </p:txBody>
        </p:sp>
        <p:sp>
          <p:nvSpPr>
            <p:cNvPr id="2723" name="Line 98"/>
            <p:cNvSpPr>
              <a:spLocks noChangeShapeType="1"/>
            </p:cNvSpPr>
            <p:nvPr/>
          </p:nvSpPr>
          <p:spPr bwMode="auto">
            <a:xfrm>
              <a:off x="6189377"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4" name="Rectangle 99"/>
            <p:cNvSpPr>
              <a:spLocks noChangeArrowheads="1"/>
            </p:cNvSpPr>
            <p:nvPr/>
          </p:nvSpPr>
          <p:spPr bwMode="auto">
            <a:xfrm>
              <a:off x="6149008"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18.5</a:t>
              </a:r>
              <a:endParaRPr lang="en-US" altLang="en-US" sz="1800"/>
            </a:p>
          </p:txBody>
        </p:sp>
        <p:sp>
          <p:nvSpPr>
            <p:cNvPr id="2725" name="Line 100"/>
            <p:cNvSpPr>
              <a:spLocks noChangeShapeType="1"/>
            </p:cNvSpPr>
            <p:nvPr/>
          </p:nvSpPr>
          <p:spPr bwMode="auto">
            <a:xfrm>
              <a:off x="6485189"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6" name="Rectangle 101"/>
            <p:cNvSpPr>
              <a:spLocks noChangeArrowheads="1"/>
            </p:cNvSpPr>
            <p:nvPr/>
          </p:nvSpPr>
          <p:spPr bwMode="auto">
            <a:xfrm>
              <a:off x="6444819"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19.0</a:t>
              </a:r>
              <a:endParaRPr lang="en-US" altLang="en-US" sz="1800"/>
            </a:p>
          </p:txBody>
        </p:sp>
        <p:sp>
          <p:nvSpPr>
            <p:cNvPr id="2727" name="Line 102"/>
            <p:cNvSpPr>
              <a:spLocks noChangeShapeType="1"/>
            </p:cNvSpPr>
            <p:nvPr/>
          </p:nvSpPr>
          <p:spPr bwMode="auto">
            <a:xfrm>
              <a:off x="6783089"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8" name="Rectangle 103"/>
            <p:cNvSpPr>
              <a:spLocks noChangeArrowheads="1"/>
            </p:cNvSpPr>
            <p:nvPr/>
          </p:nvSpPr>
          <p:spPr bwMode="auto">
            <a:xfrm>
              <a:off x="6742718"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19.5</a:t>
              </a:r>
              <a:endParaRPr lang="en-US" altLang="en-US" sz="1800"/>
            </a:p>
          </p:txBody>
        </p:sp>
        <p:sp>
          <p:nvSpPr>
            <p:cNvPr id="2729" name="Line 104"/>
            <p:cNvSpPr>
              <a:spLocks noChangeShapeType="1"/>
            </p:cNvSpPr>
            <p:nvPr/>
          </p:nvSpPr>
          <p:spPr bwMode="auto">
            <a:xfrm>
              <a:off x="7081684"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0" name="Rectangle 105"/>
            <p:cNvSpPr>
              <a:spLocks noChangeArrowheads="1"/>
            </p:cNvSpPr>
            <p:nvPr/>
          </p:nvSpPr>
          <p:spPr bwMode="auto">
            <a:xfrm>
              <a:off x="7041314"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a:t>
              </a:r>
              <a:endParaRPr lang="en-US" altLang="en-US" sz="1800"/>
            </a:p>
          </p:txBody>
        </p:sp>
        <p:sp>
          <p:nvSpPr>
            <p:cNvPr id="2731" name="Line 106"/>
            <p:cNvSpPr>
              <a:spLocks noChangeShapeType="1"/>
            </p:cNvSpPr>
            <p:nvPr/>
          </p:nvSpPr>
          <p:spPr bwMode="auto">
            <a:xfrm>
              <a:off x="7376800"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2" name="Rectangle 107"/>
            <p:cNvSpPr>
              <a:spLocks noChangeArrowheads="1"/>
            </p:cNvSpPr>
            <p:nvPr/>
          </p:nvSpPr>
          <p:spPr bwMode="auto">
            <a:xfrm>
              <a:off x="7336430"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20.5</a:t>
              </a:r>
              <a:endParaRPr lang="en-US" altLang="en-US" sz="1800"/>
            </a:p>
          </p:txBody>
        </p:sp>
        <p:sp>
          <p:nvSpPr>
            <p:cNvPr id="2733" name="Line 108"/>
            <p:cNvSpPr>
              <a:spLocks noChangeShapeType="1"/>
            </p:cNvSpPr>
            <p:nvPr/>
          </p:nvSpPr>
          <p:spPr bwMode="auto">
            <a:xfrm>
              <a:off x="7675396"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4" name="Rectangle 109"/>
            <p:cNvSpPr>
              <a:spLocks noChangeArrowheads="1"/>
            </p:cNvSpPr>
            <p:nvPr/>
          </p:nvSpPr>
          <p:spPr bwMode="auto">
            <a:xfrm>
              <a:off x="7635026"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21.0</a:t>
              </a:r>
              <a:endParaRPr lang="en-US" altLang="en-US" sz="1800"/>
            </a:p>
          </p:txBody>
        </p:sp>
        <p:sp>
          <p:nvSpPr>
            <p:cNvPr id="2735" name="Line 110"/>
            <p:cNvSpPr>
              <a:spLocks noChangeShapeType="1"/>
            </p:cNvSpPr>
            <p:nvPr/>
          </p:nvSpPr>
          <p:spPr bwMode="auto">
            <a:xfrm>
              <a:off x="7973991" y="1140100"/>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6" name="Rectangle 111"/>
            <p:cNvSpPr>
              <a:spLocks noChangeArrowheads="1"/>
            </p:cNvSpPr>
            <p:nvPr/>
          </p:nvSpPr>
          <p:spPr bwMode="auto">
            <a:xfrm>
              <a:off x="7933621" y="1196342"/>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21.5</a:t>
              </a:r>
              <a:endParaRPr lang="en-US" altLang="en-US" sz="1800"/>
            </a:p>
          </p:txBody>
        </p:sp>
        <p:sp>
          <p:nvSpPr>
            <p:cNvPr id="2737" name="Rectangle 112"/>
            <p:cNvSpPr>
              <a:spLocks noChangeArrowheads="1"/>
            </p:cNvSpPr>
            <p:nvPr/>
          </p:nvSpPr>
          <p:spPr bwMode="auto">
            <a:xfrm>
              <a:off x="5573393" y="1318199"/>
              <a:ext cx="30296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Time (min)</a:t>
              </a:r>
              <a:endParaRPr lang="en-US" altLang="en-US" sz="1800"/>
            </a:p>
          </p:txBody>
        </p:sp>
        <p:sp>
          <p:nvSpPr>
            <p:cNvPr id="2738" name="Line 113"/>
            <p:cNvSpPr>
              <a:spLocks noChangeShapeType="1"/>
            </p:cNvSpPr>
            <p:nvPr/>
          </p:nvSpPr>
          <p:spPr bwMode="auto">
            <a:xfrm flipV="1">
              <a:off x="3281375" y="635801"/>
              <a:ext cx="0" cy="49680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9" name="Line 114"/>
            <p:cNvSpPr>
              <a:spLocks noChangeShapeType="1"/>
            </p:cNvSpPr>
            <p:nvPr/>
          </p:nvSpPr>
          <p:spPr bwMode="auto">
            <a:xfrm flipH="1">
              <a:off x="3266062" y="1083859"/>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0" name="Line 115"/>
            <p:cNvSpPr>
              <a:spLocks noChangeShapeType="1"/>
            </p:cNvSpPr>
            <p:nvPr/>
          </p:nvSpPr>
          <p:spPr bwMode="auto">
            <a:xfrm flipH="1">
              <a:off x="3266062" y="103511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1" name="Line 116"/>
            <p:cNvSpPr>
              <a:spLocks noChangeShapeType="1"/>
            </p:cNvSpPr>
            <p:nvPr/>
          </p:nvSpPr>
          <p:spPr bwMode="auto">
            <a:xfrm flipH="1">
              <a:off x="3266062" y="98637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2" name="Line 117"/>
            <p:cNvSpPr>
              <a:spLocks noChangeShapeType="1"/>
            </p:cNvSpPr>
            <p:nvPr/>
          </p:nvSpPr>
          <p:spPr bwMode="auto">
            <a:xfrm flipH="1">
              <a:off x="3266062" y="93763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3" name="Line 118"/>
            <p:cNvSpPr>
              <a:spLocks noChangeShapeType="1"/>
            </p:cNvSpPr>
            <p:nvPr/>
          </p:nvSpPr>
          <p:spPr bwMode="auto">
            <a:xfrm flipH="1">
              <a:off x="3266062" y="84014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4" name="Line 119"/>
            <p:cNvSpPr>
              <a:spLocks noChangeShapeType="1"/>
            </p:cNvSpPr>
            <p:nvPr/>
          </p:nvSpPr>
          <p:spPr bwMode="auto">
            <a:xfrm flipH="1">
              <a:off x="3266062" y="791402"/>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5" name="Line 120"/>
            <p:cNvSpPr>
              <a:spLocks noChangeShapeType="1"/>
            </p:cNvSpPr>
            <p:nvPr/>
          </p:nvSpPr>
          <p:spPr bwMode="auto">
            <a:xfrm flipH="1">
              <a:off x="3266062" y="742659"/>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6" name="Line 121"/>
            <p:cNvSpPr>
              <a:spLocks noChangeShapeType="1"/>
            </p:cNvSpPr>
            <p:nvPr/>
          </p:nvSpPr>
          <p:spPr bwMode="auto">
            <a:xfrm flipH="1">
              <a:off x="3266062" y="693917"/>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7" name="Line 122"/>
            <p:cNvSpPr>
              <a:spLocks noChangeShapeType="1"/>
            </p:cNvSpPr>
            <p:nvPr/>
          </p:nvSpPr>
          <p:spPr bwMode="auto">
            <a:xfrm flipH="1">
              <a:off x="3259798" y="1132601"/>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8" name="Rectangle 123"/>
            <p:cNvSpPr>
              <a:spLocks noChangeArrowheads="1"/>
            </p:cNvSpPr>
            <p:nvPr/>
          </p:nvSpPr>
          <p:spPr bwMode="auto">
            <a:xfrm>
              <a:off x="3226389" y="1091358"/>
              <a:ext cx="3526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2749" name="Line 124"/>
            <p:cNvSpPr>
              <a:spLocks noChangeShapeType="1"/>
            </p:cNvSpPr>
            <p:nvPr/>
          </p:nvSpPr>
          <p:spPr bwMode="auto">
            <a:xfrm flipH="1">
              <a:off x="3259798" y="88888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0" name="Rectangle 125"/>
            <p:cNvSpPr>
              <a:spLocks noChangeArrowheads="1"/>
            </p:cNvSpPr>
            <p:nvPr/>
          </p:nvSpPr>
          <p:spPr bwMode="auto">
            <a:xfrm>
              <a:off x="3208292" y="847644"/>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2751" name="Line 126"/>
            <p:cNvSpPr>
              <a:spLocks noChangeShapeType="1"/>
            </p:cNvSpPr>
            <p:nvPr/>
          </p:nvSpPr>
          <p:spPr bwMode="auto">
            <a:xfrm flipH="1">
              <a:off x="3259798" y="635801"/>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2" name="Rectangle 127"/>
            <p:cNvSpPr>
              <a:spLocks noChangeArrowheads="1"/>
            </p:cNvSpPr>
            <p:nvPr/>
          </p:nvSpPr>
          <p:spPr bwMode="auto">
            <a:xfrm>
              <a:off x="3187411" y="596431"/>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2753" name="Line 128"/>
            <p:cNvSpPr>
              <a:spLocks noChangeShapeType="1"/>
            </p:cNvSpPr>
            <p:nvPr/>
          </p:nvSpPr>
          <p:spPr bwMode="auto">
            <a:xfrm flipV="1">
              <a:off x="3281375" y="26516"/>
              <a:ext cx="0" cy="49680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4" name="Line 129"/>
            <p:cNvSpPr>
              <a:spLocks noChangeShapeType="1"/>
            </p:cNvSpPr>
            <p:nvPr/>
          </p:nvSpPr>
          <p:spPr bwMode="auto">
            <a:xfrm flipH="1">
              <a:off x="3266062" y="47457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5" name="Line 130"/>
            <p:cNvSpPr>
              <a:spLocks noChangeShapeType="1"/>
            </p:cNvSpPr>
            <p:nvPr/>
          </p:nvSpPr>
          <p:spPr bwMode="auto">
            <a:xfrm flipH="1">
              <a:off x="3266062" y="425832"/>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6" name="Line 131"/>
            <p:cNvSpPr>
              <a:spLocks noChangeShapeType="1"/>
            </p:cNvSpPr>
            <p:nvPr/>
          </p:nvSpPr>
          <p:spPr bwMode="auto">
            <a:xfrm flipH="1">
              <a:off x="3266062" y="377089"/>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7" name="Line 132"/>
            <p:cNvSpPr>
              <a:spLocks noChangeShapeType="1"/>
            </p:cNvSpPr>
            <p:nvPr/>
          </p:nvSpPr>
          <p:spPr bwMode="auto">
            <a:xfrm flipH="1">
              <a:off x="3266062" y="328347"/>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8" name="Line 133"/>
            <p:cNvSpPr>
              <a:spLocks noChangeShapeType="1"/>
            </p:cNvSpPr>
            <p:nvPr/>
          </p:nvSpPr>
          <p:spPr bwMode="auto">
            <a:xfrm flipH="1">
              <a:off x="3266062" y="230861"/>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9" name="Line 134"/>
            <p:cNvSpPr>
              <a:spLocks noChangeShapeType="1"/>
            </p:cNvSpPr>
            <p:nvPr/>
          </p:nvSpPr>
          <p:spPr bwMode="auto">
            <a:xfrm flipH="1">
              <a:off x="3266062" y="182118"/>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0" name="Line 135"/>
            <p:cNvSpPr>
              <a:spLocks noChangeShapeType="1"/>
            </p:cNvSpPr>
            <p:nvPr/>
          </p:nvSpPr>
          <p:spPr bwMode="auto">
            <a:xfrm flipH="1">
              <a:off x="3266062" y="13337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1" name="Line 136"/>
            <p:cNvSpPr>
              <a:spLocks noChangeShapeType="1"/>
            </p:cNvSpPr>
            <p:nvPr/>
          </p:nvSpPr>
          <p:spPr bwMode="auto">
            <a:xfrm flipH="1">
              <a:off x="3266062" y="8463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2" name="Line 137"/>
            <p:cNvSpPr>
              <a:spLocks noChangeShapeType="1"/>
            </p:cNvSpPr>
            <p:nvPr/>
          </p:nvSpPr>
          <p:spPr bwMode="auto">
            <a:xfrm flipH="1">
              <a:off x="3259798" y="52331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3" name="Rectangle 138"/>
            <p:cNvSpPr>
              <a:spLocks noChangeArrowheads="1"/>
            </p:cNvSpPr>
            <p:nvPr/>
          </p:nvSpPr>
          <p:spPr bwMode="auto">
            <a:xfrm>
              <a:off x="3226389" y="482074"/>
              <a:ext cx="3526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2764" name="Line 139"/>
            <p:cNvSpPr>
              <a:spLocks noChangeShapeType="1"/>
            </p:cNvSpPr>
            <p:nvPr/>
          </p:nvSpPr>
          <p:spPr bwMode="auto">
            <a:xfrm flipH="1">
              <a:off x="3259798" y="279604"/>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5" name="Rectangle 140"/>
            <p:cNvSpPr>
              <a:spLocks noChangeArrowheads="1"/>
            </p:cNvSpPr>
            <p:nvPr/>
          </p:nvSpPr>
          <p:spPr bwMode="auto">
            <a:xfrm>
              <a:off x="3208292" y="238360"/>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2766" name="Line 141"/>
            <p:cNvSpPr>
              <a:spLocks noChangeShapeType="1"/>
            </p:cNvSpPr>
            <p:nvPr/>
          </p:nvSpPr>
          <p:spPr bwMode="auto">
            <a:xfrm flipH="1">
              <a:off x="3259798" y="26516"/>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7" name="Rectangle 142"/>
            <p:cNvSpPr>
              <a:spLocks noChangeArrowheads="1"/>
            </p:cNvSpPr>
            <p:nvPr/>
          </p:nvSpPr>
          <p:spPr bwMode="auto">
            <a:xfrm>
              <a:off x="3187411" y="-12853"/>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2768" name="Rectangle 143"/>
            <p:cNvSpPr>
              <a:spLocks noChangeArrowheads="1"/>
            </p:cNvSpPr>
            <p:nvPr/>
          </p:nvSpPr>
          <p:spPr bwMode="auto">
            <a:xfrm rot="16200000">
              <a:off x="2905556" y="230821"/>
              <a:ext cx="57066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Relative Abundance</a:t>
              </a:r>
              <a:endParaRPr lang="en-US" altLang="en-US" sz="1800"/>
            </a:p>
          </p:txBody>
        </p:sp>
        <p:sp>
          <p:nvSpPr>
            <p:cNvPr id="2769" name="Line 144"/>
            <p:cNvSpPr>
              <a:spLocks noChangeShapeType="1"/>
            </p:cNvSpPr>
            <p:nvPr/>
          </p:nvSpPr>
          <p:spPr bwMode="auto">
            <a:xfrm>
              <a:off x="3281375" y="530816"/>
              <a:ext cx="47587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0" name="Freeform 145"/>
            <p:cNvSpPr>
              <a:spLocks/>
            </p:cNvSpPr>
            <p:nvPr/>
          </p:nvSpPr>
          <p:spPr bwMode="auto">
            <a:xfrm>
              <a:off x="3281375" y="26516"/>
              <a:ext cx="4758739" cy="301831"/>
            </a:xfrm>
            <a:custGeom>
              <a:avLst/>
              <a:gdLst>
                <a:gd name="T0" fmla="*/ 14 w 1579"/>
                <a:gd name="T1" fmla="*/ 26 h 37"/>
                <a:gd name="T2" fmla="*/ 41 w 1579"/>
                <a:gd name="T3" fmla="*/ 2 h 37"/>
                <a:gd name="T4" fmla="*/ 68 w 1579"/>
                <a:gd name="T5" fmla="*/ 13 h 37"/>
                <a:gd name="T6" fmla="*/ 95 w 1579"/>
                <a:gd name="T7" fmla="*/ 23 h 37"/>
                <a:gd name="T8" fmla="*/ 122 w 1579"/>
                <a:gd name="T9" fmla="*/ 27 h 37"/>
                <a:gd name="T10" fmla="*/ 149 w 1579"/>
                <a:gd name="T11" fmla="*/ 32 h 37"/>
                <a:gd name="T12" fmla="*/ 177 w 1579"/>
                <a:gd name="T13" fmla="*/ 26 h 37"/>
                <a:gd name="T14" fmla="*/ 204 w 1579"/>
                <a:gd name="T15" fmla="*/ 20 h 37"/>
                <a:gd name="T16" fmla="*/ 231 w 1579"/>
                <a:gd name="T17" fmla="*/ 14 h 37"/>
                <a:gd name="T18" fmla="*/ 258 w 1579"/>
                <a:gd name="T19" fmla="*/ 4 h 37"/>
                <a:gd name="T20" fmla="*/ 285 w 1579"/>
                <a:gd name="T21" fmla="*/ 10 h 37"/>
                <a:gd name="T22" fmla="*/ 312 w 1579"/>
                <a:gd name="T23" fmla="*/ 20 h 37"/>
                <a:gd name="T24" fmla="*/ 339 w 1579"/>
                <a:gd name="T25" fmla="*/ 18 h 37"/>
                <a:gd name="T26" fmla="*/ 366 w 1579"/>
                <a:gd name="T27" fmla="*/ 17 h 37"/>
                <a:gd name="T28" fmla="*/ 394 w 1579"/>
                <a:gd name="T29" fmla="*/ 18 h 37"/>
                <a:gd name="T30" fmla="*/ 421 w 1579"/>
                <a:gd name="T31" fmla="*/ 21 h 37"/>
                <a:gd name="T32" fmla="*/ 448 w 1579"/>
                <a:gd name="T33" fmla="*/ 21 h 37"/>
                <a:gd name="T34" fmla="*/ 475 w 1579"/>
                <a:gd name="T35" fmla="*/ 18 h 37"/>
                <a:gd name="T36" fmla="*/ 502 w 1579"/>
                <a:gd name="T37" fmla="*/ 15 h 37"/>
                <a:gd name="T38" fmla="*/ 530 w 1579"/>
                <a:gd name="T39" fmla="*/ 12 h 37"/>
                <a:gd name="T40" fmla="*/ 557 w 1579"/>
                <a:gd name="T41" fmla="*/ 10 h 37"/>
                <a:gd name="T42" fmla="*/ 584 w 1579"/>
                <a:gd name="T43" fmla="*/ 10 h 37"/>
                <a:gd name="T44" fmla="*/ 611 w 1579"/>
                <a:gd name="T45" fmla="*/ 12 h 37"/>
                <a:gd name="T46" fmla="*/ 638 w 1579"/>
                <a:gd name="T47" fmla="*/ 14 h 37"/>
                <a:gd name="T48" fmla="*/ 666 w 1579"/>
                <a:gd name="T49" fmla="*/ 5 h 37"/>
                <a:gd name="T50" fmla="*/ 693 w 1579"/>
                <a:gd name="T51" fmla="*/ 1 h 37"/>
                <a:gd name="T52" fmla="*/ 720 w 1579"/>
                <a:gd name="T53" fmla="*/ 9 h 37"/>
                <a:gd name="T54" fmla="*/ 747 w 1579"/>
                <a:gd name="T55" fmla="*/ 11 h 37"/>
                <a:gd name="T56" fmla="*/ 774 w 1579"/>
                <a:gd name="T57" fmla="*/ 4 h 37"/>
                <a:gd name="T58" fmla="*/ 802 w 1579"/>
                <a:gd name="T59" fmla="*/ 5 h 37"/>
                <a:gd name="T60" fmla="*/ 829 w 1579"/>
                <a:gd name="T61" fmla="*/ 10 h 37"/>
                <a:gd name="T62" fmla="*/ 856 w 1579"/>
                <a:gd name="T63" fmla="*/ 4 h 37"/>
                <a:gd name="T64" fmla="*/ 883 w 1579"/>
                <a:gd name="T65" fmla="*/ 6 h 37"/>
                <a:gd name="T66" fmla="*/ 910 w 1579"/>
                <a:gd name="T67" fmla="*/ 12 h 37"/>
                <a:gd name="T68" fmla="*/ 938 w 1579"/>
                <a:gd name="T69" fmla="*/ 11 h 37"/>
                <a:gd name="T70" fmla="*/ 965 w 1579"/>
                <a:gd name="T71" fmla="*/ 11 h 37"/>
                <a:gd name="T72" fmla="*/ 992 w 1579"/>
                <a:gd name="T73" fmla="*/ 16 h 37"/>
                <a:gd name="T74" fmla="*/ 1019 w 1579"/>
                <a:gd name="T75" fmla="*/ 21 h 37"/>
                <a:gd name="T76" fmla="*/ 1046 w 1579"/>
                <a:gd name="T77" fmla="*/ 27 h 37"/>
                <a:gd name="T78" fmla="*/ 1073 w 1579"/>
                <a:gd name="T79" fmla="*/ 20 h 37"/>
                <a:gd name="T80" fmla="*/ 1101 w 1579"/>
                <a:gd name="T81" fmla="*/ 17 h 37"/>
                <a:gd name="T82" fmla="*/ 1128 w 1579"/>
                <a:gd name="T83" fmla="*/ 27 h 37"/>
                <a:gd name="T84" fmla="*/ 1155 w 1579"/>
                <a:gd name="T85" fmla="*/ 28 h 37"/>
                <a:gd name="T86" fmla="*/ 1182 w 1579"/>
                <a:gd name="T87" fmla="*/ 25 h 37"/>
                <a:gd name="T88" fmla="*/ 1209 w 1579"/>
                <a:gd name="T89" fmla="*/ 25 h 37"/>
                <a:gd name="T90" fmla="*/ 1237 w 1579"/>
                <a:gd name="T91" fmla="*/ 24 h 37"/>
                <a:gd name="T92" fmla="*/ 1264 w 1579"/>
                <a:gd name="T93" fmla="*/ 24 h 37"/>
                <a:gd name="T94" fmla="*/ 1291 w 1579"/>
                <a:gd name="T95" fmla="*/ 26 h 37"/>
                <a:gd name="T96" fmla="*/ 1318 w 1579"/>
                <a:gd name="T97" fmla="*/ 25 h 37"/>
                <a:gd name="T98" fmla="*/ 1345 w 1579"/>
                <a:gd name="T99" fmla="*/ 25 h 37"/>
                <a:gd name="T100" fmla="*/ 1373 w 1579"/>
                <a:gd name="T101" fmla="*/ 25 h 37"/>
                <a:gd name="T102" fmla="*/ 1400 w 1579"/>
                <a:gd name="T103" fmla="*/ 27 h 37"/>
                <a:gd name="T104" fmla="*/ 1427 w 1579"/>
                <a:gd name="T105" fmla="*/ 28 h 37"/>
                <a:gd name="T106" fmla="*/ 1454 w 1579"/>
                <a:gd name="T107" fmla="*/ 29 h 37"/>
                <a:gd name="T108" fmla="*/ 1481 w 1579"/>
                <a:gd name="T109" fmla="*/ 30 h 37"/>
                <a:gd name="T110" fmla="*/ 1509 w 1579"/>
                <a:gd name="T111" fmla="*/ 32 h 37"/>
                <a:gd name="T112" fmla="*/ 1536 w 1579"/>
                <a:gd name="T113" fmla="*/ 32 h 37"/>
                <a:gd name="T114" fmla="*/ 1563 w 1579"/>
                <a:gd name="T115" fmla="*/ 2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79" h="37">
                  <a:moveTo>
                    <a:pt x="0" y="37"/>
                  </a:moveTo>
                  <a:lnTo>
                    <a:pt x="0" y="37"/>
                  </a:lnTo>
                  <a:lnTo>
                    <a:pt x="7" y="32"/>
                  </a:lnTo>
                  <a:lnTo>
                    <a:pt x="14" y="26"/>
                  </a:lnTo>
                  <a:lnTo>
                    <a:pt x="21" y="19"/>
                  </a:lnTo>
                  <a:lnTo>
                    <a:pt x="28" y="11"/>
                  </a:lnTo>
                  <a:lnTo>
                    <a:pt x="34" y="6"/>
                  </a:lnTo>
                  <a:lnTo>
                    <a:pt x="41" y="2"/>
                  </a:lnTo>
                  <a:lnTo>
                    <a:pt x="48" y="2"/>
                  </a:lnTo>
                  <a:lnTo>
                    <a:pt x="55" y="5"/>
                  </a:lnTo>
                  <a:lnTo>
                    <a:pt x="61" y="9"/>
                  </a:lnTo>
                  <a:lnTo>
                    <a:pt x="68" y="13"/>
                  </a:lnTo>
                  <a:lnTo>
                    <a:pt x="75" y="17"/>
                  </a:lnTo>
                  <a:lnTo>
                    <a:pt x="82" y="20"/>
                  </a:lnTo>
                  <a:lnTo>
                    <a:pt x="88" y="22"/>
                  </a:lnTo>
                  <a:lnTo>
                    <a:pt x="95" y="23"/>
                  </a:lnTo>
                  <a:lnTo>
                    <a:pt x="102" y="23"/>
                  </a:lnTo>
                  <a:lnTo>
                    <a:pt x="109" y="24"/>
                  </a:lnTo>
                  <a:lnTo>
                    <a:pt x="116" y="25"/>
                  </a:lnTo>
                  <a:lnTo>
                    <a:pt x="122" y="27"/>
                  </a:lnTo>
                  <a:lnTo>
                    <a:pt x="129" y="28"/>
                  </a:lnTo>
                  <a:lnTo>
                    <a:pt x="136" y="30"/>
                  </a:lnTo>
                  <a:lnTo>
                    <a:pt x="143" y="31"/>
                  </a:lnTo>
                  <a:lnTo>
                    <a:pt x="149" y="32"/>
                  </a:lnTo>
                  <a:lnTo>
                    <a:pt x="156" y="32"/>
                  </a:lnTo>
                  <a:lnTo>
                    <a:pt x="163" y="30"/>
                  </a:lnTo>
                  <a:lnTo>
                    <a:pt x="170" y="29"/>
                  </a:lnTo>
                  <a:lnTo>
                    <a:pt x="177" y="26"/>
                  </a:lnTo>
                  <a:lnTo>
                    <a:pt x="183" y="24"/>
                  </a:lnTo>
                  <a:lnTo>
                    <a:pt x="190" y="22"/>
                  </a:lnTo>
                  <a:lnTo>
                    <a:pt x="197" y="21"/>
                  </a:lnTo>
                  <a:lnTo>
                    <a:pt x="204" y="20"/>
                  </a:lnTo>
                  <a:lnTo>
                    <a:pt x="210" y="19"/>
                  </a:lnTo>
                  <a:lnTo>
                    <a:pt x="217" y="18"/>
                  </a:lnTo>
                  <a:lnTo>
                    <a:pt x="224" y="16"/>
                  </a:lnTo>
                  <a:lnTo>
                    <a:pt x="231" y="14"/>
                  </a:lnTo>
                  <a:lnTo>
                    <a:pt x="238" y="12"/>
                  </a:lnTo>
                  <a:lnTo>
                    <a:pt x="244" y="9"/>
                  </a:lnTo>
                  <a:lnTo>
                    <a:pt x="251" y="6"/>
                  </a:lnTo>
                  <a:lnTo>
                    <a:pt x="258" y="4"/>
                  </a:lnTo>
                  <a:lnTo>
                    <a:pt x="265" y="4"/>
                  </a:lnTo>
                  <a:lnTo>
                    <a:pt x="271" y="4"/>
                  </a:lnTo>
                  <a:lnTo>
                    <a:pt x="278" y="7"/>
                  </a:lnTo>
                  <a:lnTo>
                    <a:pt x="285" y="10"/>
                  </a:lnTo>
                  <a:lnTo>
                    <a:pt x="292" y="14"/>
                  </a:lnTo>
                  <a:lnTo>
                    <a:pt x="299" y="17"/>
                  </a:lnTo>
                  <a:lnTo>
                    <a:pt x="305" y="19"/>
                  </a:lnTo>
                  <a:lnTo>
                    <a:pt x="312" y="20"/>
                  </a:lnTo>
                  <a:lnTo>
                    <a:pt x="319" y="20"/>
                  </a:lnTo>
                  <a:lnTo>
                    <a:pt x="326" y="19"/>
                  </a:lnTo>
                  <a:lnTo>
                    <a:pt x="332" y="18"/>
                  </a:lnTo>
                  <a:lnTo>
                    <a:pt x="339" y="18"/>
                  </a:lnTo>
                  <a:lnTo>
                    <a:pt x="346" y="17"/>
                  </a:lnTo>
                  <a:lnTo>
                    <a:pt x="353" y="17"/>
                  </a:lnTo>
                  <a:lnTo>
                    <a:pt x="360" y="17"/>
                  </a:lnTo>
                  <a:lnTo>
                    <a:pt x="366" y="17"/>
                  </a:lnTo>
                  <a:lnTo>
                    <a:pt x="373" y="17"/>
                  </a:lnTo>
                  <a:lnTo>
                    <a:pt x="380" y="17"/>
                  </a:lnTo>
                  <a:lnTo>
                    <a:pt x="387" y="18"/>
                  </a:lnTo>
                  <a:lnTo>
                    <a:pt x="394" y="18"/>
                  </a:lnTo>
                  <a:lnTo>
                    <a:pt x="400" y="19"/>
                  </a:lnTo>
                  <a:lnTo>
                    <a:pt x="407" y="20"/>
                  </a:lnTo>
                  <a:lnTo>
                    <a:pt x="414" y="20"/>
                  </a:lnTo>
                  <a:lnTo>
                    <a:pt x="421" y="21"/>
                  </a:lnTo>
                  <a:lnTo>
                    <a:pt x="428" y="21"/>
                  </a:lnTo>
                  <a:lnTo>
                    <a:pt x="434" y="21"/>
                  </a:lnTo>
                  <a:lnTo>
                    <a:pt x="441" y="21"/>
                  </a:lnTo>
                  <a:lnTo>
                    <a:pt x="448" y="21"/>
                  </a:lnTo>
                  <a:lnTo>
                    <a:pt x="455" y="20"/>
                  </a:lnTo>
                  <a:lnTo>
                    <a:pt x="462" y="19"/>
                  </a:lnTo>
                  <a:lnTo>
                    <a:pt x="468" y="19"/>
                  </a:lnTo>
                  <a:lnTo>
                    <a:pt x="475" y="18"/>
                  </a:lnTo>
                  <a:lnTo>
                    <a:pt x="482" y="17"/>
                  </a:lnTo>
                  <a:lnTo>
                    <a:pt x="489" y="16"/>
                  </a:lnTo>
                  <a:lnTo>
                    <a:pt x="496" y="15"/>
                  </a:lnTo>
                  <a:lnTo>
                    <a:pt x="502" y="15"/>
                  </a:lnTo>
                  <a:lnTo>
                    <a:pt x="509" y="14"/>
                  </a:lnTo>
                  <a:lnTo>
                    <a:pt x="516" y="14"/>
                  </a:lnTo>
                  <a:lnTo>
                    <a:pt x="523" y="13"/>
                  </a:lnTo>
                  <a:lnTo>
                    <a:pt x="530" y="12"/>
                  </a:lnTo>
                  <a:lnTo>
                    <a:pt x="536" y="12"/>
                  </a:lnTo>
                  <a:lnTo>
                    <a:pt x="543" y="11"/>
                  </a:lnTo>
                  <a:lnTo>
                    <a:pt x="550" y="11"/>
                  </a:lnTo>
                  <a:lnTo>
                    <a:pt x="557" y="10"/>
                  </a:lnTo>
                  <a:lnTo>
                    <a:pt x="564" y="10"/>
                  </a:lnTo>
                  <a:lnTo>
                    <a:pt x="570" y="9"/>
                  </a:lnTo>
                  <a:lnTo>
                    <a:pt x="577" y="9"/>
                  </a:lnTo>
                  <a:lnTo>
                    <a:pt x="584" y="10"/>
                  </a:lnTo>
                  <a:lnTo>
                    <a:pt x="591" y="10"/>
                  </a:lnTo>
                  <a:lnTo>
                    <a:pt x="598" y="10"/>
                  </a:lnTo>
                  <a:lnTo>
                    <a:pt x="604" y="11"/>
                  </a:lnTo>
                  <a:lnTo>
                    <a:pt x="611" y="12"/>
                  </a:lnTo>
                  <a:lnTo>
                    <a:pt x="618" y="13"/>
                  </a:lnTo>
                  <a:lnTo>
                    <a:pt x="625" y="14"/>
                  </a:lnTo>
                  <a:lnTo>
                    <a:pt x="632" y="14"/>
                  </a:lnTo>
                  <a:lnTo>
                    <a:pt x="638" y="14"/>
                  </a:lnTo>
                  <a:lnTo>
                    <a:pt x="645" y="13"/>
                  </a:lnTo>
                  <a:lnTo>
                    <a:pt x="652" y="11"/>
                  </a:lnTo>
                  <a:lnTo>
                    <a:pt x="659" y="8"/>
                  </a:lnTo>
                  <a:lnTo>
                    <a:pt x="666" y="5"/>
                  </a:lnTo>
                  <a:lnTo>
                    <a:pt x="672" y="3"/>
                  </a:lnTo>
                  <a:lnTo>
                    <a:pt x="679" y="1"/>
                  </a:lnTo>
                  <a:lnTo>
                    <a:pt x="686" y="0"/>
                  </a:lnTo>
                  <a:lnTo>
                    <a:pt x="693" y="1"/>
                  </a:lnTo>
                  <a:lnTo>
                    <a:pt x="700" y="2"/>
                  </a:lnTo>
                  <a:lnTo>
                    <a:pt x="706" y="4"/>
                  </a:lnTo>
                  <a:lnTo>
                    <a:pt x="713" y="6"/>
                  </a:lnTo>
                  <a:lnTo>
                    <a:pt x="720" y="9"/>
                  </a:lnTo>
                  <a:lnTo>
                    <a:pt x="727" y="10"/>
                  </a:lnTo>
                  <a:lnTo>
                    <a:pt x="734" y="11"/>
                  </a:lnTo>
                  <a:lnTo>
                    <a:pt x="740" y="12"/>
                  </a:lnTo>
                  <a:lnTo>
                    <a:pt x="747" y="11"/>
                  </a:lnTo>
                  <a:lnTo>
                    <a:pt x="754" y="10"/>
                  </a:lnTo>
                  <a:lnTo>
                    <a:pt x="761" y="9"/>
                  </a:lnTo>
                  <a:lnTo>
                    <a:pt x="768" y="7"/>
                  </a:lnTo>
                  <a:lnTo>
                    <a:pt x="774" y="4"/>
                  </a:lnTo>
                  <a:lnTo>
                    <a:pt x="781" y="3"/>
                  </a:lnTo>
                  <a:lnTo>
                    <a:pt x="788" y="3"/>
                  </a:lnTo>
                  <a:lnTo>
                    <a:pt x="795" y="3"/>
                  </a:lnTo>
                  <a:lnTo>
                    <a:pt x="802" y="5"/>
                  </a:lnTo>
                  <a:lnTo>
                    <a:pt x="808" y="7"/>
                  </a:lnTo>
                  <a:lnTo>
                    <a:pt x="815" y="9"/>
                  </a:lnTo>
                  <a:lnTo>
                    <a:pt x="822" y="10"/>
                  </a:lnTo>
                  <a:lnTo>
                    <a:pt x="829" y="10"/>
                  </a:lnTo>
                  <a:lnTo>
                    <a:pt x="836" y="9"/>
                  </a:lnTo>
                  <a:lnTo>
                    <a:pt x="842" y="8"/>
                  </a:lnTo>
                  <a:lnTo>
                    <a:pt x="849" y="6"/>
                  </a:lnTo>
                  <a:lnTo>
                    <a:pt x="856" y="4"/>
                  </a:lnTo>
                  <a:lnTo>
                    <a:pt x="863" y="3"/>
                  </a:lnTo>
                  <a:lnTo>
                    <a:pt x="870" y="4"/>
                  </a:lnTo>
                  <a:lnTo>
                    <a:pt x="876" y="4"/>
                  </a:lnTo>
                  <a:lnTo>
                    <a:pt x="883" y="6"/>
                  </a:lnTo>
                  <a:lnTo>
                    <a:pt x="890" y="7"/>
                  </a:lnTo>
                  <a:lnTo>
                    <a:pt x="897" y="9"/>
                  </a:lnTo>
                  <a:lnTo>
                    <a:pt x="904" y="11"/>
                  </a:lnTo>
                  <a:lnTo>
                    <a:pt x="910" y="12"/>
                  </a:lnTo>
                  <a:lnTo>
                    <a:pt x="917" y="12"/>
                  </a:lnTo>
                  <a:lnTo>
                    <a:pt x="924" y="12"/>
                  </a:lnTo>
                  <a:lnTo>
                    <a:pt x="931" y="12"/>
                  </a:lnTo>
                  <a:lnTo>
                    <a:pt x="938" y="11"/>
                  </a:lnTo>
                  <a:lnTo>
                    <a:pt x="944" y="10"/>
                  </a:lnTo>
                  <a:lnTo>
                    <a:pt x="951" y="10"/>
                  </a:lnTo>
                  <a:lnTo>
                    <a:pt x="958" y="10"/>
                  </a:lnTo>
                  <a:lnTo>
                    <a:pt x="965" y="11"/>
                  </a:lnTo>
                  <a:lnTo>
                    <a:pt x="972" y="12"/>
                  </a:lnTo>
                  <a:lnTo>
                    <a:pt x="978" y="14"/>
                  </a:lnTo>
                  <a:lnTo>
                    <a:pt x="985" y="15"/>
                  </a:lnTo>
                  <a:lnTo>
                    <a:pt x="992" y="16"/>
                  </a:lnTo>
                  <a:lnTo>
                    <a:pt x="999" y="17"/>
                  </a:lnTo>
                  <a:lnTo>
                    <a:pt x="1005" y="18"/>
                  </a:lnTo>
                  <a:lnTo>
                    <a:pt x="1012" y="19"/>
                  </a:lnTo>
                  <a:lnTo>
                    <a:pt x="1019" y="21"/>
                  </a:lnTo>
                  <a:lnTo>
                    <a:pt x="1026" y="23"/>
                  </a:lnTo>
                  <a:lnTo>
                    <a:pt x="1033" y="25"/>
                  </a:lnTo>
                  <a:lnTo>
                    <a:pt x="1039" y="26"/>
                  </a:lnTo>
                  <a:lnTo>
                    <a:pt x="1046" y="27"/>
                  </a:lnTo>
                  <a:lnTo>
                    <a:pt x="1053" y="26"/>
                  </a:lnTo>
                  <a:lnTo>
                    <a:pt x="1060" y="25"/>
                  </a:lnTo>
                  <a:lnTo>
                    <a:pt x="1067" y="23"/>
                  </a:lnTo>
                  <a:lnTo>
                    <a:pt x="1073" y="20"/>
                  </a:lnTo>
                  <a:lnTo>
                    <a:pt x="1080" y="18"/>
                  </a:lnTo>
                  <a:lnTo>
                    <a:pt x="1087" y="17"/>
                  </a:lnTo>
                  <a:lnTo>
                    <a:pt x="1094" y="16"/>
                  </a:lnTo>
                  <a:lnTo>
                    <a:pt x="1101" y="17"/>
                  </a:lnTo>
                  <a:lnTo>
                    <a:pt x="1107" y="19"/>
                  </a:lnTo>
                  <a:lnTo>
                    <a:pt x="1114" y="22"/>
                  </a:lnTo>
                  <a:lnTo>
                    <a:pt x="1121" y="25"/>
                  </a:lnTo>
                  <a:lnTo>
                    <a:pt x="1128" y="27"/>
                  </a:lnTo>
                  <a:lnTo>
                    <a:pt x="1135" y="28"/>
                  </a:lnTo>
                  <a:lnTo>
                    <a:pt x="1141" y="29"/>
                  </a:lnTo>
                  <a:lnTo>
                    <a:pt x="1148" y="29"/>
                  </a:lnTo>
                  <a:lnTo>
                    <a:pt x="1155" y="28"/>
                  </a:lnTo>
                  <a:lnTo>
                    <a:pt x="1162" y="27"/>
                  </a:lnTo>
                  <a:lnTo>
                    <a:pt x="1169" y="26"/>
                  </a:lnTo>
                  <a:lnTo>
                    <a:pt x="1175" y="25"/>
                  </a:lnTo>
                  <a:lnTo>
                    <a:pt x="1182" y="25"/>
                  </a:lnTo>
                  <a:lnTo>
                    <a:pt x="1189" y="25"/>
                  </a:lnTo>
                  <a:lnTo>
                    <a:pt x="1196" y="25"/>
                  </a:lnTo>
                  <a:lnTo>
                    <a:pt x="1203" y="25"/>
                  </a:lnTo>
                  <a:lnTo>
                    <a:pt x="1209" y="25"/>
                  </a:lnTo>
                  <a:lnTo>
                    <a:pt x="1216" y="25"/>
                  </a:lnTo>
                  <a:lnTo>
                    <a:pt x="1223" y="24"/>
                  </a:lnTo>
                  <a:lnTo>
                    <a:pt x="1230" y="24"/>
                  </a:lnTo>
                  <a:lnTo>
                    <a:pt x="1237" y="24"/>
                  </a:lnTo>
                  <a:lnTo>
                    <a:pt x="1243" y="24"/>
                  </a:lnTo>
                  <a:lnTo>
                    <a:pt x="1250" y="24"/>
                  </a:lnTo>
                  <a:lnTo>
                    <a:pt x="1257" y="24"/>
                  </a:lnTo>
                  <a:lnTo>
                    <a:pt x="1264" y="24"/>
                  </a:lnTo>
                  <a:lnTo>
                    <a:pt x="1271" y="24"/>
                  </a:lnTo>
                  <a:lnTo>
                    <a:pt x="1277" y="25"/>
                  </a:lnTo>
                  <a:lnTo>
                    <a:pt x="1284" y="25"/>
                  </a:lnTo>
                  <a:lnTo>
                    <a:pt x="1291" y="26"/>
                  </a:lnTo>
                  <a:lnTo>
                    <a:pt x="1298" y="26"/>
                  </a:lnTo>
                  <a:lnTo>
                    <a:pt x="1305" y="25"/>
                  </a:lnTo>
                  <a:lnTo>
                    <a:pt x="1311" y="25"/>
                  </a:lnTo>
                  <a:lnTo>
                    <a:pt x="1318" y="25"/>
                  </a:lnTo>
                  <a:lnTo>
                    <a:pt x="1325" y="25"/>
                  </a:lnTo>
                  <a:lnTo>
                    <a:pt x="1332" y="25"/>
                  </a:lnTo>
                  <a:lnTo>
                    <a:pt x="1339" y="25"/>
                  </a:lnTo>
                  <a:lnTo>
                    <a:pt x="1345" y="25"/>
                  </a:lnTo>
                  <a:lnTo>
                    <a:pt x="1352" y="25"/>
                  </a:lnTo>
                  <a:lnTo>
                    <a:pt x="1359" y="25"/>
                  </a:lnTo>
                  <a:lnTo>
                    <a:pt x="1366" y="25"/>
                  </a:lnTo>
                  <a:lnTo>
                    <a:pt x="1373" y="25"/>
                  </a:lnTo>
                  <a:lnTo>
                    <a:pt x="1379" y="26"/>
                  </a:lnTo>
                  <a:lnTo>
                    <a:pt x="1386" y="27"/>
                  </a:lnTo>
                  <a:lnTo>
                    <a:pt x="1393" y="27"/>
                  </a:lnTo>
                  <a:lnTo>
                    <a:pt x="1400" y="27"/>
                  </a:lnTo>
                  <a:lnTo>
                    <a:pt x="1407" y="27"/>
                  </a:lnTo>
                  <a:lnTo>
                    <a:pt x="1413" y="28"/>
                  </a:lnTo>
                  <a:lnTo>
                    <a:pt x="1420" y="28"/>
                  </a:lnTo>
                  <a:lnTo>
                    <a:pt x="1427" y="28"/>
                  </a:lnTo>
                  <a:lnTo>
                    <a:pt x="1434" y="29"/>
                  </a:lnTo>
                  <a:lnTo>
                    <a:pt x="1441" y="29"/>
                  </a:lnTo>
                  <a:lnTo>
                    <a:pt x="1447" y="29"/>
                  </a:lnTo>
                  <a:lnTo>
                    <a:pt x="1454" y="29"/>
                  </a:lnTo>
                  <a:lnTo>
                    <a:pt x="1461" y="30"/>
                  </a:lnTo>
                  <a:lnTo>
                    <a:pt x="1468" y="30"/>
                  </a:lnTo>
                  <a:lnTo>
                    <a:pt x="1475" y="30"/>
                  </a:lnTo>
                  <a:lnTo>
                    <a:pt x="1481" y="30"/>
                  </a:lnTo>
                  <a:lnTo>
                    <a:pt x="1488" y="31"/>
                  </a:lnTo>
                  <a:lnTo>
                    <a:pt x="1495" y="31"/>
                  </a:lnTo>
                  <a:lnTo>
                    <a:pt x="1502" y="32"/>
                  </a:lnTo>
                  <a:lnTo>
                    <a:pt x="1509" y="32"/>
                  </a:lnTo>
                  <a:lnTo>
                    <a:pt x="1515" y="33"/>
                  </a:lnTo>
                  <a:lnTo>
                    <a:pt x="1522" y="33"/>
                  </a:lnTo>
                  <a:lnTo>
                    <a:pt x="1529" y="33"/>
                  </a:lnTo>
                  <a:lnTo>
                    <a:pt x="1536" y="32"/>
                  </a:lnTo>
                  <a:lnTo>
                    <a:pt x="1542" y="31"/>
                  </a:lnTo>
                  <a:lnTo>
                    <a:pt x="1549" y="30"/>
                  </a:lnTo>
                  <a:lnTo>
                    <a:pt x="1556" y="29"/>
                  </a:lnTo>
                  <a:lnTo>
                    <a:pt x="1563" y="28"/>
                  </a:lnTo>
                  <a:lnTo>
                    <a:pt x="1570" y="28"/>
                  </a:lnTo>
                  <a:lnTo>
                    <a:pt x="1576" y="28"/>
                  </a:lnTo>
                  <a:lnTo>
                    <a:pt x="1579" y="2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1" name="Rectangle 160"/>
            <p:cNvSpPr>
              <a:spLocks noChangeArrowheads="1"/>
            </p:cNvSpPr>
            <p:nvPr/>
          </p:nvSpPr>
          <p:spPr bwMode="auto">
            <a:xfrm>
              <a:off x="7936406" y="148373"/>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21.60</a:t>
              </a:r>
              <a:endParaRPr lang="en-US" altLang="en-US" sz="1800"/>
            </a:p>
          </p:txBody>
        </p:sp>
        <p:sp>
          <p:nvSpPr>
            <p:cNvPr id="2772" name="Line 161"/>
            <p:cNvSpPr>
              <a:spLocks noChangeShapeType="1"/>
            </p:cNvSpPr>
            <p:nvPr/>
          </p:nvSpPr>
          <p:spPr bwMode="auto">
            <a:xfrm flipH="1" flipV="1">
              <a:off x="7985824" y="230861"/>
              <a:ext cx="45242"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3" name="Freeform 162"/>
            <p:cNvSpPr>
              <a:spLocks/>
            </p:cNvSpPr>
            <p:nvPr/>
          </p:nvSpPr>
          <p:spPr bwMode="auto">
            <a:xfrm>
              <a:off x="3281375" y="635801"/>
              <a:ext cx="4758739" cy="496802"/>
            </a:xfrm>
            <a:custGeom>
              <a:avLst/>
              <a:gdLst>
                <a:gd name="T0" fmla="*/ 17 w 1579"/>
                <a:gd name="T1" fmla="*/ 49 h 61"/>
                <a:gd name="T2" fmla="*/ 45 w 1579"/>
                <a:gd name="T3" fmla="*/ 29 h 61"/>
                <a:gd name="T4" fmla="*/ 72 w 1579"/>
                <a:gd name="T5" fmla="*/ 49 h 61"/>
                <a:gd name="T6" fmla="*/ 99 w 1579"/>
                <a:gd name="T7" fmla="*/ 61 h 61"/>
                <a:gd name="T8" fmla="*/ 126 w 1579"/>
                <a:gd name="T9" fmla="*/ 61 h 61"/>
                <a:gd name="T10" fmla="*/ 153 w 1579"/>
                <a:gd name="T11" fmla="*/ 61 h 61"/>
                <a:gd name="T12" fmla="*/ 180 w 1579"/>
                <a:gd name="T13" fmla="*/ 61 h 61"/>
                <a:gd name="T14" fmla="*/ 207 w 1579"/>
                <a:gd name="T15" fmla="*/ 61 h 61"/>
                <a:gd name="T16" fmla="*/ 234 w 1579"/>
                <a:gd name="T17" fmla="*/ 61 h 61"/>
                <a:gd name="T18" fmla="*/ 261 w 1579"/>
                <a:gd name="T19" fmla="*/ 61 h 61"/>
                <a:gd name="T20" fmla="*/ 288 w 1579"/>
                <a:gd name="T21" fmla="*/ 61 h 61"/>
                <a:gd name="T22" fmla="*/ 316 w 1579"/>
                <a:gd name="T23" fmla="*/ 61 h 61"/>
                <a:gd name="T24" fmla="*/ 343 w 1579"/>
                <a:gd name="T25" fmla="*/ 61 h 61"/>
                <a:gd name="T26" fmla="*/ 370 w 1579"/>
                <a:gd name="T27" fmla="*/ 61 h 61"/>
                <a:gd name="T28" fmla="*/ 397 w 1579"/>
                <a:gd name="T29" fmla="*/ 59 h 61"/>
                <a:gd name="T30" fmla="*/ 424 w 1579"/>
                <a:gd name="T31" fmla="*/ 33 h 61"/>
                <a:gd name="T32" fmla="*/ 451 w 1579"/>
                <a:gd name="T33" fmla="*/ 14 h 61"/>
                <a:gd name="T34" fmla="*/ 479 w 1579"/>
                <a:gd name="T35" fmla="*/ 51 h 61"/>
                <a:gd name="T36" fmla="*/ 506 w 1579"/>
                <a:gd name="T37" fmla="*/ 61 h 61"/>
                <a:gd name="T38" fmla="*/ 533 w 1579"/>
                <a:gd name="T39" fmla="*/ 61 h 61"/>
                <a:gd name="T40" fmla="*/ 560 w 1579"/>
                <a:gd name="T41" fmla="*/ 61 h 61"/>
                <a:gd name="T42" fmla="*/ 587 w 1579"/>
                <a:gd name="T43" fmla="*/ 61 h 61"/>
                <a:gd name="T44" fmla="*/ 615 w 1579"/>
                <a:gd name="T45" fmla="*/ 61 h 61"/>
                <a:gd name="T46" fmla="*/ 642 w 1579"/>
                <a:gd name="T47" fmla="*/ 61 h 61"/>
                <a:gd name="T48" fmla="*/ 669 w 1579"/>
                <a:gd name="T49" fmla="*/ 61 h 61"/>
                <a:gd name="T50" fmla="*/ 696 w 1579"/>
                <a:gd name="T51" fmla="*/ 61 h 61"/>
                <a:gd name="T52" fmla="*/ 723 w 1579"/>
                <a:gd name="T53" fmla="*/ 61 h 61"/>
                <a:gd name="T54" fmla="*/ 751 w 1579"/>
                <a:gd name="T55" fmla="*/ 61 h 61"/>
                <a:gd name="T56" fmla="*/ 778 w 1579"/>
                <a:gd name="T57" fmla="*/ 61 h 61"/>
                <a:gd name="T58" fmla="*/ 805 w 1579"/>
                <a:gd name="T59" fmla="*/ 51 h 61"/>
                <a:gd name="T60" fmla="*/ 832 w 1579"/>
                <a:gd name="T61" fmla="*/ 44 h 61"/>
                <a:gd name="T62" fmla="*/ 859 w 1579"/>
                <a:gd name="T63" fmla="*/ 38 h 61"/>
                <a:gd name="T64" fmla="*/ 887 w 1579"/>
                <a:gd name="T65" fmla="*/ 0 h 61"/>
                <a:gd name="T66" fmla="*/ 914 w 1579"/>
                <a:gd name="T67" fmla="*/ 33 h 61"/>
                <a:gd name="T68" fmla="*/ 941 w 1579"/>
                <a:gd name="T69" fmla="*/ 60 h 61"/>
                <a:gd name="T70" fmla="*/ 968 w 1579"/>
                <a:gd name="T71" fmla="*/ 61 h 61"/>
                <a:gd name="T72" fmla="*/ 995 w 1579"/>
                <a:gd name="T73" fmla="*/ 61 h 61"/>
                <a:gd name="T74" fmla="*/ 1023 w 1579"/>
                <a:gd name="T75" fmla="*/ 61 h 61"/>
                <a:gd name="T76" fmla="*/ 1050 w 1579"/>
                <a:gd name="T77" fmla="*/ 61 h 61"/>
                <a:gd name="T78" fmla="*/ 1077 w 1579"/>
                <a:gd name="T79" fmla="*/ 61 h 61"/>
                <a:gd name="T80" fmla="*/ 1104 w 1579"/>
                <a:gd name="T81" fmla="*/ 58 h 61"/>
                <a:gd name="T82" fmla="*/ 1131 w 1579"/>
                <a:gd name="T83" fmla="*/ 55 h 61"/>
                <a:gd name="T84" fmla="*/ 1159 w 1579"/>
                <a:gd name="T85" fmla="*/ 60 h 61"/>
                <a:gd name="T86" fmla="*/ 1186 w 1579"/>
                <a:gd name="T87" fmla="*/ 61 h 61"/>
                <a:gd name="T88" fmla="*/ 1213 w 1579"/>
                <a:gd name="T89" fmla="*/ 61 h 61"/>
                <a:gd name="T90" fmla="*/ 1240 w 1579"/>
                <a:gd name="T91" fmla="*/ 61 h 61"/>
                <a:gd name="T92" fmla="*/ 1267 w 1579"/>
                <a:gd name="T93" fmla="*/ 61 h 61"/>
                <a:gd name="T94" fmla="*/ 1295 w 1579"/>
                <a:gd name="T95" fmla="*/ 61 h 61"/>
                <a:gd name="T96" fmla="*/ 1322 w 1579"/>
                <a:gd name="T97" fmla="*/ 61 h 61"/>
                <a:gd name="T98" fmla="*/ 1349 w 1579"/>
                <a:gd name="T99" fmla="*/ 61 h 61"/>
                <a:gd name="T100" fmla="*/ 1376 w 1579"/>
                <a:gd name="T101" fmla="*/ 61 h 61"/>
                <a:gd name="T102" fmla="*/ 1403 w 1579"/>
                <a:gd name="T103" fmla="*/ 61 h 61"/>
                <a:gd name="T104" fmla="*/ 1430 w 1579"/>
                <a:gd name="T105" fmla="*/ 61 h 61"/>
                <a:gd name="T106" fmla="*/ 1458 w 1579"/>
                <a:gd name="T107" fmla="*/ 61 h 61"/>
                <a:gd name="T108" fmla="*/ 1485 w 1579"/>
                <a:gd name="T109" fmla="*/ 61 h 61"/>
                <a:gd name="T110" fmla="*/ 1512 w 1579"/>
                <a:gd name="T111" fmla="*/ 61 h 61"/>
                <a:gd name="T112" fmla="*/ 1539 w 1579"/>
                <a:gd name="T113" fmla="*/ 61 h 61"/>
                <a:gd name="T114" fmla="*/ 1566 w 1579"/>
                <a:gd name="T115"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79" h="61">
                  <a:moveTo>
                    <a:pt x="0" y="59"/>
                  </a:moveTo>
                  <a:lnTo>
                    <a:pt x="4" y="58"/>
                  </a:lnTo>
                  <a:lnTo>
                    <a:pt x="11" y="55"/>
                  </a:lnTo>
                  <a:lnTo>
                    <a:pt x="17" y="49"/>
                  </a:lnTo>
                  <a:lnTo>
                    <a:pt x="24" y="43"/>
                  </a:lnTo>
                  <a:lnTo>
                    <a:pt x="31" y="36"/>
                  </a:lnTo>
                  <a:lnTo>
                    <a:pt x="38" y="31"/>
                  </a:lnTo>
                  <a:lnTo>
                    <a:pt x="45" y="29"/>
                  </a:lnTo>
                  <a:lnTo>
                    <a:pt x="51" y="31"/>
                  </a:lnTo>
                  <a:lnTo>
                    <a:pt x="58" y="36"/>
                  </a:lnTo>
                  <a:lnTo>
                    <a:pt x="65" y="43"/>
                  </a:lnTo>
                  <a:lnTo>
                    <a:pt x="72" y="49"/>
                  </a:lnTo>
                  <a:lnTo>
                    <a:pt x="78" y="55"/>
                  </a:lnTo>
                  <a:lnTo>
                    <a:pt x="85" y="58"/>
                  </a:lnTo>
                  <a:lnTo>
                    <a:pt x="92" y="60"/>
                  </a:lnTo>
                  <a:lnTo>
                    <a:pt x="99" y="61"/>
                  </a:lnTo>
                  <a:lnTo>
                    <a:pt x="105" y="61"/>
                  </a:lnTo>
                  <a:lnTo>
                    <a:pt x="112" y="61"/>
                  </a:lnTo>
                  <a:lnTo>
                    <a:pt x="119" y="61"/>
                  </a:lnTo>
                  <a:lnTo>
                    <a:pt x="126" y="61"/>
                  </a:lnTo>
                  <a:lnTo>
                    <a:pt x="133" y="61"/>
                  </a:lnTo>
                  <a:lnTo>
                    <a:pt x="139" y="61"/>
                  </a:lnTo>
                  <a:lnTo>
                    <a:pt x="146" y="61"/>
                  </a:lnTo>
                  <a:lnTo>
                    <a:pt x="153" y="61"/>
                  </a:lnTo>
                  <a:lnTo>
                    <a:pt x="160" y="61"/>
                  </a:lnTo>
                  <a:lnTo>
                    <a:pt x="166" y="61"/>
                  </a:lnTo>
                  <a:lnTo>
                    <a:pt x="173" y="61"/>
                  </a:lnTo>
                  <a:lnTo>
                    <a:pt x="180" y="61"/>
                  </a:lnTo>
                  <a:lnTo>
                    <a:pt x="187" y="61"/>
                  </a:lnTo>
                  <a:lnTo>
                    <a:pt x="194" y="61"/>
                  </a:lnTo>
                  <a:lnTo>
                    <a:pt x="200" y="61"/>
                  </a:lnTo>
                  <a:lnTo>
                    <a:pt x="207" y="61"/>
                  </a:lnTo>
                  <a:lnTo>
                    <a:pt x="214" y="61"/>
                  </a:lnTo>
                  <a:lnTo>
                    <a:pt x="221" y="61"/>
                  </a:lnTo>
                  <a:lnTo>
                    <a:pt x="227" y="61"/>
                  </a:lnTo>
                  <a:lnTo>
                    <a:pt x="234" y="61"/>
                  </a:lnTo>
                  <a:lnTo>
                    <a:pt x="241" y="61"/>
                  </a:lnTo>
                  <a:lnTo>
                    <a:pt x="248" y="61"/>
                  </a:lnTo>
                  <a:lnTo>
                    <a:pt x="255" y="61"/>
                  </a:lnTo>
                  <a:lnTo>
                    <a:pt x="261" y="61"/>
                  </a:lnTo>
                  <a:lnTo>
                    <a:pt x="268" y="61"/>
                  </a:lnTo>
                  <a:lnTo>
                    <a:pt x="275" y="61"/>
                  </a:lnTo>
                  <a:lnTo>
                    <a:pt x="282" y="61"/>
                  </a:lnTo>
                  <a:lnTo>
                    <a:pt x="288" y="61"/>
                  </a:lnTo>
                  <a:lnTo>
                    <a:pt x="295" y="61"/>
                  </a:lnTo>
                  <a:lnTo>
                    <a:pt x="302" y="61"/>
                  </a:lnTo>
                  <a:lnTo>
                    <a:pt x="309" y="61"/>
                  </a:lnTo>
                  <a:lnTo>
                    <a:pt x="316" y="61"/>
                  </a:lnTo>
                  <a:lnTo>
                    <a:pt x="322" y="61"/>
                  </a:lnTo>
                  <a:lnTo>
                    <a:pt x="329" y="61"/>
                  </a:lnTo>
                  <a:lnTo>
                    <a:pt x="336" y="61"/>
                  </a:lnTo>
                  <a:lnTo>
                    <a:pt x="343" y="61"/>
                  </a:lnTo>
                  <a:lnTo>
                    <a:pt x="349" y="61"/>
                  </a:lnTo>
                  <a:lnTo>
                    <a:pt x="356" y="61"/>
                  </a:lnTo>
                  <a:lnTo>
                    <a:pt x="363" y="61"/>
                  </a:lnTo>
                  <a:lnTo>
                    <a:pt x="370" y="61"/>
                  </a:lnTo>
                  <a:lnTo>
                    <a:pt x="377" y="61"/>
                  </a:lnTo>
                  <a:lnTo>
                    <a:pt x="383" y="61"/>
                  </a:lnTo>
                  <a:lnTo>
                    <a:pt x="390" y="61"/>
                  </a:lnTo>
                  <a:lnTo>
                    <a:pt x="397" y="59"/>
                  </a:lnTo>
                  <a:lnTo>
                    <a:pt x="404" y="56"/>
                  </a:lnTo>
                  <a:lnTo>
                    <a:pt x="411" y="51"/>
                  </a:lnTo>
                  <a:lnTo>
                    <a:pt x="417" y="43"/>
                  </a:lnTo>
                  <a:lnTo>
                    <a:pt x="424" y="33"/>
                  </a:lnTo>
                  <a:lnTo>
                    <a:pt x="431" y="22"/>
                  </a:lnTo>
                  <a:lnTo>
                    <a:pt x="438" y="14"/>
                  </a:lnTo>
                  <a:lnTo>
                    <a:pt x="445" y="12"/>
                  </a:lnTo>
                  <a:lnTo>
                    <a:pt x="451" y="14"/>
                  </a:lnTo>
                  <a:lnTo>
                    <a:pt x="458" y="22"/>
                  </a:lnTo>
                  <a:lnTo>
                    <a:pt x="465" y="33"/>
                  </a:lnTo>
                  <a:lnTo>
                    <a:pt x="472" y="43"/>
                  </a:lnTo>
                  <a:lnTo>
                    <a:pt x="479" y="51"/>
                  </a:lnTo>
                  <a:lnTo>
                    <a:pt x="486" y="56"/>
                  </a:lnTo>
                  <a:lnTo>
                    <a:pt x="492" y="59"/>
                  </a:lnTo>
                  <a:lnTo>
                    <a:pt x="499" y="61"/>
                  </a:lnTo>
                  <a:lnTo>
                    <a:pt x="506" y="61"/>
                  </a:lnTo>
                  <a:lnTo>
                    <a:pt x="513" y="61"/>
                  </a:lnTo>
                  <a:lnTo>
                    <a:pt x="519" y="61"/>
                  </a:lnTo>
                  <a:lnTo>
                    <a:pt x="526" y="61"/>
                  </a:lnTo>
                  <a:lnTo>
                    <a:pt x="533" y="61"/>
                  </a:lnTo>
                  <a:lnTo>
                    <a:pt x="540" y="61"/>
                  </a:lnTo>
                  <a:lnTo>
                    <a:pt x="547" y="61"/>
                  </a:lnTo>
                  <a:lnTo>
                    <a:pt x="553" y="61"/>
                  </a:lnTo>
                  <a:lnTo>
                    <a:pt x="560" y="61"/>
                  </a:lnTo>
                  <a:lnTo>
                    <a:pt x="567" y="61"/>
                  </a:lnTo>
                  <a:lnTo>
                    <a:pt x="574" y="61"/>
                  </a:lnTo>
                  <a:lnTo>
                    <a:pt x="581" y="61"/>
                  </a:lnTo>
                  <a:lnTo>
                    <a:pt x="587" y="61"/>
                  </a:lnTo>
                  <a:lnTo>
                    <a:pt x="594" y="61"/>
                  </a:lnTo>
                  <a:lnTo>
                    <a:pt x="601" y="61"/>
                  </a:lnTo>
                  <a:lnTo>
                    <a:pt x="608" y="61"/>
                  </a:lnTo>
                  <a:lnTo>
                    <a:pt x="615" y="61"/>
                  </a:lnTo>
                  <a:lnTo>
                    <a:pt x="621" y="61"/>
                  </a:lnTo>
                  <a:lnTo>
                    <a:pt x="628" y="61"/>
                  </a:lnTo>
                  <a:lnTo>
                    <a:pt x="635" y="61"/>
                  </a:lnTo>
                  <a:lnTo>
                    <a:pt x="642" y="61"/>
                  </a:lnTo>
                  <a:lnTo>
                    <a:pt x="649" y="61"/>
                  </a:lnTo>
                  <a:lnTo>
                    <a:pt x="655" y="61"/>
                  </a:lnTo>
                  <a:lnTo>
                    <a:pt x="662" y="61"/>
                  </a:lnTo>
                  <a:lnTo>
                    <a:pt x="669" y="61"/>
                  </a:lnTo>
                  <a:lnTo>
                    <a:pt x="676" y="61"/>
                  </a:lnTo>
                  <a:lnTo>
                    <a:pt x="683" y="61"/>
                  </a:lnTo>
                  <a:lnTo>
                    <a:pt x="689" y="61"/>
                  </a:lnTo>
                  <a:lnTo>
                    <a:pt x="696" y="61"/>
                  </a:lnTo>
                  <a:lnTo>
                    <a:pt x="703" y="61"/>
                  </a:lnTo>
                  <a:lnTo>
                    <a:pt x="710" y="61"/>
                  </a:lnTo>
                  <a:lnTo>
                    <a:pt x="717" y="61"/>
                  </a:lnTo>
                  <a:lnTo>
                    <a:pt x="723" y="61"/>
                  </a:lnTo>
                  <a:lnTo>
                    <a:pt x="730" y="61"/>
                  </a:lnTo>
                  <a:lnTo>
                    <a:pt x="737" y="61"/>
                  </a:lnTo>
                  <a:lnTo>
                    <a:pt x="744" y="61"/>
                  </a:lnTo>
                  <a:lnTo>
                    <a:pt x="751" y="61"/>
                  </a:lnTo>
                  <a:lnTo>
                    <a:pt x="757" y="61"/>
                  </a:lnTo>
                  <a:lnTo>
                    <a:pt x="764" y="61"/>
                  </a:lnTo>
                  <a:lnTo>
                    <a:pt x="771" y="61"/>
                  </a:lnTo>
                  <a:lnTo>
                    <a:pt x="778" y="61"/>
                  </a:lnTo>
                  <a:lnTo>
                    <a:pt x="785" y="59"/>
                  </a:lnTo>
                  <a:lnTo>
                    <a:pt x="791" y="58"/>
                  </a:lnTo>
                  <a:lnTo>
                    <a:pt x="798" y="55"/>
                  </a:lnTo>
                  <a:lnTo>
                    <a:pt x="805" y="51"/>
                  </a:lnTo>
                  <a:lnTo>
                    <a:pt x="812" y="47"/>
                  </a:lnTo>
                  <a:lnTo>
                    <a:pt x="819" y="44"/>
                  </a:lnTo>
                  <a:lnTo>
                    <a:pt x="825" y="43"/>
                  </a:lnTo>
                  <a:lnTo>
                    <a:pt x="832" y="44"/>
                  </a:lnTo>
                  <a:lnTo>
                    <a:pt x="839" y="45"/>
                  </a:lnTo>
                  <a:lnTo>
                    <a:pt x="846" y="46"/>
                  </a:lnTo>
                  <a:lnTo>
                    <a:pt x="853" y="44"/>
                  </a:lnTo>
                  <a:lnTo>
                    <a:pt x="859" y="38"/>
                  </a:lnTo>
                  <a:lnTo>
                    <a:pt x="866" y="29"/>
                  </a:lnTo>
                  <a:lnTo>
                    <a:pt x="873" y="17"/>
                  </a:lnTo>
                  <a:lnTo>
                    <a:pt x="880" y="7"/>
                  </a:lnTo>
                  <a:lnTo>
                    <a:pt x="887" y="0"/>
                  </a:lnTo>
                  <a:lnTo>
                    <a:pt x="893" y="1"/>
                  </a:lnTo>
                  <a:lnTo>
                    <a:pt x="900" y="9"/>
                  </a:lnTo>
                  <a:lnTo>
                    <a:pt x="907" y="20"/>
                  </a:lnTo>
                  <a:lnTo>
                    <a:pt x="914" y="33"/>
                  </a:lnTo>
                  <a:lnTo>
                    <a:pt x="921" y="44"/>
                  </a:lnTo>
                  <a:lnTo>
                    <a:pt x="927" y="52"/>
                  </a:lnTo>
                  <a:lnTo>
                    <a:pt x="934" y="57"/>
                  </a:lnTo>
                  <a:lnTo>
                    <a:pt x="941" y="60"/>
                  </a:lnTo>
                  <a:lnTo>
                    <a:pt x="948" y="61"/>
                  </a:lnTo>
                  <a:lnTo>
                    <a:pt x="955" y="61"/>
                  </a:lnTo>
                  <a:lnTo>
                    <a:pt x="961" y="61"/>
                  </a:lnTo>
                  <a:lnTo>
                    <a:pt x="968" y="61"/>
                  </a:lnTo>
                  <a:lnTo>
                    <a:pt x="975" y="61"/>
                  </a:lnTo>
                  <a:lnTo>
                    <a:pt x="982" y="61"/>
                  </a:lnTo>
                  <a:lnTo>
                    <a:pt x="989" y="61"/>
                  </a:lnTo>
                  <a:lnTo>
                    <a:pt x="995" y="61"/>
                  </a:lnTo>
                  <a:lnTo>
                    <a:pt x="1002" y="61"/>
                  </a:lnTo>
                  <a:lnTo>
                    <a:pt x="1009" y="61"/>
                  </a:lnTo>
                  <a:lnTo>
                    <a:pt x="1016" y="61"/>
                  </a:lnTo>
                  <a:lnTo>
                    <a:pt x="1023" y="61"/>
                  </a:lnTo>
                  <a:lnTo>
                    <a:pt x="1029" y="61"/>
                  </a:lnTo>
                  <a:lnTo>
                    <a:pt x="1036" y="61"/>
                  </a:lnTo>
                  <a:lnTo>
                    <a:pt x="1043" y="61"/>
                  </a:lnTo>
                  <a:lnTo>
                    <a:pt x="1050" y="61"/>
                  </a:lnTo>
                  <a:lnTo>
                    <a:pt x="1057" y="61"/>
                  </a:lnTo>
                  <a:lnTo>
                    <a:pt x="1063" y="61"/>
                  </a:lnTo>
                  <a:lnTo>
                    <a:pt x="1070" y="61"/>
                  </a:lnTo>
                  <a:lnTo>
                    <a:pt x="1077" y="61"/>
                  </a:lnTo>
                  <a:lnTo>
                    <a:pt x="1084" y="61"/>
                  </a:lnTo>
                  <a:lnTo>
                    <a:pt x="1091" y="60"/>
                  </a:lnTo>
                  <a:lnTo>
                    <a:pt x="1097" y="59"/>
                  </a:lnTo>
                  <a:lnTo>
                    <a:pt x="1104" y="58"/>
                  </a:lnTo>
                  <a:lnTo>
                    <a:pt x="1111" y="56"/>
                  </a:lnTo>
                  <a:lnTo>
                    <a:pt x="1118" y="55"/>
                  </a:lnTo>
                  <a:lnTo>
                    <a:pt x="1125" y="55"/>
                  </a:lnTo>
                  <a:lnTo>
                    <a:pt x="1131" y="55"/>
                  </a:lnTo>
                  <a:lnTo>
                    <a:pt x="1138" y="56"/>
                  </a:lnTo>
                  <a:lnTo>
                    <a:pt x="1145" y="58"/>
                  </a:lnTo>
                  <a:lnTo>
                    <a:pt x="1152" y="59"/>
                  </a:lnTo>
                  <a:lnTo>
                    <a:pt x="1159" y="60"/>
                  </a:lnTo>
                  <a:lnTo>
                    <a:pt x="1165" y="61"/>
                  </a:lnTo>
                  <a:lnTo>
                    <a:pt x="1172" y="61"/>
                  </a:lnTo>
                  <a:lnTo>
                    <a:pt x="1179" y="61"/>
                  </a:lnTo>
                  <a:lnTo>
                    <a:pt x="1186" y="61"/>
                  </a:lnTo>
                  <a:lnTo>
                    <a:pt x="1193" y="61"/>
                  </a:lnTo>
                  <a:lnTo>
                    <a:pt x="1199" y="61"/>
                  </a:lnTo>
                  <a:lnTo>
                    <a:pt x="1206" y="61"/>
                  </a:lnTo>
                  <a:lnTo>
                    <a:pt x="1213" y="61"/>
                  </a:lnTo>
                  <a:lnTo>
                    <a:pt x="1220" y="61"/>
                  </a:lnTo>
                  <a:lnTo>
                    <a:pt x="1226" y="61"/>
                  </a:lnTo>
                  <a:lnTo>
                    <a:pt x="1233" y="61"/>
                  </a:lnTo>
                  <a:lnTo>
                    <a:pt x="1240" y="61"/>
                  </a:lnTo>
                  <a:lnTo>
                    <a:pt x="1247" y="61"/>
                  </a:lnTo>
                  <a:lnTo>
                    <a:pt x="1254" y="61"/>
                  </a:lnTo>
                  <a:lnTo>
                    <a:pt x="1260" y="61"/>
                  </a:lnTo>
                  <a:lnTo>
                    <a:pt x="1267" y="61"/>
                  </a:lnTo>
                  <a:lnTo>
                    <a:pt x="1274" y="61"/>
                  </a:lnTo>
                  <a:lnTo>
                    <a:pt x="1281" y="61"/>
                  </a:lnTo>
                  <a:lnTo>
                    <a:pt x="1288" y="61"/>
                  </a:lnTo>
                  <a:lnTo>
                    <a:pt x="1295" y="61"/>
                  </a:lnTo>
                  <a:lnTo>
                    <a:pt x="1301" y="61"/>
                  </a:lnTo>
                  <a:lnTo>
                    <a:pt x="1308" y="61"/>
                  </a:lnTo>
                  <a:lnTo>
                    <a:pt x="1315" y="61"/>
                  </a:lnTo>
                  <a:lnTo>
                    <a:pt x="1322" y="61"/>
                  </a:lnTo>
                  <a:lnTo>
                    <a:pt x="1328" y="61"/>
                  </a:lnTo>
                  <a:lnTo>
                    <a:pt x="1335" y="61"/>
                  </a:lnTo>
                  <a:lnTo>
                    <a:pt x="1342" y="61"/>
                  </a:lnTo>
                  <a:lnTo>
                    <a:pt x="1349" y="61"/>
                  </a:lnTo>
                  <a:lnTo>
                    <a:pt x="1356" y="61"/>
                  </a:lnTo>
                  <a:lnTo>
                    <a:pt x="1362" y="61"/>
                  </a:lnTo>
                  <a:lnTo>
                    <a:pt x="1369" y="61"/>
                  </a:lnTo>
                  <a:lnTo>
                    <a:pt x="1376" y="61"/>
                  </a:lnTo>
                  <a:lnTo>
                    <a:pt x="1383" y="61"/>
                  </a:lnTo>
                  <a:lnTo>
                    <a:pt x="1390" y="61"/>
                  </a:lnTo>
                  <a:lnTo>
                    <a:pt x="1396" y="61"/>
                  </a:lnTo>
                  <a:lnTo>
                    <a:pt x="1403" y="61"/>
                  </a:lnTo>
                  <a:lnTo>
                    <a:pt x="1410" y="61"/>
                  </a:lnTo>
                  <a:lnTo>
                    <a:pt x="1417" y="61"/>
                  </a:lnTo>
                  <a:lnTo>
                    <a:pt x="1424" y="61"/>
                  </a:lnTo>
                  <a:lnTo>
                    <a:pt x="1430" y="61"/>
                  </a:lnTo>
                  <a:lnTo>
                    <a:pt x="1437" y="61"/>
                  </a:lnTo>
                  <a:lnTo>
                    <a:pt x="1444" y="61"/>
                  </a:lnTo>
                  <a:lnTo>
                    <a:pt x="1451" y="61"/>
                  </a:lnTo>
                  <a:lnTo>
                    <a:pt x="1458" y="61"/>
                  </a:lnTo>
                  <a:lnTo>
                    <a:pt x="1464" y="61"/>
                  </a:lnTo>
                  <a:lnTo>
                    <a:pt x="1471" y="61"/>
                  </a:lnTo>
                  <a:lnTo>
                    <a:pt x="1478" y="61"/>
                  </a:lnTo>
                  <a:lnTo>
                    <a:pt x="1485" y="61"/>
                  </a:lnTo>
                  <a:lnTo>
                    <a:pt x="1492" y="61"/>
                  </a:lnTo>
                  <a:lnTo>
                    <a:pt x="1498" y="61"/>
                  </a:lnTo>
                  <a:lnTo>
                    <a:pt x="1505" y="61"/>
                  </a:lnTo>
                  <a:lnTo>
                    <a:pt x="1512" y="61"/>
                  </a:lnTo>
                  <a:lnTo>
                    <a:pt x="1519" y="61"/>
                  </a:lnTo>
                  <a:lnTo>
                    <a:pt x="1526" y="61"/>
                  </a:lnTo>
                  <a:lnTo>
                    <a:pt x="1532" y="61"/>
                  </a:lnTo>
                  <a:lnTo>
                    <a:pt x="1539" y="61"/>
                  </a:lnTo>
                  <a:lnTo>
                    <a:pt x="1546" y="61"/>
                  </a:lnTo>
                  <a:lnTo>
                    <a:pt x="1553" y="61"/>
                  </a:lnTo>
                  <a:lnTo>
                    <a:pt x="1559" y="61"/>
                  </a:lnTo>
                  <a:lnTo>
                    <a:pt x="1566" y="61"/>
                  </a:lnTo>
                  <a:lnTo>
                    <a:pt x="1573" y="61"/>
                  </a:lnTo>
                  <a:lnTo>
                    <a:pt x="1579" y="61"/>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4" name="Rectangle 163"/>
            <p:cNvSpPr>
              <a:spLocks noChangeArrowheads="1"/>
            </p:cNvSpPr>
            <p:nvPr/>
          </p:nvSpPr>
          <p:spPr bwMode="auto">
            <a:xfrm>
              <a:off x="5905397" y="530816"/>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18.10</a:t>
              </a:r>
              <a:endParaRPr lang="en-US" altLang="en-US" sz="1800" dirty="0"/>
            </a:p>
          </p:txBody>
        </p:sp>
        <p:sp>
          <p:nvSpPr>
            <p:cNvPr id="2775" name="Rectangle 164"/>
            <p:cNvSpPr>
              <a:spLocks noChangeArrowheads="1"/>
            </p:cNvSpPr>
            <p:nvPr/>
          </p:nvSpPr>
          <p:spPr bwMode="auto">
            <a:xfrm>
              <a:off x="4573202" y="628302"/>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15.87</a:t>
              </a:r>
              <a:endParaRPr lang="en-US" altLang="en-US" sz="1800"/>
            </a:p>
          </p:txBody>
        </p:sp>
        <p:sp>
          <p:nvSpPr>
            <p:cNvPr id="2776" name="Rectangle 165"/>
            <p:cNvSpPr>
              <a:spLocks noChangeArrowheads="1"/>
            </p:cNvSpPr>
            <p:nvPr/>
          </p:nvSpPr>
          <p:spPr bwMode="auto">
            <a:xfrm>
              <a:off x="3366986" y="767031"/>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13.84</a:t>
              </a:r>
              <a:endParaRPr lang="en-US" altLang="en-US" sz="1800"/>
            </a:p>
          </p:txBody>
        </p:sp>
        <p:sp>
          <p:nvSpPr>
            <p:cNvPr id="2777" name="Rectangle 166"/>
            <p:cNvSpPr>
              <a:spLocks noChangeArrowheads="1"/>
            </p:cNvSpPr>
            <p:nvPr/>
          </p:nvSpPr>
          <p:spPr bwMode="auto">
            <a:xfrm>
              <a:off x="5718166" y="879515"/>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17.79</a:t>
              </a:r>
              <a:endParaRPr lang="en-US" altLang="en-US" sz="1800"/>
            </a:p>
          </p:txBody>
        </p:sp>
        <p:sp>
          <p:nvSpPr>
            <p:cNvPr id="2778" name="Rectangle 167"/>
            <p:cNvSpPr>
              <a:spLocks noChangeArrowheads="1"/>
            </p:cNvSpPr>
            <p:nvPr/>
          </p:nvSpPr>
          <p:spPr bwMode="auto">
            <a:xfrm>
              <a:off x="6622306" y="977000"/>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19.31</a:t>
              </a:r>
              <a:endParaRPr lang="en-US" altLang="en-US" sz="1800"/>
            </a:p>
          </p:txBody>
        </p:sp>
        <p:sp>
          <p:nvSpPr>
            <p:cNvPr id="2779" name="Rectangle 169"/>
            <p:cNvSpPr>
              <a:spLocks noChangeArrowheads="1"/>
            </p:cNvSpPr>
            <p:nvPr/>
          </p:nvSpPr>
          <p:spPr bwMode="auto">
            <a:xfrm>
              <a:off x="8040113" y="35890"/>
              <a:ext cx="84798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2780" name="Rectangle 170"/>
            <p:cNvSpPr>
              <a:spLocks noChangeArrowheads="1"/>
            </p:cNvSpPr>
            <p:nvPr/>
          </p:nvSpPr>
          <p:spPr bwMode="auto">
            <a:xfrm>
              <a:off x="8040114" y="140874"/>
              <a:ext cx="553037"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2781" name="Rectangle 171"/>
            <p:cNvSpPr>
              <a:spLocks noChangeArrowheads="1"/>
            </p:cNvSpPr>
            <p:nvPr/>
          </p:nvSpPr>
          <p:spPr bwMode="auto">
            <a:xfrm>
              <a:off x="8040114" y="245859"/>
              <a:ext cx="628377"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2782" name="Rectangle 174"/>
            <p:cNvSpPr>
              <a:spLocks noChangeArrowheads="1"/>
            </p:cNvSpPr>
            <p:nvPr/>
          </p:nvSpPr>
          <p:spPr bwMode="auto">
            <a:xfrm>
              <a:off x="8040114" y="645174"/>
              <a:ext cx="750205"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a:t>
              </a:r>
              <a:endParaRPr lang="en-US" altLang="en-US" sz="1800"/>
            </a:p>
          </p:txBody>
        </p:sp>
        <p:sp>
          <p:nvSpPr>
            <p:cNvPr id="2783" name="Rectangle 175"/>
            <p:cNvSpPr>
              <a:spLocks noChangeArrowheads="1"/>
            </p:cNvSpPr>
            <p:nvPr/>
          </p:nvSpPr>
          <p:spPr bwMode="auto">
            <a:xfrm>
              <a:off x="8040114" y="750158"/>
              <a:ext cx="690895"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ms2 1072.80@cid35.00 </a:t>
              </a:r>
              <a:endParaRPr lang="en-US" altLang="en-US" sz="1800"/>
            </a:p>
          </p:txBody>
        </p:sp>
        <p:sp>
          <p:nvSpPr>
            <p:cNvPr id="2784" name="Rectangle 176"/>
            <p:cNvSpPr>
              <a:spLocks noChangeArrowheads="1"/>
            </p:cNvSpPr>
            <p:nvPr/>
          </p:nvSpPr>
          <p:spPr bwMode="auto">
            <a:xfrm>
              <a:off x="8040114" y="855143"/>
              <a:ext cx="59311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[765.20-766.20]  MS </a:t>
              </a:r>
              <a:endParaRPr lang="en-US" altLang="en-US" sz="1800"/>
            </a:p>
          </p:txBody>
        </p:sp>
        <p:sp>
          <p:nvSpPr>
            <p:cNvPr id="2785" name="Rectangle 189"/>
            <p:cNvSpPr>
              <a:spLocks noChangeArrowheads="1"/>
            </p:cNvSpPr>
            <p:nvPr/>
          </p:nvSpPr>
          <p:spPr bwMode="auto">
            <a:xfrm>
              <a:off x="3199940" y="1691268"/>
              <a:ext cx="168635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ITMS + c ESI Full ms2 1072.80@cid35.00 [295.00-2000.00]</a:t>
              </a:r>
              <a:endParaRPr lang="en-US" altLang="en-US" sz="1800"/>
            </a:p>
          </p:txBody>
        </p:sp>
        <p:sp>
          <p:nvSpPr>
            <p:cNvPr id="2786" name="Line 190"/>
            <p:cNvSpPr>
              <a:spLocks noChangeShapeType="1"/>
            </p:cNvSpPr>
            <p:nvPr/>
          </p:nvSpPr>
          <p:spPr bwMode="auto">
            <a:xfrm>
              <a:off x="3281375" y="2919211"/>
              <a:ext cx="51443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87" name="Line 191"/>
            <p:cNvSpPr>
              <a:spLocks noChangeShapeType="1"/>
            </p:cNvSpPr>
            <p:nvPr/>
          </p:nvSpPr>
          <p:spPr bwMode="auto">
            <a:xfrm>
              <a:off x="332661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88" name="Line 192"/>
            <p:cNvSpPr>
              <a:spLocks noChangeShapeType="1"/>
            </p:cNvSpPr>
            <p:nvPr/>
          </p:nvSpPr>
          <p:spPr bwMode="auto">
            <a:xfrm>
              <a:off x="335654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89" name="Line 193"/>
            <p:cNvSpPr>
              <a:spLocks noChangeShapeType="1"/>
            </p:cNvSpPr>
            <p:nvPr/>
          </p:nvSpPr>
          <p:spPr bwMode="auto">
            <a:xfrm>
              <a:off x="338647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0" name="Line 194"/>
            <p:cNvSpPr>
              <a:spLocks noChangeShapeType="1"/>
            </p:cNvSpPr>
            <p:nvPr/>
          </p:nvSpPr>
          <p:spPr bwMode="auto">
            <a:xfrm>
              <a:off x="341640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1" name="Line 195"/>
            <p:cNvSpPr>
              <a:spLocks noChangeShapeType="1"/>
            </p:cNvSpPr>
            <p:nvPr/>
          </p:nvSpPr>
          <p:spPr bwMode="auto">
            <a:xfrm>
              <a:off x="347695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2" name="Line 196"/>
            <p:cNvSpPr>
              <a:spLocks noChangeShapeType="1"/>
            </p:cNvSpPr>
            <p:nvPr/>
          </p:nvSpPr>
          <p:spPr bwMode="auto">
            <a:xfrm>
              <a:off x="350688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3" name="Line 197"/>
            <p:cNvSpPr>
              <a:spLocks noChangeShapeType="1"/>
            </p:cNvSpPr>
            <p:nvPr/>
          </p:nvSpPr>
          <p:spPr bwMode="auto">
            <a:xfrm>
              <a:off x="353751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4" name="Line 198"/>
            <p:cNvSpPr>
              <a:spLocks noChangeShapeType="1"/>
            </p:cNvSpPr>
            <p:nvPr/>
          </p:nvSpPr>
          <p:spPr bwMode="auto">
            <a:xfrm>
              <a:off x="356744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5" name="Line 199"/>
            <p:cNvSpPr>
              <a:spLocks noChangeShapeType="1"/>
            </p:cNvSpPr>
            <p:nvPr/>
          </p:nvSpPr>
          <p:spPr bwMode="auto">
            <a:xfrm>
              <a:off x="362799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6" name="Line 200"/>
            <p:cNvSpPr>
              <a:spLocks noChangeShapeType="1"/>
            </p:cNvSpPr>
            <p:nvPr/>
          </p:nvSpPr>
          <p:spPr bwMode="auto">
            <a:xfrm>
              <a:off x="365792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7" name="Line 201"/>
            <p:cNvSpPr>
              <a:spLocks noChangeShapeType="1"/>
            </p:cNvSpPr>
            <p:nvPr/>
          </p:nvSpPr>
          <p:spPr bwMode="auto">
            <a:xfrm>
              <a:off x="368785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8" name="Line 202"/>
            <p:cNvSpPr>
              <a:spLocks noChangeShapeType="1"/>
            </p:cNvSpPr>
            <p:nvPr/>
          </p:nvSpPr>
          <p:spPr bwMode="auto">
            <a:xfrm>
              <a:off x="371778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9" name="Line 203"/>
            <p:cNvSpPr>
              <a:spLocks noChangeShapeType="1"/>
            </p:cNvSpPr>
            <p:nvPr/>
          </p:nvSpPr>
          <p:spPr bwMode="auto">
            <a:xfrm>
              <a:off x="377833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0" name="Line 204"/>
            <p:cNvSpPr>
              <a:spLocks noChangeShapeType="1"/>
            </p:cNvSpPr>
            <p:nvPr/>
          </p:nvSpPr>
          <p:spPr bwMode="auto">
            <a:xfrm>
              <a:off x="380826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1" name="Line 206"/>
            <p:cNvSpPr>
              <a:spLocks noChangeShapeType="1"/>
            </p:cNvSpPr>
            <p:nvPr/>
          </p:nvSpPr>
          <p:spPr bwMode="auto">
            <a:xfrm>
              <a:off x="383889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2" name="Line 207"/>
            <p:cNvSpPr>
              <a:spLocks noChangeShapeType="1"/>
            </p:cNvSpPr>
            <p:nvPr/>
          </p:nvSpPr>
          <p:spPr bwMode="auto">
            <a:xfrm>
              <a:off x="386882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3" name="Line 208"/>
            <p:cNvSpPr>
              <a:spLocks noChangeShapeType="1"/>
            </p:cNvSpPr>
            <p:nvPr/>
          </p:nvSpPr>
          <p:spPr bwMode="auto">
            <a:xfrm>
              <a:off x="392937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4" name="Line 209"/>
            <p:cNvSpPr>
              <a:spLocks noChangeShapeType="1"/>
            </p:cNvSpPr>
            <p:nvPr/>
          </p:nvSpPr>
          <p:spPr bwMode="auto">
            <a:xfrm>
              <a:off x="395930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5" name="Line 210"/>
            <p:cNvSpPr>
              <a:spLocks noChangeShapeType="1"/>
            </p:cNvSpPr>
            <p:nvPr/>
          </p:nvSpPr>
          <p:spPr bwMode="auto">
            <a:xfrm>
              <a:off x="398923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6" name="Line 211"/>
            <p:cNvSpPr>
              <a:spLocks noChangeShapeType="1"/>
            </p:cNvSpPr>
            <p:nvPr/>
          </p:nvSpPr>
          <p:spPr bwMode="auto">
            <a:xfrm>
              <a:off x="401916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7" name="Line 212"/>
            <p:cNvSpPr>
              <a:spLocks noChangeShapeType="1"/>
            </p:cNvSpPr>
            <p:nvPr/>
          </p:nvSpPr>
          <p:spPr bwMode="auto">
            <a:xfrm>
              <a:off x="407971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8" name="Line 213"/>
            <p:cNvSpPr>
              <a:spLocks noChangeShapeType="1"/>
            </p:cNvSpPr>
            <p:nvPr/>
          </p:nvSpPr>
          <p:spPr bwMode="auto">
            <a:xfrm>
              <a:off x="410964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9" name="Line 214"/>
            <p:cNvSpPr>
              <a:spLocks noChangeShapeType="1"/>
            </p:cNvSpPr>
            <p:nvPr/>
          </p:nvSpPr>
          <p:spPr bwMode="auto">
            <a:xfrm>
              <a:off x="414027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0" name="Line 215"/>
            <p:cNvSpPr>
              <a:spLocks noChangeShapeType="1"/>
            </p:cNvSpPr>
            <p:nvPr/>
          </p:nvSpPr>
          <p:spPr bwMode="auto">
            <a:xfrm>
              <a:off x="417020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1" name="Line 216"/>
            <p:cNvSpPr>
              <a:spLocks noChangeShapeType="1"/>
            </p:cNvSpPr>
            <p:nvPr/>
          </p:nvSpPr>
          <p:spPr bwMode="auto">
            <a:xfrm>
              <a:off x="423075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2" name="Line 217"/>
            <p:cNvSpPr>
              <a:spLocks noChangeShapeType="1"/>
            </p:cNvSpPr>
            <p:nvPr/>
          </p:nvSpPr>
          <p:spPr bwMode="auto">
            <a:xfrm>
              <a:off x="426068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3" name="Line 218"/>
            <p:cNvSpPr>
              <a:spLocks noChangeShapeType="1"/>
            </p:cNvSpPr>
            <p:nvPr/>
          </p:nvSpPr>
          <p:spPr bwMode="auto">
            <a:xfrm>
              <a:off x="429061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4" name="Line 219"/>
            <p:cNvSpPr>
              <a:spLocks noChangeShapeType="1"/>
            </p:cNvSpPr>
            <p:nvPr/>
          </p:nvSpPr>
          <p:spPr bwMode="auto">
            <a:xfrm>
              <a:off x="4321240"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5" name="Line 220"/>
            <p:cNvSpPr>
              <a:spLocks noChangeShapeType="1"/>
            </p:cNvSpPr>
            <p:nvPr/>
          </p:nvSpPr>
          <p:spPr bwMode="auto">
            <a:xfrm>
              <a:off x="438109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6" name="Line 221"/>
            <p:cNvSpPr>
              <a:spLocks noChangeShapeType="1"/>
            </p:cNvSpPr>
            <p:nvPr/>
          </p:nvSpPr>
          <p:spPr bwMode="auto">
            <a:xfrm>
              <a:off x="441102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7" name="Line 222"/>
            <p:cNvSpPr>
              <a:spLocks noChangeShapeType="1"/>
            </p:cNvSpPr>
            <p:nvPr/>
          </p:nvSpPr>
          <p:spPr bwMode="auto">
            <a:xfrm>
              <a:off x="444165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8" name="Line 223"/>
            <p:cNvSpPr>
              <a:spLocks noChangeShapeType="1"/>
            </p:cNvSpPr>
            <p:nvPr/>
          </p:nvSpPr>
          <p:spPr bwMode="auto">
            <a:xfrm>
              <a:off x="447158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9" name="Line 224"/>
            <p:cNvSpPr>
              <a:spLocks noChangeShapeType="1"/>
            </p:cNvSpPr>
            <p:nvPr/>
          </p:nvSpPr>
          <p:spPr bwMode="auto">
            <a:xfrm>
              <a:off x="453213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0" name="Line 225"/>
            <p:cNvSpPr>
              <a:spLocks noChangeShapeType="1"/>
            </p:cNvSpPr>
            <p:nvPr/>
          </p:nvSpPr>
          <p:spPr bwMode="auto">
            <a:xfrm>
              <a:off x="456206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1" name="Line 226"/>
            <p:cNvSpPr>
              <a:spLocks noChangeShapeType="1"/>
            </p:cNvSpPr>
            <p:nvPr/>
          </p:nvSpPr>
          <p:spPr bwMode="auto">
            <a:xfrm>
              <a:off x="459199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2" name="Line 227"/>
            <p:cNvSpPr>
              <a:spLocks noChangeShapeType="1"/>
            </p:cNvSpPr>
            <p:nvPr/>
          </p:nvSpPr>
          <p:spPr bwMode="auto">
            <a:xfrm>
              <a:off x="462261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3" name="Line 228"/>
            <p:cNvSpPr>
              <a:spLocks noChangeShapeType="1"/>
            </p:cNvSpPr>
            <p:nvPr/>
          </p:nvSpPr>
          <p:spPr bwMode="auto">
            <a:xfrm>
              <a:off x="468247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4" name="Line 229"/>
            <p:cNvSpPr>
              <a:spLocks noChangeShapeType="1"/>
            </p:cNvSpPr>
            <p:nvPr/>
          </p:nvSpPr>
          <p:spPr bwMode="auto">
            <a:xfrm>
              <a:off x="471240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5" name="Line 230"/>
            <p:cNvSpPr>
              <a:spLocks noChangeShapeType="1"/>
            </p:cNvSpPr>
            <p:nvPr/>
          </p:nvSpPr>
          <p:spPr bwMode="auto">
            <a:xfrm>
              <a:off x="474303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6" name="Line 231"/>
            <p:cNvSpPr>
              <a:spLocks noChangeShapeType="1"/>
            </p:cNvSpPr>
            <p:nvPr/>
          </p:nvSpPr>
          <p:spPr bwMode="auto">
            <a:xfrm>
              <a:off x="477296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7" name="Line 232"/>
            <p:cNvSpPr>
              <a:spLocks noChangeShapeType="1"/>
            </p:cNvSpPr>
            <p:nvPr/>
          </p:nvSpPr>
          <p:spPr bwMode="auto">
            <a:xfrm>
              <a:off x="483351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8" name="Line 233"/>
            <p:cNvSpPr>
              <a:spLocks noChangeShapeType="1"/>
            </p:cNvSpPr>
            <p:nvPr/>
          </p:nvSpPr>
          <p:spPr bwMode="auto">
            <a:xfrm>
              <a:off x="486344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9" name="Line 234"/>
            <p:cNvSpPr>
              <a:spLocks noChangeShapeType="1"/>
            </p:cNvSpPr>
            <p:nvPr/>
          </p:nvSpPr>
          <p:spPr bwMode="auto">
            <a:xfrm>
              <a:off x="489337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0" name="Line 235"/>
            <p:cNvSpPr>
              <a:spLocks noChangeShapeType="1"/>
            </p:cNvSpPr>
            <p:nvPr/>
          </p:nvSpPr>
          <p:spPr bwMode="auto">
            <a:xfrm>
              <a:off x="492399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1" name="Line 236"/>
            <p:cNvSpPr>
              <a:spLocks noChangeShapeType="1"/>
            </p:cNvSpPr>
            <p:nvPr/>
          </p:nvSpPr>
          <p:spPr bwMode="auto">
            <a:xfrm>
              <a:off x="498385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2" name="Line 237"/>
            <p:cNvSpPr>
              <a:spLocks noChangeShapeType="1"/>
            </p:cNvSpPr>
            <p:nvPr/>
          </p:nvSpPr>
          <p:spPr bwMode="auto">
            <a:xfrm>
              <a:off x="501378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3" name="Line 238"/>
            <p:cNvSpPr>
              <a:spLocks noChangeShapeType="1"/>
            </p:cNvSpPr>
            <p:nvPr/>
          </p:nvSpPr>
          <p:spPr bwMode="auto">
            <a:xfrm>
              <a:off x="504441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4" name="Line 239"/>
            <p:cNvSpPr>
              <a:spLocks noChangeShapeType="1"/>
            </p:cNvSpPr>
            <p:nvPr/>
          </p:nvSpPr>
          <p:spPr bwMode="auto">
            <a:xfrm>
              <a:off x="507434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5" name="Line 240"/>
            <p:cNvSpPr>
              <a:spLocks noChangeShapeType="1"/>
            </p:cNvSpPr>
            <p:nvPr/>
          </p:nvSpPr>
          <p:spPr bwMode="auto">
            <a:xfrm>
              <a:off x="513489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6" name="Line 241"/>
            <p:cNvSpPr>
              <a:spLocks noChangeShapeType="1"/>
            </p:cNvSpPr>
            <p:nvPr/>
          </p:nvSpPr>
          <p:spPr bwMode="auto">
            <a:xfrm>
              <a:off x="516482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7" name="Line 242"/>
            <p:cNvSpPr>
              <a:spLocks noChangeShapeType="1"/>
            </p:cNvSpPr>
            <p:nvPr/>
          </p:nvSpPr>
          <p:spPr bwMode="auto">
            <a:xfrm>
              <a:off x="519475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8" name="Line 243"/>
            <p:cNvSpPr>
              <a:spLocks noChangeShapeType="1"/>
            </p:cNvSpPr>
            <p:nvPr/>
          </p:nvSpPr>
          <p:spPr bwMode="auto">
            <a:xfrm>
              <a:off x="522537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9" name="Line 244"/>
            <p:cNvSpPr>
              <a:spLocks noChangeShapeType="1"/>
            </p:cNvSpPr>
            <p:nvPr/>
          </p:nvSpPr>
          <p:spPr bwMode="auto">
            <a:xfrm>
              <a:off x="528523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0" name="Line 245"/>
            <p:cNvSpPr>
              <a:spLocks noChangeShapeType="1"/>
            </p:cNvSpPr>
            <p:nvPr/>
          </p:nvSpPr>
          <p:spPr bwMode="auto">
            <a:xfrm>
              <a:off x="531586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1" name="Line 246"/>
            <p:cNvSpPr>
              <a:spLocks noChangeShapeType="1"/>
            </p:cNvSpPr>
            <p:nvPr/>
          </p:nvSpPr>
          <p:spPr bwMode="auto">
            <a:xfrm>
              <a:off x="534579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2" name="Line 247"/>
            <p:cNvSpPr>
              <a:spLocks noChangeShapeType="1"/>
            </p:cNvSpPr>
            <p:nvPr/>
          </p:nvSpPr>
          <p:spPr bwMode="auto">
            <a:xfrm>
              <a:off x="537572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3" name="Line 248"/>
            <p:cNvSpPr>
              <a:spLocks noChangeShapeType="1"/>
            </p:cNvSpPr>
            <p:nvPr/>
          </p:nvSpPr>
          <p:spPr bwMode="auto">
            <a:xfrm>
              <a:off x="543627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4" name="Line 249"/>
            <p:cNvSpPr>
              <a:spLocks noChangeShapeType="1"/>
            </p:cNvSpPr>
            <p:nvPr/>
          </p:nvSpPr>
          <p:spPr bwMode="auto">
            <a:xfrm>
              <a:off x="546620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5" name="Line 250"/>
            <p:cNvSpPr>
              <a:spLocks noChangeShapeType="1"/>
            </p:cNvSpPr>
            <p:nvPr/>
          </p:nvSpPr>
          <p:spPr bwMode="auto">
            <a:xfrm>
              <a:off x="549613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6" name="Line 251"/>
            <p:cNvSpPr>
              <a:spLocks noChangeShapeType="1"/>
            </p:cNvSpPr>
            <p:nvPr/>
          </p:nvSpPr>
          <p:spPr bwMode="auto">
            <a:xfrm>
              <a:off x="552675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7" name="Line 252"/>
            <p:cNvSpPr>
              <a:spLocks noChangeShapeType="1"/>
            </p:cNvSpPr>
            <p:nvPr/>
          </p:nvSpPr>
          <p:spPr bwMode="auto">
            <a:xfrm>
              <a:off x="558661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8" name="Line 253"/>
            <p:cNvSpPr>
              <a:spLocks noChangeShapeType="1"/>
            </p:cNvSpPr>
            <p:nvPr/>
          </p:nvSpPr>
          <p:spPr bwMode="auto">
            <a:xfrm>
              <a:off x="561724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9" name="Line 254"/>
            <p:cNvSpPr>
              <a:spLocks noChangeShapeType="1"/>
            </p:cNvSpPr>
            <p:nvPr/>
          </p:nvSpPr>
          <p:spPr bwMode="auto">
            <a:xfrm>
              <a:off x="564717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0" name="Line 255"/>
            <p:cNvSpPr>
              <a:spLocks noChangeShapeType="1"/>
            </p:cNvSpPr>
            <p:nvPr/>
          </p:nvSpPr>
          <p:spPr bwMode="auto">
            <a:xfrm>
              <a:off x="567710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1" name="Line 256"/>
            <p:cNvSpPr>
              <a:spLocks noChangeShapeType="1"/>
            </p:cNvSpPr>
            <p:nvPr/>
          </p:nvSpPr>
          <p:spPr bwMode="auto">
            <a:xfrm>
              <a:off x="573765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2" name="Line 257"/>
            <p:cNvSpPr>
              <a:spLocks noChangeShapeType="1"/>
            </p:cNvSpPr>
            <p:nvPr/>
          </p:nvSpPr>
          <p:spPr bwMode="auto">
            <a:xfrm>
              <a:off x="576758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3" name="Line 258"/>
            <p:cNvSpPr>
              <a:spLocks noChangeShapeType="1"/>
            </p:cNvSpPr>
            <p:nvPr/>
          </p:nvSpPr>
          <p:spPr bwMode="auto">
            <a:xfrm>
              <a:off x="579751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4" name="Line 259"/>
            <p:cNvSpPr>
              <a:spLocks noChangeShapeType="1"/>
            </p:cNvSpPr>
            <p:nvPr/>
          </p:nvSpPr>
          <p:spPr bwMode="auto">
            <a:xfrm>
              <a:off x="582813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5" name="Line 260"/>
            <p:cNvSpPr>
              <a:spLocks noChangeShapeType="1"/>
            </p:cNvSpPr>
            <p:nvPr/>
          </p:nvSpPr>
          <p:spPr bwMode="auto">
            <a:xfrm>
              <a:off x="589147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6" name="Line 261"/>
            <p:cNvSpPr>
              <a:spLocks noChangeShapeType="1"/>
            </p:cNvSpPr>
            <p:nvPr/>
          </p:nvSpPr>
          <p:spPr bwMode="auto">
            <a:xfrm>
              <a:off x="592140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7" name="Line 262"/>
            <p:cNvSpPr>
              <a:spLocks noChangeShapeType="1"/>
            </p:cNvSpPr>
            <p:nvPr/>
          </p:nvSpPr>
          <p:spPr bwMode="auto">
            <a:xfrm>
              <a:off x="595133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8" name="Line 263"/>
            <p:cNvSpPr>
              <a:spLocks noChangeShapeType="1"/>
            </p:cNvSpPr>
            <p:nvPr/>
          </p:nvSpPr>
          <p:spPr bwMode="auto">
            <a:xfrm>
              <a:off x="598196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9" name="Line 264"/>
            <p:cNvSpPr>
              <a:spLocks noChangeShapeType="1"/>
            </p:cNvSpPr>
            <p:nvPr/>
          </p:nvSpPr>
          <p:spPr bwMode="auto">
            <a:xfrm>
              <a:off x="6041820"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0" name="Line 265"/>
            <p:cNvSpPr>
              <a:spLocks noChangeShapeType="1"/>
            </p:cNvSpPr>
            <p:nvPr/>
          </p:nvSpPr>
          <p:spPr bwMode="auto">
            <a:xfrm>
              <a:off x="607174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1" name="Line 266"/>
            <p:cNvSpPr>
              <a:spLocks noChangeShapeType="1"/>
            </p:cNvSpPr>
            <p:nvPr/>
          </p:nvSpPr>
          <p:spPr bwMode="auto">
            <a:xfrm>
              <a:off x="610237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2" name="Line 267"/>
            <p:cNvSpPr>
              <a:spLocks noChangeShapeType="1"/>
            </p:cNvSpPr>
            <p:nvPr/>
          </p:nvSpPr>
          <p:spPr bwMode="auto">
            <a:xfrm>
              <a:off x="613230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3" name="Line 268"/>
            <p:cNvSpPr>
              <a:spLocks noChangeShapeType="1"/>
            </p:cNvSpPr>
            <p:nvPr/>
          </p:nvSpPr>
          <p:spPr bwMode="auto">
            <a:xfrm>
              <a:off x="619285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4" name="Line 269"/>
            <p:cNvSpPr>
              <a:spLocks noChangeShapeType="1"/>
            </p:cNvSpPr>
            <p:nvPr/>
          </p:nvSpPr>
          <p:spPr bwMode="auto">
            <a:xfrm>
              <a:off x="622278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5" name="Line 270"/>
            <p:cNvSpPr>
              <a:spLocks noChangeShapeType="1"/>
            </p:cNvSpPr>
            <p:nvPr/>
          </p:nvSpPr>
          <p:spPr bwMode="auto">
            <a:xfrm>
              <a:off x="625271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6" name="Line 271"/>
            <p:cNvSpPr>
              <a:spLocks noChangeShapeType="1"/>
            </p:cNvSpPr>
            <p:nvPr/>
          </p:nvSpPr>
          <p:spPr bwMode="auto">
            <a:xfrm>
              <a:off x="628334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7" name="Line 272"/>
            <p:cNvSpPr>
              <a:spLocks noChangeShapeType="1"/>
            </p:cNvSpPr>
            <p:nvPr/>
          </p:nvSpPr>
          <p:spPr bwMode="auto">
            <a:xfrm>
              <a:off x="634319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8" name="Line 273"/>
            <p:cNvSpPr>
              <a:spLocks noChangeShapeType="1"/>
            </p:cNvSpPr>
            <p:nvPr/>
          </p:nvSpPr>
          <p:spPr bwMode="auto">
            <a:xfrm>
              <a:off x="637312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9" name="Line 274"/>
            <p:cNvSpPr>
              <a:spLocks noChangeShapeType="1"/>
            </p:cNvSpPr>
            <p:nvPr/>
          </p:nvSpPr>
          <p:spPr bwMode="auto">
            <a:xfrm>
              <a:off x="640375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0" name="Line 275"/>
            <p:cNvSpPr>
              <a:spLocks noChangeShapeType="1"/>
            </p:cNvSpPr>
            <p:nvPr/>
          </p:nvSpPr>
          <p:spPr bwMode="auto">
            <a:xfrm>
              <a:off x="643368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1" name="Line 276"/>
            <p:cNvSpPr>
              <a:spLocks noChangeShapeType="1"/>
            </p:cNvSpPr>
            <p:nvPr/>
          </p:nvSpPr>
          <p:spPr bwMode="auto">
            <a:xfrm>
              <a:off x="649423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2" name="Line 277"/>
            <p:cNvSpPr>
              <a:spLocks noChangeShapeType="1"/>
            </p:cNvSpPr>
            <p:nvPr/>
          </p:nvSpPr>
          <p:spPr bwMode="auto">
            <a:xfrm>
              <a:off x="652416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3" name="Line 278"/>
            <p:cNvSpPr>
              <a:spLocks noChangeShapeType="1"/>
            </p:cNvSpPr>
            <p:nvPr/>
          </p:nvSpPr>
          <p:spPr bwMode="auto">
            <a:xfrm>
              <a:off x="655409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4" name="Line 279"/>
            <p:cNvSpPr>
              <a:spLocks noChangeShapeType="1"/>
            </p:cNvSpPr>
            <p:nvPr/>
          </p:nvSpPr>
          <p:spPr bwMode="auto">
            <a:xfrm>
              <a:off x="658472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5" name="Line 280"/>
            <p:cNvSpPr>
              <a:spLocks noChangeShapeType="1"/>
            </p:cNvSpPr>
            <p:nvPr/>
          </p:nvSpPr>
          <p:spPr bwMode="auto">
            <a:xfrm>
              <a:off x="664457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6" name="Line 281"/>
            <p:cNvSpPr>
              <a:spLocks noChangeShapeType="1"/>
            </p:cNvSpPr>
            <p:nvPr/>
          </p:nvSpPr>
          <p:spPr bwMode="auto">
            <a:xfrm>
              <a:off x="667520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7" name="Line 282"/>
            <p:cNvSpPr>
              <a:spLocks noChangeShapeType="1"/>
            </p:cNvSpPr>
            <p:nvPr/>
          </p:nvSpPr>
          <p:spPr bwMode="auto">
            <a:xfrm>
              <a:off x="670513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8" name="Line 283"/>
            <p:cNvSpPr>
              <a:spLocks noChangeShapeType="1"/>
            </p:cNvSpPr>
            <p:nvPr/>
          </p:nvSpPr>
          <p:spPr bwMode="auto">
            <a:xfrm>
              <a:off x="673506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9" name="Line 284"/>
            <p:cNvSpPr>
              <a:spLocks noChangeShapeType="1"/>
            </p:cNvSpPr>
            <p:nvPr/>
          </p:nvSpPr>
          <p:spPr bwMode="auto">
            <a:xfrm>
              <a:off x="679561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0" name="Line 285"/>
            <p:cNvSpPr>
              <a:spLocks noChangeShapeType="1"/>
            </p:cNvSpPr>
            <p:nvPr/>
          </p:nvSpPr>
          <p:spPr bwMode="auto">
            <a:xfrm>
              <a:off x="682554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1" name="Line 286"/>
            <p:cNvSpPr>
              <a:spLocks noChangeShapeType="1"/>
            </p:cNvSpPr>
            <p:nvPr/>
          </p:nvSpPr>
          <p:spPr bwMode="auto">
            <a:xfrm>
              <a:off x="685547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2" name="Line 287"/>
            <p:cNvSpPr>
              <a:spLocks noChangeShapeType="1"/>
            </p:cNvSpPr>
            <p:nvPr/>
          </p:nvSpPr>
          <p:spPr bwMode="auto">
            <a:xfrm>
              <a:off x="688610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3" name="Line 288"/>
            <p:cNvSpPr>
              <a:spLocks noChangeShapeType="1"/>
            </p:cNvSpPr>
            <p:nvPr/>
          </p:nvSpPr>
          <p:spPr bwMode="auto">
            <a:xfrm>
              <a:off x="694595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4" name="Line 289"/>
            <p:cNvSpPr>
              <a:spLocks noChangeShapeType="1"/>
            </p:cNvSpPr>
            <p:nvPr/>
          </p:nvSpPr>
          <p:spPr bwMode="auto">
            <a:xfrm>
              <a:off x="697658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5" name="Line 290"/>
            <p:cNvSpPr>
              <a:spLocks noChangeShapeType="1"/>
            </p:cNvSpPr>
            <p:nvPr/>
          </p:nvSpPr>
          <p:spPr bwMode="auto">
            <a:xfrm>
              <a:off x="700651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6" name="Line 291"/>
            <p:cNvSpPr>
              <a:spLocks noChangeShapeType="1"/>
            </p:cNvSpPr>
            <p:nvPr/>
          </p:nvSpPr>
          <p:spPr bwMode="auto">
            <a:xfrm>
              <a:off x="703644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7" name="Line 292"/>
            <p:cNvSpPr>
              <a:spLocks noChangeShapeType="1"/>
            </p:cNvSpPr>
            <p:nvPr/>
          </p:nvSpPr>
          <p:spPr bwMode="auto">
            <a:xfrm>
              <a:off x="709699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8" name="Line 293"/>
            <p:cNvSpPr>
              <a:spLocks noChangeShapeType="1"/>
            </p:cNvSpPr>
            <p:nvPr/>
          </p:nvSpPr>
          <p:spPr bwMode="auto">
            <a:xfrm>
              <a:off x="712692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9" name="Line 294"/>
            <p:cNvSpPr>
              <a:spLocks noChangeShapeType="1"/>
            </p:cNvSpPr>
            <p:nvPr/>
          </p:nvSpPr>
          <p:spPr bwMode="auto">
            <a:xfrm>
              <a:off x="715685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0" name="Line 295"/>
            <p:cNvSpPr>
              <a:spLocks noChangeShapeType="1"/>
            </p:cNvSpPr>
            <p:nvPr/>
          </p:nvSpPr>
          <p:spPr bwMode="auto">
            <a:xfrm>
              <a:off x="7187481"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1" name="Line 296"/>
            <p:cNvSpPr>
              <a:spLocks noChangeShapeType="1"/>
            </p:cNvSpPr>
            <p:nvPr/>
          </p:nvSpPr>
          <p:spPr bwMode="auto">
            <a:xfrm>
              <a:off x="724733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2" name="Line 297"/>
            <p:cNvSpPr>
              <a:spLocks noChangeShapeType="1"/>
            </p:cNvSpPr>
            <p:nvPr/>
          </p:nvSpPr>
          <p:spPr bwMode="auto">
            <a:xfrm>
              <a:off x="727796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4" name="Line 298"/>
            <p:cNvSpPr>
              <a:spLocks noChangeShapeType="1"/>
            </p:cNvSpPr>
            <p:nvPr/>
          </p:nvSpPr>
          <p:spPr bwMode="auto">
            <a:xfrm>
              <a:off x="730789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5" name="Line 299"/>
            <p:cNvSpPr>
              <a:spLocks noChangeShapeType="1"/>
            </p:cNvSpPr>
            <p:nvPr/>
          </p:nvSpPr>
          <p:spPr bwMode="auto">
            <a:xfrm>
              <a:off x="733782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6" name="Line 300"/>
            <p:cNvSpPr>
              <a:spLocks noChangeShapeType="1"/>
            </p:cNvSpPr>
            <p:nvPr/>
          </p:nvSpPr>
          <p:spPr bwMode="auto">
            <a:xfrm>
              <a:off x="739837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7" name="Line 301"/>
            <p:cNvSpPr>
              <a:spLocks noChangeShapeType="1"/>
            </p:cNvSpPr>
            <p:nvPr/>
          </p:nvSpPr>
          <p:spPr bwMode="auto">
            <a:xfrm>
              <a:off x="742830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8" name="Line 302"/>
            <p:cNvSpPr>
              <a:spLocks noChangeShapeType="1"/>
            </p:cNvSpPr>
            <p:nvPr/>
          </p:nvSpPr>
          <p:spPr bwMode="auto">
            <a:xfrm>
              <a:off x="745823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9" name="Line 303"/>
            <p:cNvSpPr>
              <a:spLocks noChangeShapeType="1"/>
            </p:cNvSpPr>
            <p:nvPr/>
          </p:nvSpPr>
          <p:spPr bwMode="auto">
            <a:xfrm>
              <a:off x="7488860"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0" name="Line 304"/>
            <p:cNvSpPr>
              <a:spLocks noChangeShapeType="1"/>
            </p:cNvSpPr>
            <p:nvPr/>
          </p:nvSpPr>
          <p:spPr bwMode="auto">
            <a:xfrm>
              <a:off x="754871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1" name="Line 305"/>
            <p:cNvSpPr>
              <a:spLocks noChangeShapeType="1"/>
            </p:cNvSpPr>
            <p:nvPr/>
          </p:nvSpPr>
          <p:spPr bwMode="auto">
            <a:xfrm>
              <a:off x="757934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2" name="Line 306"/>
            <p:cNvSpPr>
              <a:spLocks noChangeShapeType="1"/>
            </p:cNvSpPr>
            <p:nvPr/>
          </p:nvSpPr>
          <p:spPr bwMode="auto">
            <a:xfrm>
              <a:off x="760927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3" name="Line 307"/>
            <p:cNvSpPr>
              <a:spLocks noChangeShapeType="1"/>
            </p:cNvSpPr>
            <p:nvPr/>
          </p:nvSpPr>
          <p:spPr bwMode="auto">
            <a:xfrm>
              <a:off x="763920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4" name="Line 308"/>
            <p:cNvSpPr>
              <a:spLocks noChangeShapeType="1"/>
            </p:cNvSpPr>
            <p:nvPr/>
          </p:nvSpPr>
          <p:spPr bwMode="auto">
            <a:xfrm>
              <a:off x="7699757"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5" name="Line 309"/>
            <p:cNvSpPr>
              <a:spLocks noChangeShapeType="1"/>
            </p:cNvSpPr>
            <p:nvPr/>
          </p:nvSpPr>
          <p:spPr bwMode="auto">
            <a:xfrm>
              <a:off x="772968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6" name="Line 310"/>
            <p:cNvSpPr>
              <a:spLocks noChangeShapeType="1"/>
            </p:cNvSpPr>
            <p:nvPr/>
          </p:nvSpPr>
          <p:spPr bwMode="auto">
            <a:xfrm>
              <a:off x="775961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7" name="Line 311"/>
            <p:cNvSpPr>
              <a:spLocks noChangeShapeType="1"/>
            </p:cNvSpPr>
            <p:nvPr/>
          </p:nvSpPr>
          <p:spPr bwMode="auto">
            <a:xfrm>
              <a:off x="7790240"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8" name="Line 312"/>
            <p:cNvSpPr>
              <a:spLocks noChangeShapeType="1"/>
            </p:cNvSpPr>
            <p:nvPr/>
          </p:nvSpPr>
          <p:spPr bwMode="auto">
            <a:xfrm>
              <a:off x="7850099"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9" name="Line 313"/>
            <p:cNvSpPr>
              <a:spLocks noChangeShapeType="1"/>
            </p:cNvSpPr>
            <p:nvPr/>
          </p:nvSpPr>
          <p:spPr bwMode="auto">
            <a:xfrm>
              <a:off x="7880724"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0" name="Line 314"/>
            <p:cNvSpPr>
              <a:spLocks noChangeShapeType="1"/>
            </p:cNvSpPr>
            <p:nvPr/>
          </p:nvSpPr>
          <p:spPr bwMode="auto">
            <a:xfrm>
              <a:off x="791065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1" name="Line 315"/>
            <p:cNvSpPr>
              <a:spLocks noChangeShapeType="1"/>
            </p:cNvSpPr>
            <p:nvPr/>
          </p:nvSpPr>
          <p:spPr bwMode="auto">
            <a:xfrm>
              <a:off x="794058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2" name="Line 316"/>
            <p:cNvSpPr>
              <a:spLocks noChangeShapeType="1"/>
            </p:cNvSpPr>
            <p:nvPr/>
          </p:nvSpPr>
          <p:spPr bwMode="auto">
            <a:xfrm>
              <a:off x="800113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3" name="Line 317"/>
            <p:cNvSpPr>
              <a:spLocks noChangeShapeType="1"/>
            </p:cNvSpPr>
            <p:nvPr/>
          </p:nvSpPr>
          <p:spPr bwMode="auto">
            <a:xfrm>
              <a:off x="803106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4" name="Line 318"/>
            <p:cNvSpPr>
              <a:spLocks noChangeShapeType="1"/>
            </p:cNvSpPr>
            <p:nvPr/>
          </p:nvSpPr>
          <p:spPr bwMode="auto">
            <a:xfrm>
              <a:off x="806099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5" name="Line 319"/>
            <p:cNvSpPr>
              <a:spLocks noChangeShapeType="1"/>
            </p:cNvSpPr>
            <p:nvPr/>
          </p:nvSpPr>
          <p:spPr bwMode="auto">
            <a:xfrm>
              <a:off x="8091620"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6" name="Line 320"/>
            <p:cNvSpPr>
              <a:spLocks noChangeShapeType="1"/>
            </p:cNvSpPr>
            <p:nvPr/>
          </p:nvSpPr>
          <p:spPr bwMode="auto">
            <a:xfrm>
              <a:off x="8151478"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7" name="Line 321"/>
            <p:cNvSpPr>
              <a:spLocks noChangeShapeType="1"/>
            </p:cNvSpPr>
            <p:nvPr/>
          </p:nvSpPr>
          <p:spPr bwMode="auto">
            <a:xfrm>
              <a:off x="818210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8" name="Line 322"/>
            <p:cNvSpPr>
              <a:spLocks noChangeShapeType="1"/>
            </p:cNvSpPr>
            <p:nvPr/>
          </p:nvSpPr>
          <p:spPr bwMode="auto">
            <a:xfrm>
              <a:off x="8212033"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9" name="Line 323"/>
            <p:cNvSpPr>
              <a:spLocks noChangeShapeType="1"/>
            </p:cNvSpPr>
            <p:nvPr/>
          </p:nvSpPr>
          <p:spPr bwMode="auto">
            <a:xfrm>
              <a:off x="8241962"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0" name="Line 324"/>
            <p:cNvSpPr>
              <a:spLocks noChangeShapeType="1"/>
            </p:cNvSpPr>
            <p:nvPr/>
          </p:nvSpPr>
          <p:spPr bwMode="auto">
            <a:xfrm>
              <a:off x="8302516"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1" name="Line 325"/>
            <p:cNvSpPr>
              <a:spLocks noChangeShapeType="1"/>
            </p:cNvSpPr>
            <p:nvPr/>
          </p:nvSpPr>
          <p:spPr bwMode="auto">
            <a:xfrm>
              <a:off x="833244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2" name="Line 326"/>
            <p:cNvSpPr>
              <a:spLocks noChangeShapeType="1"/>
            </p:cNvSpPr>
            <p:nvPr/>
          </p:nvSpPr>
          <p:spPr bwMode="auto">
            <a:xfrm>
              <a:off x="8362375"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3" name="Line 327"/>
            <p:cNvSpPr>
              <a:spLocks noChangeShapeType="1"/>
            </p:cNvSpPr>
            <p:nvPr/>
          </p:nvSpPr>
          <p:spPr bwMode="auto">
            <a:xfrm>
              <a:off x="8393000" y="2919211"/>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4" name="Line 328"/>
            <p:cNvSpPr>
              <a:spLocks noChangeShapeType="1"/>
            </p:cNvSpPr>
            <p:nvPr/>
          </p:nvSpPr>
          <p:spPr bwMode="auto">
            <a:xfrm>
              <a:off x="3295991"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5" name="Line 330"/>
            <p:cNvSpPr>
              <a:spLocks noChangeShapeType="1"/>
            </p:cNvSpPr>
            <p:nvPr/>
          </p:nvSpPr>
          <p:spPr bwMode="auto">
            <a:xfrm>
              <a:off x="344703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6" name="Line 332"/>
            <p:cNvSpPr>
              <a:spLocks noChangeShapeType="1"/>
            </p:cNvSpPr>
            <p:nvPr/>
          </p:nvSpPr>
          <p:spPr bwMode="auto">
            <a:xfrm>
              <a:off x="3597371"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7" name="Line 334"/>
            <p:cNvSpPr>
              <a:spLocks noChangeShapeType="1"/>
            </p:cNvSpPr>
            <p:nvPr/>
          </p:nvSpPr>
          <p:spPr bwMode="auto">
            <a:xfrm>
              <a:off x="3748409"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8" name="Line 336"/>
            <p:cNvSpPr>
              <a:spLocks noChangeShapeType="1"/>
            </p:cNvSpPr>
            <p:nvPr/>
          </p:nvSpPr>
          <p:spPr bwMode="auto">
            <a:xfrm>
              <a:off x="3898751"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9" name="Rectangle 337"/>
            <p:cNvSpPr>
              <a:spLocks noChangeArrowheads="1"/>
            </p:cNvSpPr>
            <p:nvPr/>
          </p:nvSpPr>
          <p:spPr bwMode="auto">
            <a:xfrm>
              <a:off x="3862557" y="2975453"/>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500</a:t>
              </a:r>
              <a:endParaRPr lang="en-US" altLang="en-US" sz="1800"/>
            </a:p>
          </p:txBody>
        </p:sp>
        <p:sp>
          <p:nvSpPr>
            <p:cNvPr id="4150" name="Line 338"/>
            <p:cNvSpPr>
              <a:spLocks noChangeShapeType="1"/>
            </p:cNvSpPr>
            <p:nvPr/>
          </p:nvSpPr>
          <p:spPr bwMode="auto">
            <a:xfrm>
              <a:off x="4049789"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1" name="Line 340"/>
            <p:cNvSpPr>
              <a:spLocks noChangeShapeType="1"/>
            </p:cNvSpPr>
            <p:nvPr/>
          </p:nvSpPr>
          <p:spPr bwMode="auto">
            <a:xfrm>
              <a:off x="4200131"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2" name="Line 342"/>
            <p:cNvSpPr>
              <a:spLocks noChangeShapeType="1"/>
            </p:cNvSpPr>
            <p:nvPr/>
          </p:nvSpPr>
          <p:spPr bwMode="auto">
            <a:xfrm>
              <a:off x="4351169"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3" name="Line 344"/>
            <p:cNvSpPr>
              <a:spLocks noChangeShapeType="1"/>
            </p:cNvSpPr>
            <p:nvPr/>
          </p:nvSpPr>
          <p:spPr bwMode="auto">
            <a:xfrm>
              <a:off x="4501511"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4" name="Line 346"/>
            <p:cNvSpPr>
              <a:spLocks noChangeShapeType="1"/>
            </p:cNvSpPr>
            <p:nvPr/>
          </p:nvSpPr>
          <p:spPr bwMode="auto">
            <a:xfrm>
              <a:off x="4652549"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5" name="Line 348"/>
            <p:cNvSpPr>
              <a:spLocks noChangeShapeType="1"/>
            </p:cNvSpPr>
            <p:nvPr/>
          </p:nvSpPr>
          <p:spPr bwMode="auto">
            <a:xfrm>
              <a:off x="4802891"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6" name="Line 350"/>
            <p:cNvSpPr>
              <a:spLocks noChangeShapeType="1"/>
            </p:cNvSpPr>
            <p:nvPr/>
          </p:nvSpPr>
          <p:spPr bwMode="auto">
            <a:xfrm>
              <a:off x="4953928"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7" name="Line 352"/>
            <p:cNvSpPr>
              <a:spLocks noChangeShapeType="1"/>
            </p:cNvSpPr>
            <p:nvPr/>
          </p:nvSpPr>
          <p:spPr bwMode="auto">
            <a:xfrm>
              <a:off x="510427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8" name="Line 354"/>
            <p:cNvSpPr>
              <a:spLocks noChangeShapeType="1"/>
            </p:cNvSpPr>
            <p:nvPr/>
          </p:nvSpPr>
          <p:spPr bwMode="auto">
            <a:xfrm>
              <a:off x="5255308"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9" name="Line 356"/>
            <p:cNvSpPr>
              <a:spLocks noChangeShapeType="1"/>
            </p:cNvSpPr>
            <p:nvPr/>
          </p:nvSpPr>
          <p:spPr bwMode="auto">
            <a:xfrm>
              <a:off x="540565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0" name="Rectangle 357"/>
            <p:cNvSpPr>
              <a:spLocks noChangeArrowheads="1"/>
            </p:cNvSpPr>
            <p:nvPr/>
          </p:nvSpPr>
          <p:spPr bwMode="auto">
            <a:xfrm>
              <a:off x="5360408" y="2975453"/>
              <a:ext cx="1410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1000</a:t>
              </a:r>
              <a:endParaRPr lang="en-US" altLang="en-US" sz="1800"/>
            </a:p>
          </p:txBody>
        </p:sp>
        <p:sp>
          <p:nvSpPr>
            <p:cNvPr id="4161" name="Line 358"/>
            <p:cNvSpPr>
              <a:spLocks noChangeShapeType="1"/>
            </p:cNvSpPr>
            <p:nvPr/>
          </p:nvSpPr>
          <p:spPr bwMode="auto">
            <a:xfrm>
              <a:off x="5556688"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2" name="Line 360"/>
            <p:cNvSpPr>
              <a:spLocks noChangeShapeType="1"/>
            </p:cNvSpPr>
            <p:nvPr/>
          </p:nvSpPr>
          <p:spPr bwMode="auto">
            <a:xfrm>
              <a:off x="570703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3" name="Line 362"/>
            <p:cNvSpPr>
              <a:spLocks noChangeShapeType="1"/>
            </p:cNvSpPr>
            <p:nvPr/>
          </p:nvSpPr>
          <p:spPr bwMode="auto">
            <a:xfrm>
              <a:off x="5860853"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4" name="Line 364"/>
            <p:cNvSpPr>
              <a:spLocks noChangeShapeType="1"/>
            </p:cNvSpPr>
            <p:nvPr/>
          </p:nvSpPr>
          <p:spPr bwMode="auto">
            <a:xfrm>
              <a:off x="601189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5" name="Line 366"/>
            <p:cNvSpPr>
              <a:spLocks noChangeShapeType="1"/>
            </p:cNvSpPr>
            <p:nvPr/>
          </p:nvSpPr>
          <p:spPr bwMode="auto">
            <a:xfrm>
              <a:off x="6162232"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6" name="Line 368"/>
            <p:cNvSpPr>
              <a:spLocks noChangeShapeType="1"/>
            </p:cNvSpPr>
            <p:nvPr/>
          </p:nvSpPr>
          <p:spPr bwMode="auto">
            <a:xfrm>
              <a:off x="631327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7" name="Line 370"/>
            <p:cNvSpPr>
              <a:spLocks noChangeShapeType="1"/>
            </p:cNvSpPr>
            <p:nvPr/>
          </p:nvSpPr>
          <p:spPr bwMode="auto">
            <a:xfrm>
              <a:off x="6463612"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8" name="Line 372"/>
            <p:cNvSpPr>
              <a:spLocks noChangeShapeType="1"/>
            </p:cNvSpPr>
            <p:nvPr/>
          </p:nvSpPr>
          <p:spPr bwMode="auto">
            <a:xfrm>
              <a:off x="661465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9" name="Line 374"/>
            <p:cNvSpPr>
              <a:spLocks noChangeShapeType="1"/>
            </p:cNvSpPr>
            <p:nvPr/>
          </p:nvSpPr>
          <p:spPr bwMode="auto">
            <a:xfrm>
              <a:off x="6764992"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0" name="Line 376"/>
            <p:cNvSpPr>
              <a:spLocks noChangeShapeType="1"/>
            </p:cNvSpPr>
            <p:nvPr/>
          </p:nvSpPr>
          <p:spPr bwMode="auto">
            <a:xfrm>
              <a:off x="691603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1" name="Rectangle 377"/>
            <p:cNvSpPr>
              <a:spLocks noChangeArrowheads="1"/>
            </p:cNvSpPr>
            <p:nvPr/>
          </p:nvSpPr>
          <p:spPr bwMode="auto">
            <a:xfrm>
              <a:off x="6870788" y="2975453"/>
              <a:ext cx="1410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1500</a:t>
              </a:r>
              <a:endParaRPr lang="en-US" altLang="en-US" sz="1800"/>
            </a:p>
          </p:txBody>
        </p:sp>
        <p:sp>
          <p:nvSpPr>
            <p:cNvPr id="4172" name="Line 378"/>
            <p:cNvSpPr>
              <a:spLocks noChangeShapeType="1"/>
            </p:cNvSpPr>
            <p:nvPr/>
          </p:nvSpPr>
          <p:spPr bwMode="auto">
            <a:xfrm>
              <a:off x="7066372"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3" name="Line 380"/>
            <p:cNvSpPr>
              <a:spLocks noChangeShapeType="1"/>
            </p:cNvSpPr>
            <p:nvPr/>
          </p:nvSpPr>
          <p:spPr bwMode="auto">
            <a:xfrm>
              <a:off x="721741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4" name="Line 382"/>
            <p:cNvSpPr>
              <a:spLocks noChangeShapeType="1"/>
            </p:cNvSpPr>
            <p:nvPr/>
          </p:nvSpPr>
          <p:spPr bwMode="auto">
            <a:xfrm>
              <a:off x="7367752"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5" name="Line 384"/>
            <p:cNvSpPr>
              <a:spLocks noChangeShapeType="1"/>
            </p:cNvSpPr>
            <p:nvPr/>
          </p:nvSpPr>
          <p:spPr bwMode="auto">
            <a:xfrm>
              <a:off x="7518790"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6" name="Line 386"/>
            <p:cNvSpPr>
              <a:spLocks noChangeShapeType="1"/>
            </p:cNvSpPr>
            <p:nvPr/>
          </p:nvSpPr>
          <p:spPr bwMode="auto">
            <a:xfrm>
              <a:off x="7669827"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7" name="Line 388"/>
            <p:cNvSpPr>
              <a:spLocks noChangeShapeType="1"/>
            </p:cNvSpPr>
            <p:nvPr/>
          </p:nvSpPr>
          <p:spPr bwMode="auto">
            <a:xfrm>
              <a:off x="7820169"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8" name="Line 390"/>
            <p:cNvSpPr>
              <a:spLocks noChangeShapeType="1"/>
            </p:cNvSpPr>
            <p:nvPr/>
          </p:nvSpPr>
          <p:spPr bwMode="auto">
            <a:xfrm>
              <a:off x="7971207"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9" name="Line 392"/>
            <p:cNvSpPr>
              <a:spLocks noChangeShapeType="1"/>
            </p:cNvSpPr>
            <p:nvPr/>
          </p:nvSpPr>
          <p:spPr bwMode="auto">
            <a:xfrm>
              <a:off x="8121549"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0" name="Line 394"/>
            <p:cNvSpPr>
              <a:spLocks noChangeShapeType="1"/>
            </p:cNvSpPr>
            <p:nvPr/>
          </p:nvSpPr>
          <p:spPr bwMode="auto">
            <a:xfrm>
              <a:off x="8272587"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1" name="Line 396"/>
            <p:cNvSpPr>
              <a:spLocks noChangeShapeType="1"/>
            </p:cNvSpPr>
            <p:nvPr/>
          </p:nvSpPr>
          <p:spPr bwMode="auto">
            <a:xfrm>
              <a:off x="8425713" y="2919211"/>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2" name="Rectangle 397"/>
            <p:cNvSpPr>
              <a:spLocks noChangeArrowheads="1"/>
            </p:cNvSpPr>
            <p:nvPr/>
          </p:nvSpPr>
          <p:spPr bwMode="auto">
            <a:xfrm>
              <a:off x="8380472" y="2975453"/>
              <a:ext cx="1410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2000</a:t>
              </a:r>
              <a:endParaRPr lang="en-US" altLang="en-US" sz="1800"/>
            </a:p>
          </p:txBody>
        </p:sp>
        <p:sp>
          <p:nvSpPr>
            <p:cNvPr id="4183" name="Rectangle 398"/>
            <p:cNvSpPr>
              <a:spLocks noChangeArrowheads="1"/>
            </p:cNvSpPr>
            <p:nvPr/>
          </p:nvSpPr>
          <p:spPr bwMode="auto">
            <a:xfrm>
              <a:off x="5817002" y="3097310"/>
              <a:ext cx="10259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m/z</a:t>
              </a:r>
              <a:endParaRPr lang="en-US" altLang="en-US" sz="1800"/>
            </a:p>
          </p:txBody>
        </p:sp>
        <p:sp>
          <p:nvSpPr>
            <p:cNvPr id="4184" name="Line 399"/>
            <p:cNvSpPr>
              <a:spLocks noChangeShapeType="1"/>
            </p:cNvSpPr>
            <p:nvPr/>
          </p:nvSpPr>
          <p:spPr bwMode="auto">
            <a:xfrm flipV="1">
              <a:off x="3281375" y="1903112"/>
              <a:ext cx="0" cy="10067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5" name="Line 400"/>
            <p:cNvSpPr>
              <a:spLocks noChangeShapeType="1"/>
            </p:cNvSpPr>
            <p:nvPr/>
          </p:nvSpPr>
          <p:spPr bwMode="auto">
            <a:xfrm flipH="1">
              <a:off x="3266062" y="286109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6" name="Line 401"/>
            <p:cNvSpPr>
              <a:spLocks noChangeShapeType="1"/>
            </p:cNvSpPr>
            <p:nvPr/>
          </p:nvSpPr>
          <p:spPr bwMode="auto">
            <a:xfrm flipH="1">
              <a:off x="3266062" y="281235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7" name="Line 402"/>
            <p:cNvSpPr>
              <a:spLocks noChangeShapeType="1"/>
            </p:cNvSpPr>
            <p:nvPr/>
          </p:nvSpPr>
          <p:spPr bwMode="auto">
            <a:xfrm flipH="1">
              <a:off x="3266062" y="276361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8" name="Line 403"/>
            <p:cNvSpPr>
              <a:spLocks noChangeShapeType="1"/>
            </p:cNvSpPr>
            <p:nvPr/>
          </p:nvSpPr>
          <p:spPr bwMode="auto">
            <a:xfrm flipH="1">
              <a:off x="3266062" y="265862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9" name="Line 404"/>
            <p:cNvSpPr>
              <a:spLocks noChangeShapeType="1"/>
            </p:cNvSpPr>
            <p:nvPr/>
          </p:nvSpPr>
          <p:spPr bwMode="auto">
            <a:xfrm flipH="1">
              <a:off x="3266062" y="260988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0" name="Line 405"/>
            <p:cNvSpPr>
              <a:spLocks noChangeShapeType="1"/>
            </p:cNvSpPr>
            <p:nvPr/>
          </p:nvSpPr>
          <p:spPr bwMode="auto">
            <a:xfrm flipH="1">
              <a:off x="3266062" y="256114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1" name="Line 407"/>
            <p:cNvSpPr>
              <a:spLocks noChangeShapeType="1"/>
            </p:cNvSpPr>
            <p:nvPr/>
          </p:nvSpPr>
          <p:spPr bwMode="auto">
            <a:xfrm flipH="1">
              <a:off x="3266062" y="246365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2" name="Line 408"/>
            <p:cNvSpPr>
              <a:spLocks noChangeShapeType="1"/>
            </p:cNvSpPr>
            <p:nvPr/>
          </p:nvSpPr>
          <p:spPr bwMode="auto">
            <a:xfrm flipH="1">
              <a:off x="3266062" y="240741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3" name="Line 409"/>
            <p:cNvSpPr>
              <a:spLocks noChangeShapeType="1"/>
            </p:cNvSpPr>
            <p:nvPr/>
          </p:nvSpPr>
          <p:spPr bwMode="auto">
            <a:xfrm flipH="1">
              <a:off x="3266062" y="235867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4" name="Line 410"/>
            <p:cNvSpPr>
              <a:spLocks noChangeShapeType="1"/>
            </p:cNvSpPr>
            <p:nvPr/>
          </p:nvSpPr>
          <p:spPr bwMode="auto">
            <a:xfrm flipH="1">
              <a:off x="3266062" y="226118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5" name="Line 411"/>
            <p:cNvSpPr>
              <a:spLocks noChangeShapeType="1"/>
            </p:cNvSpPr>
            <p:nvPr/>
          </p:nvSpPr>
          <p:spPr bwMode="auto">
            <a:xfrm flipH="1">
              <a:off x="3266062" y="2212442"/>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6" name="Line 412"/>
            <p:cNvSpPr>
              <a:spLocks noChangeShapeType="1"/>
            </p:cNvSpPr>
            <p:nvPr/>
          </p:nvSpPr>
          <p:spPr bwMode="auto">
            <a:xfrm flipH="1">
              <a:off x="3266062" y="215432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7" name="Line 413"/>
            <p:cNvSpPr>
              <a:spLocks noChangeShapeType="1"/>
            </p:cNvSpPr>
            <p:nvPr/>
          </p:nvSpPr>
          <p:spPr bwMode="auto">
            <a:xfrm flipH="1">
              <a:off x="3266062" y="205684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8" name="Line 414"/>
            <p:cNvSpPr>
              <a:spLocks noChangeShapeType="1"/>
            </p:cNvSpPr>
            <p:nvPr/>
          </p:nvSpPr>
          <p:spPr bwMode="auto">
            <a:xfrm flipH="1">
              <a:off x="3266062" y="2008097"/>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9" name="Line 415"/>
            <p:cNvSpPr>
              <a:spLocks noChangeShapeType="1"/>
            </p:cNvSpPr>
            <p:nvPr/>
          </p:nvSpPr>
          <p:spPr bwMode="auto">
            <a:xfrm flipH="1">
              <a:off x="3266062" y="1959354"/>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0" name="Line 416"/>
            <p:cNvSpPr>
              <a:spLocks noChangeShapeType="1"/>
            </p:cNvSpPr>
            <p:nvPr/>
          </p:nvSpPr>
          <p:spPr bwMode="auto">
            <a:xfrm flipH="1">
              <a:off x="3259798" y="290983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1" name="Rectangle 417"/>
            <p:cNvSpPr>
              <a:spLocks noChangeArrowheads="1"/>
            </p:cNvSpPr>
            <p:nvPr/>
          </p:nvSpPr>
          <p:spPr bwMode="auto">
            <a:xfrm>
              <a:off x="3226389" y="2870469"/>
              <a:ext cx="3526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4202" name="Line 418"/>
            <p:cNvSpPr>
              <a:spLocks noChangeShapeType="1"/>
            </p:cNvSpPr>
            <p:nvPr/>
          </p:nvSpPr>
          <p:spPr bwMode="auto">
            <a:xfrm flipH="1">
              <a:off x="3259798" y="2714867"/>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3" name="Rectangle 419"/>
            <p:cNvSpPr>
              <a:spLocks noChangeArrowheads="1"/>
            </p:cNvSpPr>
            <p:nvPr/>
          </p:nvSpPr>
          <p:spPr bwMode="auto">
            <a:xfrm>
              <a:off x="3208292" y="2675498"/>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a:t>
              </a:r>
              <a:endParaRPr lang="en-US" altLang="en-US" sz="1800"/>
            </a:p>
          </p:txBody>
        </p:sp>
        <p:sp>
          <p:nvSpPr>
            <p:cNvPr id="4204" name="Line 420"/>
            <p:cNvSpPr>
              <a:spLocks noChangeShapeType="1"/>
            </p:cNvSpPr>
            <p:nvPr/>
          </p:nvSpPr>
          <p:spPr bwMode="auto">
            <a:xfrm flipH="1">
              <a:off x="3259798" y="2512397"/>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5" name="Rectangle 421"/>
            <p:cNvSpPr>
              <a:spLocks noChangeArrowheads="1"/>
            </p:cNvSpPr>
            <p:nvPr/>
          </p:nvSpPr>
          <p:spPr bwMode="auto">
            <a:xfrm>
              <a:off x="3208292" y="2471154"/>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40</a:t>
              </a:r>
              <a:endParaRPr lang="en-US" altLang="en-US" sz="1800"/>
            </a:p>
          </p:txBody>
        </p:sp>
        <p:sp>
          <p:nvSpPr>
            <p:cNvPr id="4206" name="Line 422"/>
            <p:cNvSpPr>
              <a:spLocks noChangeShapeType="1"/>
            </p:cNvSpPr>
            <p:nvPr/>
          </p:nvSpPr>
          <p:spPr bwMode="auto">
            <a:xfrm flipH="1">
              <a:off x="3259798" y="230992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7" name="Rectangle 423"/>
            <p:cNvSpPr>
              <a:spLocks noChangeArrowheads="1"/>
            </p:cNvSpPr>
            <p:nvPr/>
          </p:nvSpPr>
          <p:spPr bwMode="auto">
            <a:xfrm>
              <a:off x="3208292" y="2268684"/>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60</a:t>
              </a:r>
              <a:endParaRPr lang="en-US" altLang="en-US" sz="1800"/>
            </a:p>
          </p:txBody>
        </p:sp>
        <p:sp>
          <p:nvSpPr>
            <p:cNvPr id="4208" name="Line 424"/>
            <p:cNvSpPr>
              <a:spLocks noChangeShapeType="1"/>
            </p:cNvSpPr>
            <p:nvPr/>
          </p:nvSpPr>
          <p:spPr bwMode="auto">
            <a:xfrm flipH="1">
              <a:off x="3259798" y="2105582"/>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9" name="Rectangle 425"/>
            <p:cNvSpPr>
              <a:spLocks noChangeArrowheads="1"/>
            </p:cNvSpPr>
            <p:nvPr/>
          </p:nvSpPr>
          <p:spPr bwMode="auto">
            <a:xfrm>
              <a:off x="3208292" y="2066214"/>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80</a:t>
              </a:r>
              <a:endParaRPr lang="en-US" altLang="en-US" sz="1800"/>
            </a:p>
          </p:txBody>
        </p:sp>
        <p:sp>
          <p:nvSpPr>
            <p:cNvPr id="4210" name="Line 426"/>
            <p:cNvSpPr>
              <a:spLocks noChangeShapeType="1"/>
            </p:cNvSpPr>
            <p:nvPr/>
          </p:nvSpPr>
          <p:spPr bwMode="auto">
            <a:xfrm flipH="1">
              <a:off x="3259798" y="1903112"/>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11" name="Rectangle 427"/>
            <p:cNvSpPr>
              <a:spLocks noChangeArrowheads="1"/>
            </p:cNvSpPr>
            <p:nvPr/>
          </p:nvSpPr>
          <p:spPr bwMode="auto">
            <a:xfrm>
              <a:off x="3187411" y="1861869"/>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4212" name="Rectangle 428"/>
            <p:cNvSpPr>
              <a:spLocks noChangeArrowheads="1"/>
            </p:cNvSpPr>
            <p:nvPr/>
          </p:nvSpPr>
          <p:spPr bwMode="auto">
            <a:xfrm rot="16200000">
              <a:off x="2839245" y="2368647"/>
              <a:ext cx="57066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Relative Abundance</a:t>
              </a:r>
              <a:endParaRPr lang="en-US" altLang="en-US" sz="1800" dirty="0"/>
            </a:p>
          </p:txBody>
        </p:sp>
        <p:sp>
          <p:nvSpPr>
            <p:cNvPr id="4213" name="Line 429"/>
            <p:cNvSpPr>
              <a:spLocks noChangeShapeType="1"/>
            </p:cNvSpPr>
            <p:nvPr/>
          </p:nvSpPr>
          <p:spPr bwMode="auto">
            <a:xfrm flipV="1">
              <a:off x="3534033" y="2853597"/>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14" name="Line 430"/>
            <p:cNvSpPr>
              <a:spLocks noChangeShapeType="1"/>
            </p:cNvSpPr>
            <p:nvPr/>
          </p:nvSpPr>
          <p:spPr bwMode="auto">
            <a:xfrm flipV="1">
              <a:off x="4200131" y="2787981"/>
              <a:ext cx="0" cy="12185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15" name="Line 431"/>
            <p:cNvSpPr>
              <a:spLocks noChangeShapeType="1"/>
            </p:cNvSpPr>
            <p:nvPr/>
          </p:nvSpPr>
          <p:spPr bwMode="auto">
            <a:xfrm flipV="1">
              <a:off x="4299663" y="2877967"/>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16" name="Line 432"/>
            <p:cNvSpPr>
              <a:spLocks noChangeShapeType="1"/>
            </p:cNvSpPr>
            <p:nvPr/>
          </p:nvSpPr>
          <p:spPr bwMode="auto">
            <a:xfrm flipV="1">
              <a:off x="4414507" y="2797355"/>
              <a:ext cx="0" cy="112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17" name="Line 433"/>
            <p:cNvSpPr>
              <a:spLocks noChangeShapeType="1"/>
            </p:cNvSpPr>
            <p:nvPr/>
          </p:nvSpPr>
          <p:spPr bwMode="auto">
            <a:xfrm flipV="1">
              <a:off x="4664381" y="2853597"/>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18" name="Line 434"/>
            <p:cNvSpPr>
              <a:spLocks noChangeShapeType="1"/>
            </p:cNvSpPr>
            <p:nvPr/>
          </p:nvSpPr>
          <p:spPr bwMode="auto">
            <a:xfrm flipV="1">
              <a:off x="4670645" y="2756111"/>
              <a:ext cx="0" cy="1537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19" name="Line 435"/>
            <p:cNvSpPr>
              <a:spLocks noChangeShapeType="1"/>
            </p:cNvSpPr>
            <p:nvPr/>
          </p:nvSpPr>
          <p:spPr bwMode="auto">
            <a:xfrm flipV="1">
              <a:off x="4700574" y="2870469"/>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0" name="Line 436"/>
            <p:cNvSpPr>
              <a:spLocks noChangeShapeType="1"/>
            </p:cNvSpPr>
            <p:nvPr/>
          </p:nvSpPr>
          <p:spPr bwMode="auto">
            <a:xfrm flipV="1">
              <a:off x="4809155" y="2836724"/>
              <a:ext cx="0" cy="73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1" name="Line 437"/>
            <p:cNvSpPr>
              <a:spLocks noChangeShapeType="1"/>
            </p:cNvSpPr>
            <p:nvPr/>
          </p:nvSpPr>
          <p:spPr bwMode="auto">
            <a:xfrm flipV="1">
              <a:off x="4866229" y="2780482"/>
              <a:ext cx="0" cy="129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2" name="Line 438"/>
            <p:cNvSpPr>
              <a:spLocks noChangeShapeType="1"/>
            </p:cNvSpPr>
            <p:nvPr/>
          </p:nvSpPr>
          <p:spPr bwMode="auto">
            <a:xfrm flipV="1">
              <a:off x="4942096" y="2739238"/>
              <a:ext cx="0" cy="170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3" name="Line 439"/>
            <p:cNvSpPr>
              <a:spLocks noChangeShapeType="1"/>
            </p:cNvSpPr>
            <p:nvPr/>
          </p:nvSpPr>
          <p:spPr bwMode="auto">
            <a:xfrm flipV="1">
              <a:off x="4978289" y="2787981"/>
              <a:ext cx="0" cy="12185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4" name="Line 440"/>
            <p:cNvSpPr>
              <a:spLocks noChangeShapeType="1"/>
            </p:cNvSpPr>
            <p:nvPr/>
          </p:nvSpPr>
          <p:spPr bwMode="auto">
            <a:xfrm flipV="1">
              <a:off x="5113318" y="2870469"/>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5" name="Line 441"/>
            <p:cNvSpPr>
              <a:spLocks noChangeShapeType="1"/>
            </p:cNvSpPr>
            <p:nvPr/>
          </p:nvSpPr>
          <p:spPr bwMode="auto">
            <a:xfrm flipV="1">
              <a:off x="5116799" y="2797355"/>
              <a:ext cx="0" cy="112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6" name="Line 442"/>
            <p:cNvSpPr>
              <a:spLocks noChangeShapeType="1"/>
            </p:cNvSpPr>
            <p:nvPr/>
          </p:nvSpPr>
          <p:spPr bwMode="auto">
            <a:xfrm flipV="1">
              <a:off x="5225379" y="2690495"/>
              <a:ext cx="0" cy="2193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7" name="Line 443"/>
            <p:cNvSpPr>
              <a:spLocks noChangeShapeType="1"/>
            </p:cNvSpPr>
            <p:nvPr/>
          </p:nvSpPr>
          <p:spPr bwMode="auto">
            <a:xfrm flipV="1">
              <a:off x="5246260" y="2651127"/>
              <a:ext cx="0" cy="2587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8" name="Line 444"/>
            <p:cNvSpPr>
              <a:spLocks noChangeShapeType="1"/>
            </p:cNvSpPr>
            <p:nvPr/>
          </p:nvSpPr>
          <p:spPr bwMode="auto">
            <a:xfrm flipV="1">
              <a:off x="5306814" y="2772983"/>
              <a:ext cx="0" cy="13685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29" name="Line 445"/>
            <p:cNvSpPr>
              <a:spLocks noChangeShapeType="1"/>
            </p:cNvSpPr>
            <p:nvPr/>
          </p:nvSpPr>
          <p:spPr bwMode="auto">
            <a:xfrm flipV="1">
              <a:off x="5321431" y="2634254"/>
              <a:ext cx="0" cy="27558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0" name="Line 446"/>
            <p:cNvSpPr>
              <a:spLocks noChangeShapeType="1"/>
            </p:cNvSpPr>
            <p:nvPr/>
          </p:nvSpPr>
          <p:spPr bwMode="auto">
            <a:xfrm flipV="1">
              <a:off x="5360408" y="2821726"/>
              <a:ext cx="0" cy="881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1" name="Line 447"/>
            <p:cNvSpPr>
              <a:spLocks noChangeShapeType="1"/>
            </p:cNvSpPr>
            <p:nvPr/>
          </p:nvSpPr>
          <p:spPr bwMode="auto">
            <a:xfrm flipV="1">
              <a:off x="5369456" y="2471154"/>
              <a:ext cx="0" cy="43868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2" name="Line 448"/>
            <p:cNvSpPr>
              <a:spLocks noChangeShapeType="1"/>
            </p:cNvSpPr>
            <p:nvPr/>
          </p:nvSpPr>
          <p:spPr bwMode="auto">
            <a:xfrm flipV="1">
              <a:off x="5414698" y="2797355"/>
              <a:ext cx="0" cy="112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3" name="Line 449"/>
            <p:cNvSpPr>
              <a:spLocks noChangeShapeType="1"/>
            </p:cNvSpPr>
            <p:nvPr/>
          </p:nvSpPr>
          <p:spPr bwMode="auto">
            <a:xfrm flipV="1">
              <a:off x="5439059" y="2504899"/>
              <a:ext cx="0" cy="40494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4" name="Line 450"/>
            <p:cNvSpPr>
              <a:spLocks noChangeShapeType="1"/>
            </p:cNvSpPr>
            <p:nvPr/>
          </p:nvSpPr>
          <p:spPr bwMode="auto">
            <a:xfrm flipV="1">
              <a:off x="5445324" y="2578012"/>
              <a:ext cx="0" cy="3318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5" name="Line 451"/>
            <p:cNvSpPr>
              <a:spLocks noChangeShapeType="1"/>
            </p:cNvSpPr>
            <p:nvPr/>
          </p:nvSpPr>
          <p:spPr bwMode="auto">
            <a:xfrm flipV="1">
              <a:off x="5450892" y="2797355"/>
              <a:ext cx="0" cy="1124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6" name="Line 452"/>
            <p:cNvSpPr>
              <a:spLocks noChangeShapeType="1"/>
            </p:cNvSpPr>
            <p:nvPr/>
          </p:nvSpPr>
          <p:spPr bwMode="auto">
            <a:xfrm flipV="1">
              <a:off x="5466204" y="1895614"/>
              <a:ext cx="0" cy="10142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7" name="Line 453"/>
            <p:cNvSpPr>
              <a:spLocks noChangeShapeType="1"/>
            </p:cNvSpPr>
            <p:nvPr/>
          </p:nvSpPr>
          <p:spPr bwMode="auto">
            <a:xfrm flipV="1">
              <a:off x="5481517" y="2748612"/>
              <a:ext cx="0" cy="161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8" name="Line 454"/>
            <p:cNvSpPr>
              <a:spLocks noChangeShapeType="1"/>
            </p:cNvSpPr>
            <p:nvPr/>
          </p:nvSpPr>
          <p:spPr bwMode="auto">
            <a:xfrm flipV="1">
              <a:off x="5493349" y="2780482"/>
              <a:ext cx="0" cy="129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39" name="Line 455"/>
            <p:cNvSpPr>
              <a:spLocks noChangeShapeType="1"/>
            </p:cNvSpPr>
            <p:nvPr/>
          </p:nvSpPr>
          <p:spPr bwMode="auto">
            <a:xfrm flipV="1">
              <a:off x="5520495" y="1959354"/>
              <a:ext cx="0" cy="9504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0" name="Line 456"/>
            <p:cNvSpPr>
              <a:spLocks noChangeShapeType="1"/>
            </p:cNvSpPr>
            <p:nvPr/>
          </p:nvSpPr>
          <p:spPr bwMode="auto">
            <a:xfrm flipV="1">
              <a:off x="5562952" y="2105582"/>
              <a:ext cx="0" cy="8042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1" name="Line 457"/>
            <p:cNvSpPr>
              <a:spLocks noChangeShapeType="1"/>
            </p:cNvSpPr>
            <p:nvPr/>
          </p:nvSpPr>
          <p:spPr bwMode="auto">
            <a:xfrm flipV="1">
              <a:off x="5572001" y="2787981"/>
              <a:ext cx="0" cy="12185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2" name="Line 458"/>
            <p:cNvSpPr>
              <a:spLocks noChangeShapeType="1"/>
            </p:cNvSpPr>
            <p:nvPr/>
          </p:nvSpPr>
          <p:spPr bwMode="auto">
            <a:xfrm flipV="1">
              <a:off x="5577569" y="2553641"/>
              <a:ext cx="0" cy="35619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3" name="Line 459"/>
            <p:cNvSpPr>
              <a:spLocks noChangeShapeType="1"/>
            </p:cNvSpPr>
            <p:nvPr/>
          </p:nvSpPr>
          <p:spPr bwMode="auto">
            <a:xfrm flipV="1">
              <a:off x="5586617" y="2602384"/>
              <a:ext cx="0" cy="30745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4" name="Line 460"/>
            <p:cNvSpPr>
              <a:spLocks noChangeShapeType="1"/>
            </p:cNvSpPr>
            <p:nvPr/>
          </p:nvSpPr>
          <p:spPr bwMode="auto">
            <a:xfrm flipV="1">
              <a:off x="5626291" y="2724240"/>
              <a:ext cx="0" cy="1855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5" name="Line 461"/>
            <p:cNvSpPr>
              <a:spLocks noChangeShapeType="1"/>
            </p:cNvSpPr>
            <p:nvPr/>
          </p:nvSpPr>
          <p:spPr bwMode="auto">
            <a:xfrm flipV="1">
              <a:off x="5656220" y="2748612"/>
              <a:ext cx="0" cy="161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6" name="Line 462"/>
            <p:cNvSpPr>
              <a:spLocks noChangeShapeType="1"/>
            </p:cNvSpPr>
            <p:nvPr/>
          </p:nvSpPr>
          <p:spPr bwMode="auto">
            <a:xfrm flipV="1">
              <a:off x="5683365" y="286109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7" name="Line 463"/>
            <p:cNvSpPr>
              <a:spLocks noChangeShapeType="1"/>
            </p:cNvSpPr>
            <p:nvPr/>
          </p:nvSpPr>
          <p:spPr bwMode="auto">
            <a:xfrm flipV="1">
              <a:off x="5942288" y="2821726"/>
              <a:ext cx="0" cy="881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8" name="Line 464"/>
            <p:cNvSpPr>
              <a:spLocks noChangeShapeType="1"/>
            </p:cNvSpPr>
            <p:nvPr/>
          </p:nvSpPr>
          <p:spPr bwMode="auto">
            <a:xfrm flipV="1">
              <a:off x="6147615" y="2724240"/>
              <a:ext cx="0" cy="1855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49" name="Line 465"/>
            <p:cNvSpPr>
              <a:spLocks noChangeShapeType="1"/>
            </p:cNvSpPr>
            <p:nvPr/>
          </p:nvSpPr>
          <p:spPr bwMode="auto">
            <a:xfrm flipV="1">
              <a:off x="6310486" y="2724240"/>
              <a:ext cx="0" cy="1855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0" name="Line 466"/>
            <p:cNvSpPr>
              <a:spLocks noChangeShapeType="1"/>
            </p:cNvSpPr>
            <p:nvPr/>
          </p:nvSpPr>
          <p:spPr bwMode="auto">
            <a:xfrm flipV="1">
              <a:off x="6548527" y="2609883"/>
              <a:ext cx="0" cy="29995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1" name="Line 467"/>
            <p:cNvSpPr>
              <a:spLocks noChangeShapeType="1"/>
            </p:cNvSpPr>
            <p:nvPr/>
          </p:nvSpPr>
          <p:spPr bwMode="auto">
            <a:xfrm flipV="1">
              <a:off x="6650843" y="2585511"/>
              <a:ext cx="0" cy="3243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2" name="Line 468"/>
            <p:cNvSpPr>
              <a:spLocks noChangeShapeType="1"/>
            </p:cNvSpPr>
            <p:nvPr/>
          </p:nvSpPr>
          <p:spPr bwMode="auto">
            <a:xfrm flipV="1">
              <a:off x="6925078" y="2463655"/>
              <a:ext cx="0" cy="4461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3" name="Line 469"/>
            <p:cNvSpPr>
              <a:spLocks noChangeShapeType="1"/>
            </p:cNvSpPr>
            <p:nvPr/>
          </p:nvSpPr>
          <p:spPr bwMode="auto">
            <a:xfrm flipV="1">
              <a:off x="7093517" y="2821726"/>
              <a:ext cx="0" cy="881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4" name="Line 470"/>
            <p:cNvSpPr>
              <a:spLocks noChangeShapeType="1"/>
            </p:cNvSpPr>
            <p:nvPr/>
          </p:nvSpPr>
          <p:spPr bwMode="auto">
            <a:xfrm flipV="1">
              <a:off x="7129710" y="2772983"/>
              <a:ext cx="0" cy="13685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5" name="Line 471"/>
            <p:cNvSpPr>
              <a:spLocks noChangeShapeType="1"/>
            </p:cNvSpPr>
            <p:nvPr/>
          </p:nvSpPr>
          <p:spPr bwMode="auto">
            <a:xfrm flipV="1">
              <a:off x="7133190" y="2707368"/>
              <a:ext cx="0" cy="2024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6" name="Line 472"/>
            <p:cNvSpPr>
              <a:spLocks noChangeShapeType="1"/>
            </p:cNvSpPr>
            <p:nvPr/>
          </p:nvSpPr>
          <p:spPr bwMode="auto">
            <a:xfrm flipV="1">
              <a:off x="7452667" y="2780482"/>
              <a:ext cx="0" cy="129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57" name="Rectangle 473"/>
            <p:cNvSpPr>
              <a:spLocks noChangeArrowheads="1"/>
            </p:cNvSpPr>
            <p:nvPr/>
          </p:nvSpPr>
          <p:spPr bwMode="auto">
            <a:xfrm>
              <a:off x="5398689" y="1798128"/>
              <a:ext cx="22923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solidFill>
                    <a:srgbClr val="C00000"/>
                  </a:solidFill>
                </a:rPr>
                <a:t>1019.97</a:t>
              </a:r>
              <a:endParaRPr lang="en-US" altLang="en-US" sz="1400" dirty="0">
                <a:solidFill>
                  <a:srgbClr val="C00000"/>
                </a:solidFill>
              </a:endParaRPr>
            </a:p>
          </p:txBody>
        </p:sp>
        <p:sp>
          <p:nvSpPr>
            <p:cNvPr id="4258" name="Rectangle 474"/>
            <p:cNvSpPr>
              <a:spLocks noChangeArrowheads="1"/>
            </p:cNvSpPr>
            <p:nvPr/>
          </p:nvSpPr>
          <p:spPr bwMode="auto">
            <a:xfrm>
              <a:off x="5522583" y="2008097"/>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1051.83</a:t>
              </a:r>
              <a:endParaRPr lang="en-US" altLang="en-US" sz="1400"/>
            </a:p>
          </p:txBody>
        </p:sp>
        <p:sp>
          <p:nvSpPr>
            <p:cNvPr id="4259" name="Line 475"/>
            <p:cNvSpPr>
              <a:spLocks noChangeShapeType="1"/>
            </p:cNvSpPr>
            <p:nvPr/>
          </p:nvSpPr>
          <p:spPr bwMode="auto">
            <a:xfrm flipV="1">
              <a:off x="5562952" y="2090585"/>
              <a:ext cx="27145"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60" name="Rectangle 476"/>
            <p:cNvSpPr>
              <a:spLocks noChangeArrowheads="1"/>
            </p:cNvSpPr>
            <p:nvPr/>
          </p:nvSpPr>
          <p:spPr bwMode="auto">
            <a:xfrm>
              <a:off x="6857564" y="2366169"/>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1502.85</a:t>
              </a:r>
              <a:endParaRPr lang="en-US" altLang="en-US" sz="1400"/>
            </a:p>
          </p:txBody>
        </p:sp>
        <p:sp>
          <p:nvSpPr>
            <p:cNvPr id="4261" name="Rectangle 477"/>
            <p:cNvSpPr>
              <a:spLocks noChangeArrowheads="1"/>
            </p:cNvSpPr>
            <p:nvPr/>
          </p:nvSpPr>
          <p:spPr bwMode="auto">
            <a:xfrm>
              <a:off x="5310990" y="2373668"/>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987.93</a:t>
              </a:r>
              <a:endParaRPr lang="en-US" altLang="en-US" sz="1400"/>
            </a:p>
          </p:txBody>
        </p:sp>
        <p:sp>
          <p:nvSpPr>
            <p:cNvPr id="4262" name="Rectangle 478"/>
            <p:cNvSpPr>
              <a:spLocks noChangeArrowheads="1"/>
            </p:cNvSpPr>
            <p:nvPr/>
          </p:nvSpPr>
          <p:spPr bwMode="auto">
            <a:xfrm>
              <a:off x="5564344" y="2456156"/>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1056.91</a:t>
              </a:r>
              <a:endParaRPr lang="en-US" altLang="en-US" sz="1400"/>
            </a:p>
          </p:txBody>
        </p:sp>
        <p:sp>
          <p:nvSpPr>
            <p:cNvPr id="4263" name="Line 479"/>
            <p:cNvSpPr>
              <a:spLocks noChangeShapeType="1"/>
            </p:cNvSpPr>
            <p:nvPr/>
          </p:nvSpPr>
          <p:spPr bwMode="auto">
            <a:xfrm flipV="1">
              <a:off x="5577569" y="2536768"/>
              <a:ext cx="54290"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64" name="Rectangle 480"/>
            <p:cNvSpPr>
              <a:spLocks noChangeArrowheads="1"/>
            </p:cNvSpPr>
            <p:nvPr/>
          </p:nvSpPr>
          <p:spPr bwMode="auto">
            <a:xfrm>
              <a:off x="6583329" y="2488025"/>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1411.97</a:t>
              </a:r>
              <a:endParaRPr lang="en-US" altLang="en-US" sz="1400"/>
            </a:p>
          </p:txBody>
        </p:sp>
        <p:sp>
          <p:nvSpPr>
            <p:cNvPr id="4265" name="Rectangle 481"/>
            <p:cNvSpPr>
              <a:spLocks noChangeArrowheads="1"/>
            </p:cNvSpPr>
            <p:nvPr/>
          </p:nvSpPr>
          <p:spPr bwMode="auto">
            <a:xfrm>
              <a:off x="6444819" y="2512397"/>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1377.89</a:t>
              </a:r>
              <a:endParaRPr lang="en-US" altLang="en-US" sz="1400"/>
            </a:p>
          </p:txBody>
        </p:sp>
        <p:sp>
          <p:nvSpPr>
            <p:cNvPr id="4266" name="Line 482"/>
            <p:cNvSpPr>
              <a:spLocks noChangeShapeType="1"/>
            </p:cNvSpPr>
            <p:nvPr/>
          </p:nvSpPr>
          <p:spPr bwMode="auto">
            <a:xfrm flipH="1" flipV="1">
              <a:off x="6512334" y="2593010"/>
              <a:ext cx="36193"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67" name="Rectangle 483"/>
            <p:cNvSpPr>
              <a:spLocks noChangeArrowheads="1"/>
            </p:cNvSpPr>
            <p:nvPr/>
          </p:nvSpPr>
          <p:spPr bwMode="auto">
            <a:xfrm>
              <a:off x="5118418" y="2522668"/>
              <a:ext cx="1939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solidFill>
                    <a:srgbClr val="C00000"/>
                  </a:solidFill>
                </a:rPr>
                <a:t>971.41</a:t>
              </a:r>
              <a:endParaRPr lang="en-US" altLang="en-US" sz="1400" dirty="0">
                <a:solidFill>
                  <a:srgbClr val="C00000"/>
                </a:solidFill>
              </a:endParaRPr>
            </a:p>
          </p:txBody>
        </p:sp>
        <p:sp>
          <p:nvSpPr>
            <p:cNvPr id="4268" name="Line 484"/>
            <p:cNvSpPr>
              <a:spLocks noChangeShapeType="1"/>
            </p:cNvSpPr>
            <p:nvPr/>
          </p:nvSpPr>
          <p:spPr bwMode="auto">
            <a:xfrm flipH="1" flipV="1">
              <a:off x="5303334" y="2617382"/>
              <a:ext cx="18097"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69" name="Rectangle 485"/>
            <p:cNvSpPr>
              <a:spLocks noChangeArrowheads="1"/>
            </p:cNvSpPr>
            <p:nvPr/>
          </p:nvSpPr>
          <p:spPr bwMode="auto">
            <a:xfrm>
              <a:off x="5121670" y="2593010"/>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dirty="0" smtClean="0"/>
                <a:t>939.44</a:t>
              </a:r>
              <a:endParaRPr lang="en-US" altLang="en-US" sz="1400" dirty="0"/>
            </a:p>
          </p:txBody>
        </p:sp>
        <p:sp>
          <p:nvSpPr>
            <p:cNvPr id="4270" name="Line 486"/>
            <p:cNvSpPr>
              <a:spLocks noChangeShapeType="1"/>
            </p:cNvSpPr>
            <p:nvPr/>
          </p:nvSpPr>
          <p:spPr bwMode="auto">
            <a:xfrm flipH="1" flipV="1">
              <a:off x="5180137" y="2675498"/>
              <a:ext cx="45242"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71" name="Rectangle 487"/>
            <p:cNvSpPr>
              <a:spLocks noChangeArrowheads="1"/>
            </p:cNvSpPr>
            <p:nvPr/>
          </p:nvSpPr>
          <p:spPr bwMode="auto">
            <a:xfrm>
              <a:off x="7065675" y="2609883"/>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1572.12</a:t>
              </a:r>
              <a:endParaRPr lang="en-US" altLang="en-US" sz="1400"/>
            </a:p>
          </p:txBody>
        </p:sp>
        <p:sp>
          <p:nvSpPr>
            <p:cNvPr id="4272" name="Rectangle 488"/>
            <p:cNvSpPr>
              <a:spLocks noChangeArrowheads="1"/>
            </p:cNvSpPr>
            <p:nvPr/>
          </p:nvSpPr>
          <p:spPr bwMode="auto">
            <a:xfrm>
              <a:off x="6242972" y="2626755"/>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1298.86</a:t>
              </a:r>
              <a:endParaRPr lang="en-US" altLang="en-US" sz="1400"/>
            </a:p>
          </p:txBody>
        </p:sp>
        <p:sp>
          <p:nvSpPr>
            <p:cNvPr id="4273" name="Rectangle 489"/>
            <p:cNvSpPr>
              <a:spLocks noChangeArrowheads="1"/>
            </p:cNvSpPr>
            <p:nvPr/>
          </p:nvSpPr>
          <p:spPr bwMode="auto">
            <a:xfrm>
              <a:off x="6080101" y="2626755"/>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1244.98</a:t>
              </a:r>
              <a:endParaRPr lang="en-US" altLang="en-US" sz="1400"/>
            </a:p>
          </p:txBody>
        </p:sp>
        <p:sp>
          <p:nvSpPr>
            <p:cNvPr id="4274" name="Rectangle 490"/>
            <p:cNvSpPr>
              <a:spLocks noChangeArrowheads="1"/>
            </p:cNvSpPr>
            <p:nvPr/>
          </p:nvSpPr>
          <p:spPr bwMode="auto">
            <a:xfrm>
              <a:off x="5623436" y="2631321"/>
              <a:ext cx="22923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solidFill>
                    <a:srgbClr val="C00000"/>
                  </a:solidFill>
                </a:rPr>
                <a:t>1072.83</a:t>
              </a:r>
              <a:endParaRPr lang="en-US" altLang="en-US" sz="1400" dirty="0">
                <a:solidFill>
                  <a:srgbClr val="C00000"/>
                </a:solidFill>
              </a:endParaRPr>
            </a:p>
          </p:txBody>
        </p:sp>
        <p:sp>
          <p:nvSpPr>
            <p:cNvPr id="4275" name="Line 491"/>
            <p:cNvSpPr>
              <a:spLocks noChangeShapeType="1"/>
            </p:cNvSpPr>
            <p:nvPr/>
          </p:nvSpPr>
          <p:spPr bwMode="auto">
            <a:xfrm flipV="1">
              <a:off x="5626291" y="2707368"/>
              <a:ext cx="36193"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76" name="Rectangle 492"/>
            <p:cNvSpPr>
              <a:spLocks noChangeArrowheads="1"/>
            </p:cNvSpPr>
            <p:nvPr/>
          </p:nvSpPr>
          <p:spPr bwMode="auto">
            <a:xfrm>
              <a:off x="4883630" y="2641753"/>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845.98</a:t>
              </a:r>
              <a:endParaRPr lang="en-US" altLang="en-US" sz="1400"/>
            </a:p>
          </p:txBody>
        </p:sp>
        <p:sp>
          <p:nvSpPr>
            <p:cNvPr id="4277" name="Rectangle 493"/>
            <p:cNvSpPr>
              <a:spLocks noChangeArrowheads="1"/>
            </p:cNvSpPr>
            <p:nvPr/>
          </p:nvSpPr>
          <p:spPr bwMode="auto">
            <a:xfrm>
              <a:off x="4612179" y="2658626"/>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755.99</a:t>
              </a:r>
              <a:endParaRPr lang="en-US" altLang="en-US" sz="1400"/>
            </a:p>
          </p:txBody>
        </p:sp>
        <p:sp>
          <p:nvSpPr>
            <p:cNvPr id="4278" name="Rectangle 494"/>
            <p:cNvSpPr>
              <a:spLocks noChangeArrowheads="1"/>
            </p:cNvSpPr>
            <p:nvPr/>
          </p:nvSpPr>
          <p:spPr bwMode="auto">
            <a:xfrm>
              <a:off x="4762521" y="2682996"/>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820.58</a:t>
              </a:r>
              <a:endParaRPr lang="en-US" altLang="en-US" sz="1400"/>
            </a:p>
          </p:txBody>
        </p:sp>
        <p:sp>
          <p:nvSpPr>
            <p:cNvPr id="4279" name="Line 495"/>
            <p:cNvSpPr>
              <a:spLocks noChangeShapeType="1"/>
            </p:cNvSpPr>
            <p:nvPr/>
          </p:nvSpPr>
          <p:spPr bwMode="auto">
            <a:xfrm flipH="1" flipV="1">
              <a:off x="4820987" y="2763610"/>
              <a:ext cx="45242"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80" name="Rectangle 496"/>
            <p:cNvSpPr>
              <a:spLocks noChangeArrowheads="1"/>
            </p:cNvSpPr>
            <p:nvPr/>
          </p:nvSpPr>
          <p:spPr bwMode="auto">
            <a:xfrm>
              <a:off x="7385152" y="2682996"/>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1678.14</a:t>
              </a:r>
              <a:endParaRPr lang="en-US" altLang="en-US" sz="1400"/>
            </a:p>
          </p:txBody>
        </p:sp>
        <p:sp>
          <p:nvSpPr>
            <p:cNvPr id="4281" name="Rectangle 497"/>
            <p:cNvSpPr>
              <a:spLocks noChangeArrowheads="1"/>
            </p:cNvSpPr>
            <p:nvPr/>
          </p:nvSpPr>
          <p:spPr bwMode="auto">
            <a:xfrm>
              <a:off x="4141664" y="2690495"/>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600.45</a:t>
              </a:r>
              <a:endParaRPr lang="en-US" altLang="en-US" sz="1400"/>
            </a:p>
          </p:txBody>
        </p:sp>
        <p:sp>
          <p:nvSpPr>
            <p:cNvPr id="4282" name="Rectangle 498"/>
            <p:cNvSpPr>
              <a:spLocks noChangeArrowheads="1"/>
            </p:cNvSpPr>
            <p:nvPr/>
          </p:nvSpPr>
          <p:spPr bwMode="auto">
            <a:xfrm>
              <a:off x="4356040" y="2699870"/>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671.30</a:t>
              </a:r>
              <a:endParaRPr lang="en-US" altLang="en-US" sz="1400"/>
            </a:p>
          </p:txBody>
        </p:sp>
        <p:sp>
          <p:nvSpPr>
            <p:cNvPr id="4283" name="Rectangle 499"/>
            <p:cNvSpPr>
              <a:spLocks noChangeArrowheads="1"/>
            </p:cNvSpPr>
            <p:nvPr/>
          </p:nvSpPr>
          <p:spPr bwMode="auto">
            <a:xfrm>
              <a:off x="5058332" y="2699870"/>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903.88</a:t>
              </a:r>
              <a:endParaRPr lang="en-US" altLang="en-US" sz="1400"/>
            </a:p>
          </p:txBody>
        </p:sp>
        <p:sp>
          <p:nvSpPr>
            <p:cNvPr id="4284" name="Rectangle 500"/>
            <p:cNvSpPr>
              <a:spLocks noChangeArrowheads="1"/>
            </p:cNvSpPr>
            <p:nvPr/>
          </p:nvSpPr>
          <p:spPr bwMode="auto">
            <a:xfrm>
              <a:off x="5874773" y="2724240"/>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1177.67</a:t>
              </a:r>
              <a:endParaRPr lang="en-US" altLang="en-US" sz="1400"/>
            </a:p>
          </p:txBody>
        </p:sp>
        <p:sp>
          <p:nvSpPr>
            <p:cNvPr id="4285" name="Rectangle 501"/>
            <p:cNvSpPr>
              <a:spLocks noChangeArrowheads="1"/>
            </p:cNvSpPr>
            <p:nvPr/>
          </p:nvSpPr>
          <p:spPr bwMode="auto">
            <a:xfrm>
              <a:off x="6989809" y="2724240"/>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1559.21</a:t>
              </a:r>
              <a:endParaRPr lang="en-US" altLang="en-US" sz="1400"/>
            </a:p>
          </p:txBody>
        </p:sp>
        <p:sp>
          <p:nvSpPr>
            <p:cNvPr id="4286" name="Line 502"/>
            <p:cNvSpPr>
              <a:spLocks noChangeShapeType="1"/>
            </p:cNvSpPr>
            <p:nvPr/>
          </p:nvSpPr>
          <p:spPr bwMode="auto">
            <a:xfrm flipH="1" flipV="1">
              <a:off x="7057323" y="2804854"/>
              <a:ext cx="36193"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87" name="Rectangle 504"/>
            <p:cNvSpPr>
              <a:spLocks noChangeArrowheads="1"/>
            </p:cNvSpPr>
            <p:nvPr/>
          </p:nvSpPr>
          <p:spPr bwMode="auto">
            <a:xfrm>
              <a:off x="5661092" y="2763610"/>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1091.86</a:t>
              </a:r>
              <a:endParaRPr lang="en-US" altLang="en-US" sz="1400"/>
            </a:p>
          </p:txBody>
        </p:sp>
        <p:sp>
          <p:nvSpPr>
            <p:cNvPr id="4288" name="Line 505"/>
            <p:cNvSpPr>
              <a:spLocks noChangeShapeType="1"/>
            </p:cNvSpPr>
            <p:nvPr/>
          </p:nvSpPr>
          <p:spPr bwMode="auto">
            <a:xfrm flipV="1">
              <a:off x="5683365" y="2846098"/>
              <a:ext cx="45242"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4289" name="Line 510"/>
            <p:cNvSpPr>
              <a:spLocks noChangeShapeType="1"/>
            </p:cNvSpPr>
            <p:nvPr/>
          </p:nvSpPr>
          <p:spPr bwMode="auto">
            <a:xfrm>
              <a:off x="3281375" y="4698322"/>
              <a:ext cx="466825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0" name="Line 511"/>
            <p:cNvSpPr>
              <a:spLocks noChangeShapeType="1"/>
            </p:cNvSpPr>
            <p:nvPr/>
          </p:nvSpPr>
          <p:spPr bwMode="auto">
            <a:xfrm>
              <a:off x="333218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1" name="Line 512"/>
            <p:cNvSpPr>
              <a:spLocks noChangeShapeType="1"/>
            </p:cNvSpPr>
            <p:nvPr/>
          </p:nvSpPr>
          <p:spPr bwMode="auto">
            <a:xfrm>
              <a:off x="338925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2" name="Line 513"/>
            <p:cNvSpPr>
              <a:spLocks noChangeShapeType="1"/>
            </p:cNvSpPr>
            <p:nvPr/>
          </p:nvSpPr>
          <p:spPr bwMode="auto">
            <a:xfrm>
              <a:off x="3449813"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3" name="Line 514"/>
            <p:cNvSpPr>
              <a:spLocks noChangeShapeType="1"/>
            </p:cNvSpPr>
            <p:nvPr/>
          </p:nvSpPr>
          <p:spPr bwMode="auto">
            <a:xfrm>
              <a:off x="3564658"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4" name="Line 515"/>
            <p:cNvSpPr>
              <a:spLocks noChangeShapeType="1"/>
            </p:cNvSpPr>
            <p:nvPr/>
          </p:nvSpPr>
          <p:spPr bwMode="auto">
            <a:xfrm>
              <a:off x="3624516"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5" name="Line 516"/>
            <p:cNvSpPr>
              <a:spLocks noChangeShapeType="1"/>
            </p:cNvSpPr>
            <p:nvPr/>
          </p:nvSpPr>
          <p:spPr bwMode="auto">
            <a:xfrm>
              <a:off x="3681590"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6" name="Line 517"/>
            <p:cNvSpPr>
              <a:spLocks noChangeShapeType="1"/>
            </p:cNvSpPr>
            <p:nvPr/>
          </p:nvSpPr>
          <p:spPr bwMode="auto">
            <a:xfrm>
              <a:off x="3739361"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7" name="Line 518"/>
            <p:cNvSpPr>
              <a:spLocks noChangeShapeType="1"/>
            </p:cNvSpPr>
            <p:nvPr/>
          </p:nvSpPr>
          <p:spPr bwMode="auto">
            <a:xfrm>
              <a:off x="385698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8" name="Line 519"/>
            <p:cNvSpPr>
              <a:spLocks noChangeShapeType="1"/>
            </p:cNvSpPr>
            <p:nvPr/>
          </p:nvSpPr>
          <p:spPr bwMode="auto">
            <a:xfrm>
              <a:off x="3916848"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9" name="Line 520"/>
            <p:cNvSpPr>
              <a:spLocks noChangeShapeType="1"/>
            </p:cNvSpPr>
            <p:nvPr/>
          </p:nvSpPr>
          <p:spPr bwMode="auto">
            <a:xfrm>
              <a:off x="3974618"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0" name="Line 521"/>
            <p:cNvSpPr>
              <a:spLocks noChangeShapeType="1"/>
            </p:cNvSpPr>
            <p:nvPr/>
          </p:nvSpPr>
          <p:spPr bwMode="auto">
            <a:xfrm>
              <a:off x="403169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1" name="Line 522"/>
            <p:cNvSpPr>
              <a:spLocks noChangeShapeType="1"/>
            </p:cNvSpPr>
            <p:nvPr/>
          </p:nvSpPr>
          <p:spPr bwMode="auto">
            <a:xfrm>
              <a:off x="4149321"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2" name="Line 523"/>
            <p:cNvSpPr>
              <a:spLocks noChangeShapeType="1"/>
            </p:cNvSpPr>
            <p:nvPr/>
          </p:nvSpPr>
          <p:spPr bwMode="auto">
            <a:xfrm>
              <a:off x="420639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3" name="Line 524"/>
            <p:cNvSpPr>
              <a:spLocks noChangeShapeType="1"/>
            </p:cNvSpPr>
            <p:nvPr/>
          </p:nvSpPr>
          <p:spPr bwMode="auto">
            <a:xfrm>
              <a:off x="426694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4" name="Line 525"/>
            <p:cNvSpPr>
              <a:spLocks noChangeShapeType="1"/>
            </p:cNvSpPr>
            <p:nvPr/>
          </p:nvSpPr>
          <p:spPr bwMode="auto">
            <a:xfrm>
              <a:off x="4324023"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5" name="Line 526"/>
            <p:cNvSpPr>
              <a:spLocks noChangeShapeType="1"/>
            </p:cNvSpPr>
            <p:nvPr/>
          </p:nvSpPr>
          <p:spPr bwMode="auto">
            <a:xfrm>
              <a:off x="444165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6" name="Line 527"/>
            <p:cNvSpPr>
              <a:spLocks noChangeShapeType="1"/>
            </p:cNvSpPr>
            <p:nvPr/>
          </p:nvSpPr>
          <p:spPr bwMode="auto">
            <a:xfrm>
              <a:off x="4498727"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7" name="Line 528"/>
            <p:cNvSpPr>
              <a:spLocks noChangeShapeType="1"/>
            </p:cNvSpPr>
            <p:nvPr/>
          </p:nvSpPr>
          <p:spPr bwMode="auto">
            <a:xfrm>
              <a:off x="4559281"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8" name="Line 529"/>
            <p:cNvSpPr>
              <a:spLocks noChangeShapeType="1"/>
            </p:cNvSpPr>
            <p:nvPr/>
          </p:nvSpPr>
          <p:spPr bwMode="auto">
            <a:xfrm>
              <a:off x="461635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9" name="Line 530"/>
            <p:cNvSpPr>
              <a:spLocks noChangeShapeType="1"/>
            </p:cNvSpPr>
            <p:nvPr/>
          </p:nvSpPr>
          <p:spPr bwMode="auto">
            <a:xfrm>
              <a:off x="4733984"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0" name="Line 531"/>
            <p:cNvSpPr>
              <a:spLocks noChangeShapeType="1"/>
            </p:cNvSpPr>
            <p:nvPr/>
          </p:nvSpPr>
          <p:spPr bwMode="auto">
            <a:xfrm>
              <a:off x="4791058"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1" name="Line 532"/>
            <p:cNvSpPr>
              <a:spLocks noChangeShapeType="1"/>
            </p:cNvSpPr>
            <p:nvPr/>
          </p:nvSpPr>
          <p:spPr bwMode="auto">
            <a:xfrm>
              <a:off x="484813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2" name="Line 533"/>
            <p:cNvSpPr>
              <a:spLocks noChangeShapeType="1"/>
            </p:cNvSpPr>
            <p:nvPr/>
          </p:nvSpPr>
          <p:spPr bwMode="auto">
            <a:xfrm>
              <a:off x="4908686"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3" name="Line 534"/>
            <p:cNvSpPr>
              <a:spLocks noChangeShapeType="1"/>
            </p:cNvSpPr>
            <p:nvPr/>
          </p:nvSpPr>
          <p:spPr bwMode="auto">
            <a:xfrm>
              <a:off x="502283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4" name="Line 535"/>
            <p:cNvSpPr>
              <a:spLocks noChangeShapeType="1"/>
            </p:cNvSpPr>
            <p:nvPr/>
          </p:nvSpPr>
          <p:spPr bwMode="auto">
            <a:xfrm>
              <a:off x="508338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5" name="Line 536"/>
            <p:cNvSpPr>
              <a:spLocks noChangeShapeType="1"/>
            </p:cNvSpPr>
            <p:nvPr/>
          </p:nvSpPr>
          <p:spPr bwMode="auto">
            <a:xfrm>
              <a:off x="5140464"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6" name="Line 537"/>
            <p:cNvSpPr>
              <a:spLocks noChangeShapeType="1"/>
            </p:cNvSpPr>
            <p:nvPr/>
          </p:nvSpPr>
          <p:spPr bwMode="auto">
            <a:xfrm>
              <a:off x="5201018"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7" name="Line 538"/>
            <p:cNvSpPr>
              <a:spLocks noChangeShapeType="1"/>
            </p:cNvSpPr>
            <p:nvPr/>
          </p:nvSpPr>
          <p:spPr bwMode="auto">
            <a:xfrm>
              <a:off x="5315863"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8" name="Line 539"/>
            <p:cNvSpPr>
              <a:spLocks noChangeShapeType="1"/>
            </p:cNvSpPr>
            <p:nvPr/>
          </p:nvSpPr>
          <p:spPr bwMode="auto">
            <a:xfrm>
              <a:off x="5375721"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9" name="Line 540"/>
            <p:cNvSpPr>
              <a:spLocks noChangeShapeType="1"/>
            </p:cNvSpPr>
            <p:nvPr/>
          </p:nvSpPr>
          <p:spPr bwMode="auto">
            <a:xfrm>
              <a:off x="543279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0" name="Line 541"/>
            <p:cNvSpPr>
              <a:spLocks noChangeShapeType="1"/>
            </p:cNvSpPr>
            <p:nvPr/>
          </p:nvSpPr>
          <p:spPr bwMode="auto">
            <a:xfrm>
              <a:off x="549056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1" name="Line 542"/>
            <p:cNvSpPr>
              <a:spLocks noChangeShapeType="1"/>
            </p:cNvSpPr>
            <p:nvPr/>
          </p:nvSpPr>
          <p:spPr bwMode="auto">
            <a:xfrm>
              <a:off x="5608194"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2" name="Line 543"/>
            <p:cNvSpPr>
              <a:spLocks noChangeShapeType="1"/>
            </p:cNvSpPr>
            <p:nvPr/>
          </p:nvSpPr>
          <p:spPr bwMode="auto">
            <a:xfrm>
              <a:off x="5665268"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3" name="Line 544"/>
            <p:cNvSpPr>
              <a:spLocks noChangeShapeType="1"/>
            </p:cNvSpPr>
            <p:nvPr/>
          </p:nvSpPr>
          <p:spPr bwMode="auto">
            <a:xfrm>
              <a:off x="5725127"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4" name="Line 545"/>
            <p:cNvSpPr>
              <a:spLocks noChangeShapeType="1"/>
            </p:cNvSpPr>
            <p:nvPr/>
          </p:nvSpPr>
          <p:spPr bwMode="auto">
            <a:xfrm>
              <a:off x="5782897"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5" name="Line 546"/>
            <p:cNvSpPr>
              <a:spLocks noChangeShapeType="1"/>
            </p:cNvSpPr>
            <p:nvPr/>
          </p:nvSpPr>
          <p:spPr bwMode="auto">
            <a:xfrm>
              <a:off x="5900526"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6" name="Line 547"/>
            <p:cNvSpPr>
              <a:spLocks noChangeShapeType="1"/>
            </p:cNvSpPr>
            <p:nvPr/>
          </p:nvSpPr>
          <p:spPr bwMode="auto">
            <a:xfrm>
              <a:off x="5957600"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7" name="Line 548"/>
            <p:cNvSpPr>
              <a:spLocks noChangeShapeType="1"/>
            </p:cNvSpPr>
            <p:nvPr/>
          </p:nvSpPr>
          <p:spPr bwMode="auto">
            <a:xfrm>
              <a:off x="601745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8" name="Line 549"/>
            <p:cNvSpPr>
              <a:spLocks noChangeShapeType="1"/>
            </p:cNvSpPr>
            <p:nvPr/>
          </p:nvSpPr>
          <p:spPr bwMode="auto">
            <a:xfrm>
              <a:off x="607522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9" name="Line 550"/>
            <p:cNvSpPr>
              <a:spLocks noChangeShapeType="1"/>
            </p:cNvSpPr>
            <p:nvPr/>
          </p:nvSpPr>
          <p:spPr bwMode="auto">
            <a:xfrm>
              <a:off x="6192857"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0" name="Line 551"/>
            <p:cNvSpPr>
              <a:spLocks noChangeShapeType="1"/>
            </p:cNvSpPr>
            <p:nvPr/>
          </p:nvSpPr>
          <p:spPr bwMode="auto">
            <a:xfrm>
              <a:off x="624993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1" name="Line 552"/>
            <p:cNvSpPr>
              <a:spLocks noChangeShapeType="1"/>
            </p:cNvSpPr>
            <p:nvPr/>
          </p:nvSpPr>
          <p:spPr bwMode="auto">
            <a:xfrm>
              <a:off x="6307006"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2" name="Line 553"/>
            <p:cNvSpPr>
              <a:spLocks noChangeShapeType="1"/>
            </p:cNvSpPr>
            <p:nvPr/>
          </p:nvSpPr>
          <p:spPr bwMode="auto">
            <a:xfrm>
              <a:off x="6367560"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3" name="Line 554"/>
            <p:cNvSpPr>
              <a:spLocks noChangeShapeType="1"/>
            </p:cNvSpPr>
            <p:nvPr/>
          </p:nvSpPr>
          <p:spPr bwMode="auto">
            <a:xfrm>
              <a:off x="648518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4" name="Line 555"/>
            <p:cNvSpPr>
              <a:spLocks noChangeShapeType="1"/>
            </p:cNvSpPr>
            <p:nvPr/>
          </p:nvSpPr>
          <p:spPr bwMode="auto">
            <a:xfrm>
              <a:off x="6542263"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5" name="Line 556"/>
            <p:cNvSpPr>
              <a:spLocks noChangeShapeType="1"/>
            </p:cNvSpPr>
            <p:nvPr/>
          </p:nvSpPr>
          <p:spPr bwMode="auto">
            <a:xfrm>
              <a:off x="6599337"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6" name="Line 557"/>
            <p:cNvSpPr>
              <a:spLocks noChangeShapeType="1"/>
            </p:cNvSpPr>
            <p:nvPr/>
          </p:nvSpPr>
          <p:spPr bwMode="auto">
            <a:xfrm>
              <a:off x="665989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7" name="Line 558"/>
            <p:cNvSpPr>
              <a:spLocks noChangeShapeType="1"/>
            </p:cNvSpPr>
            <p:nvPr/>
          </p:nvSpPr>
          <p:spPr bwMode="auto">
            <a:xfrm>
              <a:off x="6774040"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8" name="Line 559"/>
            <p:cNvSpPr>
              <a:spLocks noChangeShapeType="1"/>
            </p:cNvSpPr>
            <p:nvPr/>
          </p:nvSpPr>
          <p:spPr bwMode="auto">
            <a:xfrm>
              <a:off x="683459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9" name="Line 560"/>
            <p:cNvSpPr>
              <a:spLocks noChangeShapeType="1"/>
            </p:cNvSpPr>
            <p:nvPr/>
          </p:nvSpPr>
          <p:spPr bwMode="auto">
            <a:xfrm>
              <a:off x="689166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0" name="Line 561"/>
            <p:cNvSpPr>
              <a:spLocks noChangeShapeType="1"/>
            </p:cNvSpPr>
            <p:nvPr/>
          </p:nvSpPr>
          <p:spPr bwMode="auto">
            <a:xfrm>
              <a:off x="694943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1" name="Line 562"/>
            <p:cNvSpPr>
              <a:spLocks noChangeShapeType="1"/>
            </p:cNvSpPr>
            <p:nvPr/>
          </p:nvSpPr>
          <p:spPr bwMode="auto">
            <a:xfrm>
              <a:off x="7066371"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2" name="Line 563"/>
            <p:cNvSpPr>
              <a:spLocks noChangeShapeType="1"/>
            </p:cNvSpPr>
            <p:nvPr/>
          </p:nvSpPr>
          <p:spPr bwMode="auto">
            <a:xfrm>
              <a:off x="712414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3" name="Line 564"/>
            <p:cNvSpPr>
              <a:spLocks noChangeShapeType="1"/>
            </p:cNvSpPr>
            <p:nvPr/>
          </p:nvSpPr>
          <p:spPr bwMode="auto">
            <a:xfrm>
              <a:off x="7184000"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4" name="Line 565"/>
            <p:cNvSpPr>
              <a:spLocks noChangeShapeType="1"/>
            </p:cNvSpPr>
            <p:nvPr/>
          </p:nvSpPr>
          <p:spPr bwMode="auto">
            <a:xfrm>
              <a:off x="7241770"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5" name="Line 566"/>
            <p:cNvSpPr>
              <a:spLocks noChangeShapeType="1"/>
            </p:cNvSpPr>
            <p:nvPr/>
          </p:nvSpPr>
          <p:spPr bwMode="auto">
            <a:xfrm>
              <a:off x="7358703"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6" name="Line 567"/>
            <p:cNvSpPr>
              <a:spLocks noChangeShapeType="1"/>
            </p:cNvSpPr>
            <p:nvPr/>
          </p:nvSpPr>
          <p:spPr bwMode="auto">
            <a:xfrm>
              <a:off x="7416473"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7" name="Line 568"/>
            <p:cNvSpPr>
              <a:spLocks noChangeShapeType="1"/>
            </p:cNvSpPr>
            <p:nvPr/>
          </p:nvSpPr>
          <p:spPr bwMode="auto">
            <a:xfrm>
              <a:off x="747633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8" name="Line 569"/>
            <p:cNvSpPr>
              <a:spLocks noChangeShapeType="1"/>
            </p:cNvSpPr>
            <p:nvPr/>
          </p:nvSpPr>
          <p:spPr bwMode="auto">
            <a:xfrm>
              <a:off x="753410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9" name="Line 570"/>
            <p:cNvSpPr>
              <a:spLocks noChangeShapeType="1"/>
            </p:cNvSpPr>
            <p:nvPr/>
          </p:nvSpPr>
          <p:spPr bwMode="auto">
            <a:xfrm>
              <a:off x="7651731"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0" name="Line 571"/>
            <p:cNvSpPr>
              <a:spLocks noChangeShapeType="1"/>
            </p:cNvSpPr>
            <p:nvPr/>
          </p:nvSpPr>
          <p:spPr bwMode="auto">
            <a:xfrm>
              <a:off x="7708805"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1" name="Line 572"/>
            <p:cNvSpPr>
              <a:spLocks noChangeShapeType="1"/>
            </p:cNvSpPr>
            <p:nvPr/>
          </p:nvSpPr>
          <p:spPr bwMode="auto">
            <a:xfrm>
              <a:off x="7765879"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2" name="Line 573"/>
            <p:cNvSpPr>
              <a:spLocks noChangeShapeType="1"/>
            </p:cNvSpPr>
            <p:nvPr/>
          </p:nvSpPr>
          <p:spPr bwMode="auto">
            <a:xfrm>
              <a:off x="7826433"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3" name="Line 574"/>
            <p:cNvSpPr>
              <a:spLocks noChangeShapeType="1"/>
            </p:cNvSpPr>
            <p:nvPr/>
          </p:nvSpPr>
          <p:spPr bwMode="auto">
            <a:xfrm>
              <a:off x="7944062" y="4698322"/>
              <a:ext cx="0" cy="393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4" name="Line 575"/>
            <p:cNvSpPr>
              <a:spLocks noChangeShapeType="1"/>
            </p:cNvSpPr>
            <p:nvPr/>
          </p:nvSpPr>
          <p:spPr bwMode="auto">
            <a:xfrm>
              <a:off x="3506887"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5" name="Rectangle 576"/>
            <p:cNvSpPr>
              <a:spLocks noChangeArrowheads="1"/>
            </p:cNvSpPr>
            <p:nvPr/>
          </p:nvSpPr>
          <p:spPr bwMode="auto">
            <a:xfrm>
              <a:off x="3466518"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14.0</a:t>
              </a:r>
              <a:endParaRPr lang="en-US" altLang="en-US" sz="1800"/>
            </a:p>
          </p:txBody>
        </p:sp>
        <p:sp>
          <p:nvSpPr>
            <p:cNvPr id="4356" name="Line 577"/>
            <p:cNvSpPr>
              <a:spLocks noChangeShapeType="1"/>
            </p:cNvSpPr>
            <p:nvPr/>
          </p:nvSpPr>
          <p:spPr bwMode="auto">
            <a:xfrm>
              <a:off x="3799219"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7" name="Rectangle 578"/>
            <p:cNvSpPr>
              <a:spLocks noChangeArrowheads="1"/>
            </p:cNvSpPr>
            <p:nvPr/>
          </p:nvSpPr>
          <p:spPr bwMode="auto">
            <a:xfrm>
              <a:off x="3758850"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14.5</a:t>
              </a:r>
              <a:endParaRPr lang="en-US" altLang="en-US" sz="1800"/>
            </a:p>
          </p:txBody>
        </p:sp>
        <p:sp>
          <p:nvSpPr>
            <p:cNvPr id="4358" name="Line 579"/>
            <p:cNvSpPr>
              <a:spLocks noChangeShapeType="1"/>
            </p:cNvSpPr>
            <p:nvPr/>
          </p:nvSpPr>
          <p:spPr bwMode="auto">
            <a:xfrm>
              <a:off x="4091550"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9" name="Rectangle 580"/>
            <p:cNvSpPr>
              <a:spLocks noChangeArrowheads="1"/>
            </p:cNvSpPr>
            <p:nvPr/>
          </p:nvSpPr>
          <p:spPr bwMode="auto">
            <a:xfrm>
              <a:off x="4051181"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a:t>
              </a:r>
              <a:endParaRPr lang="en-US" altLang="en-US" sz="1800"/>
            </a:p>
          </p:txBody>
        </p:sp>
        <p:sp>
          <p:nvSpPr>
            <p:cNvPr id="4360" name="Line 581"/>
            <p:cNvSpPr>
              <a:spLocks noChangeShapeType="1"/>
            </p:cNvSpPr>
            <p:nvPr/>
          </p:nvSpPr>
          <p:spPr bwMode="auto">
            <a:xfrm>
              <a:off x="4381098"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61" name="Rectangle 582"/>
            <p:cNvSpPr>
              <a:spLocks noChangeArrowheads="1"/>
            </p:cNvSpPr>
            <p:nvPr/>
          </p:nvSpPr>
          <p:spPr bwMode="auto">
            <a:xfrm>
              <a:off x="4340728"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15.5</a:t>
              </a:r>
              <a:endParaRPr lang="en-US" altLang="en-US" sz="1800"/>
            </a:p>
          </p:txBody>
        </p:sp>
        <p:sp>
          <p:nvSpPr>
            <p:cNvPr id="4362" name="Line 583"/>
            <p:cNvSpPr>
              <a:spLocks noChangeShapeType="1"/>
            </p:cNvSpPr>
            <p:nvPr/>
          </p:nvSpPr>
          <p:spPr bwMode="auto">
            <a:xfrm>
              <a:off x="4673429"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63" name="Rectangle 584"/>
            <p:cNvSpPr>
              <a:spLocks noChangeArrowheads="1"/>
            </p:cNvSpPr>
            <p:nvPr/>
          </p:nvSpPr>
          <p:spPr bwMode="auto">
            <a:xfrm>
              <a:off x="4633060"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16.0</a:t>
              </a:r>
              <a:endParaRPr lang="en-US" altLang="en-US" sz="1800"/>
            </a:p>
          </p:txBody>
        </p:sp>
        <p:sp>
          <p:nvSpPr>
            <p:cNvPr id="4364" name="Line 585"/>
            <p:cNvSpPr>
              <a:spLocks noChangeShapeType="1"/>
            </p:cNvSpPr>
            <p:nvPr/>
          </p:nvSpPr>
          <p:spPr bwMode="auto">
            <a:xfrm>
              <a:off x="4965761"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65" name="Rectangle 586"/>
            <p:cNvSpPr>
              <a:spLocks noChangeArrowheads="1"/>
            </p:cNvSpPr>
            <p:nvPr/>
          </p:nvSpPr>
          <p:spPr bwMode="auto">
            <a:xfrm>
              <a:off x="4925391"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16.5</a:t>
              </a:r>
              <a:endParaRPr lang="en-US" altLang="en-US" sz="1800"/>
            </a:p>
          </p:txBody>
        </p:sp>
        <p:sp>
          <p:nvSpPr>
            <p:cNvPr id="4366" name="Line 587"/>
            <p:cNvSpPr>
              <a:spLocks noChangeShapeType="1"/>
            </p:cNvSpPr>
            <p:nvPr/>
          </p:nvSpPr>
          <p:spPr bwMode="auto">
            <a:xfrm>
              <a:off x="5258092"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67" name="Rectangle 588"/>
            <p:cNvSpPr>
              <a:spLocks noChangeArrowheads="1"/>
            </p:cNvSpPr>
            <p:nvPr/>
          </p:nvSpPr>
          <p:spPr bwMode="auto">
            <a:xfrm>
              <a:off x="5217723"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17.0</a:t>
              </a:r>
              <a:endParaRPr lang="en-US" altLang="en-US" sz="1800"/>
            </a:p>
          </p:txBody>
        </p:sp>
        <p:sp>
          <p:nvSpPr>
            <p:cNvPr id="4368" name="Line 589"/>
            <p:cNvSpPr>
              <a:spLocks noChangeShapeType="1"/>
            </p:cNvSpPr>
            <p:nvPr/>
          </p:nvSpPr>
          <p:spPr bwMode="auto">
            <a:xfrm>
              <a:off x="5550424"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69" name="Rectangle 590"/>
            <p:cNvSpPr>
              <a:spLocks noChangeArrowheads="1"/>
            </p:cNvSpPr>
            <p:nvPr/>
          </p:nvSpPr>
          <p:spPr bwMode="auto">
            <a:xfrm>
              <a:off x="5510055"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17.5</a:t>
              </a:r>
              <a:endParaRPr lang="en-US" altLang="en-US" sz="1800"/>
            </a:p>
          </p:txBody>
        </p:sp>
        <p:sp>
          <p:nvSpPr>
            <p:cNvPr id="4370" name="Line 591"/>
            <p:cNvSpPr>
              <a:spLocks noChangeShapeType="1"/>
            </p:cNvSpPr>
            <p:nvPr/>
          </p:nvSpPr>
          <p:spPr bwMode="auto">
            <a:xfrm>
              <a:off x="5842755"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71" name="Rectangle 592"/>
            <p:cNvSpPr>
              <a:spLocks noChangeArrowheads="1"/>
            </p:cNvSpPr>
            <p:nvPr/>
          </p:nvSpPr>
          <p:spPr bwMode="auto">
            <a:xfrm>
              <a:off x="5802386"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a:t>
              </a:r>
              <a:endParaRPr lang="en-US" altLang="en-US" sz="1800"/>
            </a:p>
          </p:txBody>
        </p:sp>
        <p:sp>
          <p:nvSpPr>
            <p:cNvPr id="4372" name="Line 593"/>
            <p:cNvSpPr>
              <a:spLocks noChangeShapeType="1"/>
            </p:cNvSpPr>
            <p:nvPr/>
          </p:nvSpPr>
          <p:spPr bwMode="auto">
            <a:xfrm>
              <a:off x="6132303"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73" name="Rectangle 594"/>
            <p:cNvSpPr>
              <a:spLocks noChangeArrowheads="1"/>
            </p:cNvSpPr>
            <p:nvPr/>
          </p:nvSpPr>
          <p:spPr bwMode="auto">
            <a:xfrm>
              <a:off x="6091933"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18.5</a:t>
              </a:r>
              <a:endParaRPr lang="en-US" altLang="en-US" sz="1800"/>
            </a:p>
          </p:txBody>
        </p:sp>
        <p:sp>
          <p:nvSpPr>
            <p:cNvPr id="4374" name="Line 595"/>
            <p:cNvSpPr>
              <a:spLocks noChangeShapeType="1"/>
            </p:cNvSpPr>
            <p:nvPr/>
          </p:nvSpPr>
          <p:spPr bwMode="auto">
            <a:xfrm>
              <a:off x="6424634"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75" name="Rectangle 596"/>
            <p:cNvSpPr>
              <a:spLocks noChangeArrowheads="1"/>
            </p:cNvSpPr>
            <p:nvPr/>
          </p:nvSpPr>
          <p:spPr bwMode="auto">
            <a:xfrm>
              <a:off x="6384264"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19.0</a:t>
              </a:r>
              <a:endParaRPr lang="en-US" altLang="en-US" sz="1800"/>
            </a:p>
          </p:txBody>
        </p:sp>
        <p:sp>
          <p:nvSpPr>
            <p:cNvPr id="4376" name="Line 597"/>
            <p:cNvSpPr>
              <a:spLocks noChangeShapeType="1"/>
            </p:cNvSpPr>
            <p:nvPr/>
          </p:nvSpPr>
          <p:spPr bwMode="auto">
            <a:xfrm>
              <a:off x="6716966"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77" name="Rectangle 598"/>
            <p:cNvSpPr>
              <a:spLocks noChangeArrowheads="1"/>
            </p:cNvSpPr>
            <p:nvPr/>
          </p:nvSpPr>
          <p:spPr bwMode="auto">
            <a:xfrm>
              <a:off x="6676596"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19.5</a:t>
              </a:r>
              <a:endParaRPr lang="en-US" altLang="en-US" sz="1800"/>
            </a:p>
          </p:txBody>
        </p:sp>
        <p:sp>
          <p:nvSpPr>
            <p:cNvPr id="4378" name="Line 599"/>
            <p:cNvSpPr>
              <a:spLocks noChangeShapeType="1"/>
            </p:cNvSpPr>
            <p:nvPr/>
          </p:nvSpPr>
          <p:spPr bwMode="auto">
            <a:xfrm>
              <a:off x="7009297"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79" name="Rectangle 600"/>
            <p:cNvSpPr>
              <a:spLocks noChangeArrowheads="1"/>
            </p:cNvSpPr>
            <p:nvPr/>
          </p:nvSpPr>
          <p:spPr bwMode="auto">
            <a:xfrm>
              <a:off x="6968928"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a:t>
              </a:r>
              <a:endParaRPr lang="en-US" altLang="en-US" sz="1800"/>
            </a:p>
          </p:txBody>
        </p:sp>
        <p:sp>
          <p:nvSpPr>
            <p:cNvPr id="4380" name="Line 601"/>
            <p:cNvSpPr>
              <a:spLocks noChangeShapeType="1"/>
            </p:cNvSpPr>
            <p:nvPr/>
          </p:nvSpPr>
          <p:spPr bwMode="auto">
            <a:xfrm>
              <a:off x="7301629"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1" name="Rectangle 602"/>
            <p:cNvSpPr>
              <a:spLocks noChangeArrowheads="1"/>
            </p:cNvSpPr>
            <p:nvPr/>
          </p:nvSpPr>
          <p:spPr bwMode="auto">
            <a:xfrm>
              <a:off x="7261259"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20.5</a:t>
              </a:r>
              <a:endParaRPr lang="en-US" altLang="en-US" sz="1800"/>
            </a:p>
          </p:txBody>
        </p:sp>
        <p:sp>
          <p:nvSpPr>
            <p:cNvPr id="4382" name="Line 603"/>
            <p:cNvSpPr>
              <a:spLocks noChangeShapeType="1"/>
            </p:cNvSpPr>
            <p:nvPr/>
          </p:nvSpPr>
          <p:spPr bwMode="auto">
            <a:xfrm>
              <a:off x="7591176"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3" name="Rectangle 604"/>
            <p:cNvSpPr>
              <a:spLocks noChangeArrowheads="1"/>
            </p:cNvSpPr>
            <p:nvPr/>
          </p:nvSpPr>
          <p:spPr bwMode="auto">
            <a:xfrm>
              <a:off x="7550807"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21.0</a:t>
              </a:r>
              <a:endParaRPr lang="en-US" altLang="en-US" sz="1800"/>
            </a:p>
          </p:txBody>
        </p:sp>
        <p:sp>
          <p:nvSpPr>
            <p:cNvPr id="4384" name="Line 605"/>
            <p:cNvSpPr>
              <a:spLocks noChangeShapeType="1"/>
            </p:cNvSpPr>
            <p:nvPr/>
          </p:nvSpPr>
          <p:spPr bwMode="auto">
            <a:xfrm>
              <a:off x="7883508" y="4698322"/>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5" name="Rectangle 606"/>
            <p:cNvSpPr>
              <a:spLocks noChangeArrowheads="1"/>
            </p:cNvSpPr>
            <p:nvPr/>
          </p:nvSpPr>
          <p:spPr bwMode="auto">
            <a:xfrm>
              <a:off x="7843138" y="4754564"/>
              <a:ext cx="1234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21.5</a:t>
              </a:r>
              <a:endParaRPr lang="en-US" altLang="en-US" sz="1800"/>
            </a:p>
          </p:txBody>
        </p:sp>
        <p:sp>
          <p:nvSpPr>
            <p:cNvPr id="4386" name="Rectangle 608"/>
            <p:cNvSpPr>
              <a:spLocks noChangeArrowheads="1"/>
            </p:cNvSpPr>
            <p:nvPr/>
          </p:nvSpPr>
          <p:spPr bwMode="auto">
            <a:xfrm>
              <a:off x="5528151" y="4876420"/>
              <a:ext cx="182742"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Time (min)</a:t>
              </a:r>
              <a:endParaRPr lang="en-US" altLang="en-US" sz="1400"/>
            </a:p>
          </p:txBody>
        </p:sp>
        <p:sp>
          <p:nvSpPr>
            <p:cNvPr id="4387" name="Line 609"/>
            <p:cNvSpPr>
              <a:spLocks noChangeShapeType="1"/>
            </p:cNvSpPr>
            <p:nvPr/>
          </p:nvSpPr>
          <p:spPr bwMode="auto">
            <a:xfrm flipV="1">
              <a:off x="3281375" y="4194022"/>
              <a:ext cx="0" cy="4949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8" name="Line 610"/>
            <p:cNvSpPr>
              <a:spLocks noChangeShapeType="1"/>
            </p:cNvSpPr>
            <p:nvPr/>
          </p:nvSpPr>
          <p:spPr bwMode="auto">
            <a:xfrm flipH="1">
              <a:off x="3266062" y="464020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9" name="Line 611"/>
            <p:cNvSpPr>
              <a:spLocks noChangeShapeType="1"/>
            </p:cNvSpPr>
            <p:nvPr/>
          </p:nvSpPr>
          <p:spPr bwMode="auto">
            <a:xfrm flipH="1">
              <a:off x="3266062" y="459146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0" name="Line 612"/>
            <p:cNvSpPr>
              <a:spLocks noChangeShapeType="1"/>
            </p:cNvSpPr>
            <p:nvPr/>
          </p:nvSpPr>
          <p:spPr bwMode="auto">
            <a:xfrm flipH="1">
              <a:off x="3266062" y="454272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1" name="Line 613"/>
            <p:cNvSpPr>
              <a:spLocks noChangeShapeType="1"/>
            </p:cNvSpPr>
            <p:nvPr/>
          </p:nvSpPr>
          <p:spPr bwMode="auto">
            <a:xfrm flipH="1">
              <a:off x="3266062" y="4493977"/>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2" name="Line 614"/>
            <p:cNvSpPr>
              <a:spLocks noChangeShapeType="1"/>
            </p:cNvSpPr>
            <p:nvPr/>
          </p:nvSpPr>
          <p:spPr bwMode="auto">
            <a:xfrm flipH="1">
              <a:off x="3266062" y="4396492"/>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3" name="Line 615"/>
            <p:cNvSpPr>
              <a:spLocks noChangeShapeType="1"/>
            </p:cNvSpPr>
            <p:nvPr/>
          </p:nvSpPr>
          <p:spPr bwMode="auto">
            <a:xfrm flipH="1">
              <a:off x="3266062" y="4347749"/>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4" name="Line 616"/>
            <p:cNvSpPr>
              <a:spLocks noChangeShapeType="1"/>
            </p:cNvSpPr>
            <p:nvPr/>
          </p:nvSpPr>
          <p:spPr bwMode="auto">
            <a:xfrm flipH="1">
              <a:off x="3266062" y="429900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5" name="Line 617"/>
            <p:cNvSpPr>
              <a:spLocks noChangeShapeType="1"/>
            </p:cNvSpPr>
            <p:nvPr/>
          </p:nvSpPr>
          <p:spPr bwMode="auto">
            <a:xfrm flipH="1">
              <a:off x="3266062" y="425026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6" name="Line 618"/>
            <p:cNvSpPr>
              <a:spLocks noChangeShapeType="1"/>
            </p:cNvSpPr>
            <p:nvPr/>
          </p:nvSpPr>
          <p:spPr bwMode="auto">
            <a:xfrm flipH="1">
              <a:off x="3259798" y="468894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7" name="Rectangle 619"/>
            <p:cNvSpPr>
              <a:spLocks noChangeArrowheads="1"/>
            </p:cNvSpPr>
            <p:nvPr/>
          </p:nvSpPr>
          <p:spPr bwMode="auto">
            <a:xfrm>
              <a:off x="3226389" y="4649580"/>
              <a:ext cx="3526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4398" name="Line 620"/>
            <p:cNvSpPr>
              <a:spLocks noChangeShapeType="1"/>
            </p:cNvSpPr>
            <p:nvPr/>
          </p:nvSpPr>
          <p:spPr bwMode="auto">
            <a:xfrm flipH="1">
              <a:off x="3259798" y="4445234"/>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9" name="Rectangle 621"/>
            <p:cNvSpPr>
              <a:spLocks noChangeArrowheads="1"/>
            </p:cNvSpPr>
            <p:nvPr/>
          </p:nvSpPr>
          <p:spPr bwMode="auto">
            <a:xfrm>
              <a:off x="3208292" y="4405866"/>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4400" name="Line 622"/>
            <p:cNvSpPr>
              <a:spLocks noChangeShapeType="1"/>
            </p:cNvSpPr>
            <p:nvPr/>
          </p:nvSpPr>
          <p:spPr bwMode="auto">
            <a:xfrm flipH="1">
              <a:off x="3259798" y="4194022"/>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1" name="Rectangle 623"/>
            <p:cNvSpPr>
              <a:spLocks noChangeArrowheads="1"/>
            </p:cNvSpPr>
            <p:nvPr/>
          </p:nvSpPr>
          <p:spPr bwMode="auto">
            <a:xfrm>
              <a:off x="3187411" y="4152778"/>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4402" name="Line 624"/>
            <p:cNvSpPr>
              <a:spLocks noChangeShapeType="1"/>
            </p:cNvSpPr>
            <p:nvPr/>
          </p:nvSpPr>
          <p:spPr bwMode="auto">
            <a:xfrm flipV="1">
              <a:off x="3281375" y="3584738"/>
              <a:ext cx="0" cy="4949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3" name="Line 625"/>
            <p:cNvSpPr>
              <a:spLocks noChangeShapeType="1"/>
            </p:cNvSpPr>
            <p:nvPr/>
          </p:nvSpPr>
          <p:spPr bwMode="auto">
            <a:xfrm flipH="1">
              <a:off x="3266062" y="4030922"/>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4" name="Line 626"/>
            <p:cNvSpPr>
              <a:spLocks noChangeShapeType="1"/>
            </p:cNvSpPr>
            <p:nvPr/>
          </p:nvSpPr>
          <p:spPr bwMode="auto">
            <a:xfrm flipH="1">
              <a:off x="3266062" y="3982179"/>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5" name="Line 627"/>
            <p:cNvSpPr>
              <a:spLocks noChangeShapeType="1"/>
            </p:cNvSpPr>
            <p:nvPr/>
          </p:nvSpPr>
          <p:spPr bwMode="auto">
            <a:xfrm flipH="1">
              <a:off x="3266062" y="393343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6" name="Line 628"/>
            <p:cNvSpPr>
              <a:spLocks noChangeShapeType="1"/>
            </p:cNvSpPr>
            <p:nvPr/>
          </p:nvSpPr>
          <p:spPr bwMode="auto">
            <a:xfrm flipH="1">
              <a:off x="3266062" y="3884693"/>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7" name="Line 629"/>
            <p:cNvSpPr>
              <a:spLocks noChangeShapeType="1"/>
            </p:cNvSpPr>
            <p:nvPr/>
          </p:nvSpPr>
          <p:spPr bwMode="auto">
            <a:xfrm flipH="1">
              <a:off x="3266062" y="3787208"/>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8" name="Line 630"/>
            <p:cNvSpPr>
              <a:spLocks noChangeShapeType="1"/>
            </p:cNvSpPr>
            <p:nvPr/>
          </p:nvSpPr>
          <p:spPr bwMode="auto">
            <a:xfrm flipH="1">
              <a:off x="3266062" y="373846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9" name="Line 631"/>
            <p:cNvSpPr>
              <a:spLocks noChangeShapeType="1"/>
            </p:cNvSpPr>
            <p:nvPr/>
          </p:nvSpPr>
          <p:spPr bwMode="auto">
            <a:xfrm flipH="1">
              <a:off x="3266062" y="3689722"/>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0" name="Line 632"/>
            <p:cNvSpPr>
              <a:spLocks noChangeShapeType="1"/>
            </p:cNvSpPr>
            <p:nvPr/>
          </p:nvSpPr>
          <p:spPr bwMode="auto">
            <a:xfrm flipH="1">
              <a:off x="3266062" y="364098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1" name="Line 633"/>
            <p:cNvSpPr>
              <a:spLocks noChangeShapeType="1"/>
            </p:cNvSpPr>
            <p:nvPr/>
          </p:nvSpPr>
          <p:spPr bwMode="auto">
            <a:xfrm flipH="1">
              <a:off x="3259798" y="4079664"/>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2" name="Rectangle 634"/>
            <p:cNvSpPr>
              <a:spLocks noChangeArrowheads="1"/>
            </p:cNvSpPr>
            <p:nvPr/>
          </p:nvSpPr>
          <p:spPr bwMode="auto">
            <a:xfrm>
              <a:off x="3226389" y="4040295"/>
              <a:ext cx="3526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4413" name="Line 635"/>
            <p:cNvSpPr>
              <a:spLocks noChangeShapeType="1"/>
            </p:cNvSpPr>
            <p:nvPr/>
          </p:nvSpPr>
          <p:spPr bwMode="auto">
            <a:xfrm flipH="1">
              <a:off x="3259798" y="3835951"/>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4" name="Rectangle 636"/>
            <p:cNvSpPr>
              <a:spLocks noChangeArrowheads="1"/>
            </p:cNvSpPr>
            <p:nvPr/>
          </p:nvSpPr>
          <p:spPr bwMode="auto">
            <a:xfrm>
              <a:off x="3208292" y="3796581"/>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a:t>
              </a:r>
              <a:endParaRPr lang="en-US" altLang="en-US" sz="1800"/>
            </a:p>
          </p:txBody>
        </p:sp>
        <p:sp>
          <p:nvSpPr>
            <p:cNvPr id="4415" name="Line 637"/>
            <p:cNvSpPr>
              <a:spLocks noChangeShapeType="1"/>
            </p:cNvSpPr>
            <p:nvPr/>
          </p:nvSpPr>
          <p:spPr bwMode="auto">
            <a:xfrm flipH="1">
              <a:off x="3259798" y="358473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6" name="Rectangle 638"/>
            <p:cNvSpPr>
              <a:spLocks noChangeArrowheads="1"/>
            </p:cNvSpPr>
            <p:nvPr/>
          </p:nvSpPr>
          <p:spPr bwMode="auto">
            <a:xfrm>
              <a:off x="3187411" y="3543494"/>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4417" name="Rectangle 639"/>
            <p:cNvSpPr>
              <a:spLocks noChangeArrowheads="1"/>
            </p:cNvSpPr>
            <p:nvPr/>
          </p:nvSpPr>
          <p:spPr bwMode="auto">
            <a:xfrm rot="16200000">
              <a:off x="2862330" y="4053266"/>
              <a:ext cx="57066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Relative Abundance</a:t>
              </a:r>
              <a:endParaRPr lang="en-US" altLang="en-US" sz="1800" dirty="0"/>
            </a:p>
          </p:txBody>
        </p:sp>
        <p:sp>
          <p:nvSpPr>
            <p:cNvPr id="4418" name="Line 640"/>
            <p:cNvSpPr>
              <a:spLocks noChangeShapeType="1"/>
            </p:cNvSpPr>
            <p:nvPr/>
          </p:nvSpPr>
          <p:spPr bwMode="auto">
            <a:xfrm>
              <a:off x="3281375" y="4089037"/>
              <a:ext cx="466825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9" name="Freeform 641"/>
            <p:cNvSpPr>
              <a:spLocks/>
            </p:cNvSpPr>
            <p:nvPr/>
          </p:nvSpPr>
          <p:spPr bwMode="auto">
            <a:xfrm>
              <a:off x="3281375" y="3584738"/>
              <a:ext cx="4668256" cy="494926"/>
            </a:xfrm>
            <a:custGeom>
              <a:avLst/>
              <a:gdLst>
                <a:gd name="T0" fmla="*/ 16 w 1549"/>
                <a:gd name="T1" fmla="*/ 61 h 61"/>
                <a:gd name="T2" fmla="*/ 43 w 1549"/>
                <a:gd name="T3" fmla="*/ 61 h 61"/>
                <a:gd name="T4" fmla="*/ 70 w 1549"/>
                <a:gd name="T5" fmla="*/ 61 h 61"/>
                <a:gd name="T6" fmla="*/ 96 w 1549"/>
                <a:gd name="T7" fmla="*/ 61 h 61"/>
                <a:gd name="T8" fmla="*/ 123 w 1549"/>
                <a:gd name="T9" fmla="*/ 61 h 61"/>
                <a:gd name="T10" fmla="*/ 150 w 1549"/>
                <a:gd name="T11" fmla="*/ 61 h 61"/>
                <a:gd name="T12" fmla="*/ 176 w 1549"/>
                <a:gd name="T13" fmla="*/ 61 h 61"/>
                <a:gd name="T14" fmla="*/ 203 w 1549"/>
                <a:gd name="T15" fmla="*/ 61 h 61"/>
                <a:gd name="T16" fmla="*/ 230 w 1549"/>
                <a:gd name="T17" fmla="*/ 61 h 61"/>
                <a:gd name="T18" fmla="*/ 257 w 1549"/>
                <a:gd name="T19" fmla="*/ 61 h 61"/>
                <a:gd name="T20" fmla="*/ 283 w 1549"/>
                <a:gd name="T21" fmla="*/ 61 h 61"/>
                <a:gd name="T22" fmla="*/ 310 w 1549"/>
                <a:gd name="T23" fmla="*/ 61 h 61"/>
                <a:gd name="T24" fmla="*/ 337 w 1549"/>
                <a:gd name="T25" fmla="*/ 61 h 61"/>
                <a:gd name="T26" fmla="*/ 363 w 1549"/>
                <a:gd name="T27" fmla="*/ 61 h 61"/>
                <a:gd name="T28" fmla="*/ 390 w 1549"/>
                <a:gd name="T29" fmla="*/ 61 h 61"/>
                <a:gd name="T30" fmla="*/ 417 w 1549"/>
                <a:gd name="T31" fmla="*/ 61 h 61"/>
                <a:gd name="T32" fmla="*/ 444 w 1549"/>
                <a:gd name="T33" fmla="*/ 61 h 61"/>
                <a:gd name="T34" fmla="*/ 470 w 1549"/>
                <a:gd name="T35" fmla="*/ 61 h 61"/>
                <a:gd name="T36" fmla="*/ 497 w 1549"/>
                <a:gd name="T37" fmla="*/ 60 h 61"/>
                <a:gd name="T38" fmla="*/ 524 w 1549"/>
                <a:gd name="T39" fmla="*/ 60 h 61"/>
                <a:gd name="T40" fmla="*/ 550 w 1549"/>
                <a:gd name="T41" fmla="*/ 59 h 61"/>
                <a:gd name="T42" fmla="*/ 577 w 1549"/>
                <a:gd name="T43" fmla="*/ 59 h 61"/>
                <a:gd name="T44" fmla="*/ 604 w 1549"/>
                <a:gd name="T45" fmla="*/ 60 h 61"/>
                <a:gd name="T46" fmla="*/ 630 w 1549"/>
                <a:gd name="T47" fmla="*/ 60 h 61"/>
                <a:gd name="T48" fmla="*/ 657 w 1549"/>
                <a:gd name="T49" fmla="*/ 60 h 61"/>
                <a:gd name="T50" fmla="*/ 684 w 1549"/>
                <a:gd name="T51" fmla="*/ 60 h 61"/>
                <a:gd name="T52" fmla="*/ 710 w 1549"/>
                <a:gd name="T53" fmla="*/ 59 h 61"/>
                <a:gd name="T54" fmla="*/ 737 w 1549"/>
                <a:gd name="T55" fmla="*/ 59 h 61"/>
                <a:gd name="T56" fmla="*/ 763 w 1549"/>
                <a:gd name="T57" fmla="*/ 59 h 61"/>
                <a:gd name="T58" fmla="*/ 790 w 1549"/>
                <a:gd name="T59" fmla="*/ 59 h 61"/>
                <a:gd name="T60" fmla="*/ 817 w 1549"/>
                <a:gd name="T61" fmla="*/ 53 h 61"/>
                <a:gd name="T62" fmla="*/ 843 w 1549"/>
                <a:gd name="T63" fmla="*/ 23 h 61"/>
                <a:gd name="T64" fmla="*/ 865 w 1549"/>
                <a:gd name="T65" fmla="*/ 0 h 61"/>
                <a:gd name="T66" fmla="*/ 887 w 1549"/>
                <a:gd name="T67" fmla="*/ 28 h 61"/>
                <a:gd name="T68" fmla="*/ 910 w 1549"/>
                <a:gd name="T69" fmla="*/ 52 h 61"/>
                <a:gd name="T70" fmla="*/ 935 w 1549"/>
                <a:gd name="T71" fmla="*/ 58 h 61"/>
                <a:gd name="T72" fmla="*/ 962 w 1549"/>
                <a:gd name="T73" fmla="*/ 60 h 61"/>
                <a:gd name="T74" fmla="*/ 989 w 1549"/>
                <a:gd name="T75" fmla="*/ 60 h 61"/>
                <a:gd name="T76" fmla="*/ 1015 w 1549"/>
                <a:gd name="T77" fmla="*/ 60 h 61"/>
                <a:gd name="T78" fmla="*/ 1042 w 1549"/>
                <a:gd name="T79" fmla="*/ 61 h 61"/>
                <a:gd name="T80" fmla="*/ 1069 w 1549"/>
                <a:gd name="T81" fmla="*/ 61 h 61"/>
                <a:gd name="T82" fmla="*/ 1095 w 1549"/>
                <a:gd name="T83" fmla="*/ 61 h 61"/>
                <a:gd name="T84" fmla="*/ 1122 w 1549"/>
                <a:gd name="T85" fmla="*/ 61 h 61"/>
                <a:gd name="T86" fmla="*/ 1149 w 1549"/>
                <a:gd name="T87" fmla="*/ 61 h 61"/>
                <a:gd name="T88" fmla="*/ 1176 w 1549"/>
                <a:gd name="T89" fmla="*/ 61 h 61"/>
                <a:gd name="T90" fmla="*/ 1202 w 1549"/>
                <a:gd name="T91" fmla="*/ 61 h 61"/>
                <a:gd name="T92" fmla="*/ 1229 w 1549"/>
                <a:gd name="T93" fmla="*/ 61 h 61"/>
                <a:gd name="T94" fmla="*/ 1256 w 1549"/>
                <a:gd name="T95" fmla="*/ 61 h 61"/>
                <a:gd name="T96" fmla="*/ 1282 w 1549"/>
                <a:gd name="T97" fmla="*/ 61 h 61"/>
                <a:gd name="T98" fmla="*/ 1309 w 1549"/>
                <a:gd name="T99" fmla="*/ 61 h 61"/>
                <a:gd name="T100" fmla="*/ 1336 w 1549"/>
                <a:gd name="T101" fmla="*/ 61 h 61"/>
                <a:gd name="T102" fmla="*/ 1363 w 1549"/>
                <a:gd name="T103" fmla="*/ 61 h 61"/>
                <a:gd name="T104" fmla="*/ 1389 w 1549"/>
                <a:gd name="T105" fmla="*/ 61 h 61"/>
                <a:gd name="T106" fmla="*/ 1416 w 1549"/>
                <a:gd name="T107" fmla="*/ 61 h 61"/>
                <a:gd name="T108" fmla="*/ 1443 w 1549"/>
                <a:gd name="T109" fmla="*/ 61 h 61"/>
                <a:gd name="T110" fmla="*/ 1469 w 1549"/>
                <a:gd name="T111" fmla="*/ 61 h 61"/>
                <a:gd name="T112" fmla="*/ 1496 w 1549"/>
                <a:gd name="T113" fmla="*/ 61 h 61"/>
                <a:gd name="T114" fmla="*/ 1523 w 1549"/>
                <a:gd name="T115" fmla="*/ 61 h 61"/>
                <a:gd name="T116" fmla="*/ 1549 w 1549"/>
                <a:gd name="T11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49" h="61">
                  <a:moveTo>
                    <a:pt x="0" y="61"/>
                  </a:moveTo>
                  <a:lnTo>
                    <a:pt x="3" y="61"/>
                  </a:lnTo>
                  <a:lnTo>
                    <a:pt x="9" y="61"/>
                  </a:lnTo>
                  <a:lnTo>
                    <a:pt x="16" y="61"/>
                  </a:lnTo>
                  <a:lnTo>
                    <a:pt x="23" y="61"/>
                  </a:lnTo>
                  <a:lnTo>
                    <a:pt x="30" y="61"/>
                  </a:lnTo>
                  <a:lnTo>
                    <a:pt x="36" y="61"/>
                  </a:lnTo>
                  <a:lnTo>
                    <a:pt x="43" y="61"/>
                  </a:lnTo>
                  <a:lnTo>
                    <a:pt x="50" y="61"/>
                  </a:lnTo>
                  <a:lnTo>
                    <a:pt x="56" y="61"/>
                  </a:lnTo>
                  <a:lnTo>
                    <a:pt x="63" y="61"/>
                  </a:lnTo>
                  <a:lnTo>
                    <a:pt x="70" y="61"/>
                  </a:lnTo>
                  <a:lnTo>
                    <a:pt x="76" y="61"/>
                  </a:lnTo>
                  <a:lnTo>
                    <a:pt x="83" y="61"/>
                  </a:lnTo>
                  <a:lnTo>
                    <a:pt x="90" y="61"/>
                  </a:lnTo>
                  <a:lnTo>
                    <a:pt x="96" y="61"/>
                  </a:lnTo>
                  <a:lnTo>
                    <a:pt x="103" y="61"/>
                  </a:lnTo>
                  <a:lnTo>
                    <a:pt x="110" y="61"/>
                  </a:lnTo>
                  <a:lnTo>
                    <a:pt x="116" y="61"/>
                  </a:lnTo>
                  <a:lnTo>
                    <a:pt x="123" y="61"/>
                  </a:lnTo>
                  <a:lnTo>
                    <a:pt x="130" y="61"/>
                  </a:lnTo>
                  <a:lnTo>
                    <a:pt x="136" y="61"/>
                  </a:lnTo>
                  <a:lnTo>
                    <a:pt x="143" y="61"/>
                  </a:lnTo>
                  <a:lnTo>
                    <a:pt x="150" y="61"/>
                  </a:lnTo>
                  <a:lnTo>
                    <a:pt x="156" y="61"/>
                  </a:lnTo>
                  <a:lnTo>
                    <a:pt x="163" y="61"/>
                  </a:lnTo>
                  <a:lnTo>
                    <a:pt x="170" y="61"/>
                  </a:lnTo>
                  <a:lnTo>
                    <a:pt x="176" y="61"/>
                  </a:lnTo>
                  <a:lnTo>
                    <a:pt x="183" y="61"/>
                  </a:lnTo>
                  <a:lnTo>
                    <a:pt x="190" y="61"/>
                  </a:lnTo>
                  <a:lnTo>
                    <a:pt x="196" y="61"/>
                  </a:lnTo>
                  <a:lnTo>
                    <a:pt x="203" y="61"/>
                  </a:lnTo>
                  <a:lnTo>
                    <a:pt x="210" y="61"/>
                  </a:lnTo>
                  <a:lnTo>
                    <a:pt x="216" y="61"/>
                  </a:lnTo>
                  <a:lnTo>
                    <a:pt x="223" y="61"/>
                  </a:lnTo>
                  <a:lnTo>
                    <a:pt x="230" y="61"/>
                  </a:lnTo>
                  <a:lnTo>
                    <a:pt x="237" y="61"/>
                  </a:lnTo>
                  <a:lnTo>
                    <a:pt x="243" y="61"/>
                  </a:lnTo>
                  <a:lnTo>
                    <a:pt x="250" y="61"/>
                  </a:lnTo>
                  <a:lnTo>
                    <a:pt x="257" y="61"/>
                  </a:lnTo>
                  <a:lnTo>
                    <a:pt x="263" y="61"/>
                  </a:lnTo>
                  <a:lnTo>
                    <a:pt x="270" y="61"/>
                  </a:lnTo>
                  <a:lnTo>
                    <a:pt x="277" y="61"/>
                  </a:lnTo>
                  <a:lnTo>
                    <a:pt x="283" y="61"/>
                  </a:lnTo>
                  <a:lnTo>
                    <a:pt x="290" y="61"/>
                  </a:lnTo>
                  <a:lnTo>
                    <a:pt x="297" y="61"/>
                  </a:lnTo>
                  <a:lnTo>
                    <a:pt x="303" y="61"/>
                  </a:lnTo>
                  <a:lnTo>
                    <a:pt x="310" y="61"/>
                  </a:lnTo>
                  <a:lnTo>
                    <a:pt x="317" y="61"/>
                  </a:lnTo>
                  <a:lnTo>
                    <a:pt x="323" y="61"/>
                  </a:lnTo>
                  <a:lnTo>
                    <a:pt x="330" y="61"/>
                  </a:lnTo>
                  <a:lnTo>
                    <a:pt x="337" y="61"/>
                  </a:lnTo>
                  <a:lnTo>
                    <a:pt x="343" y="61"/>
                  </a:lnTo>
                  <a:lnTo>
                    <a:pt x="350" y="61"/>
                  </a:lnTo>
                  <a:lnTo>
                    <a:pt x="357" y="61"/>
                  </a:lnTo>
                  <a:lnTo>
                    <a:pt x="363" y="61"/>
                  </a:lnTo>
                  <a:lnTo>
                    <a:pt x="370" y="61"/>
                  </a:lnTo>
                  <a:lnTo>
                    <a:pt x="377" y="61"/>
                  </a:lnTo>
                  <a:lnTo>
                    <a:pt x="383" y="61"/>
                  </a:lnTo>
                  <a:lnTo>
                    <a:pt x="390" y="61"/>
                  </a:lnTo>
                  <a:lnTo>
                    <a:pt x="397" y="61"/>
                  </a:lnTo>
                  <a:lnTo>
                    <a:pt x="403" y="61"/>
                  </a:lnTo>
                  <a:lnTo>
                    <a:pt x="410" y="61"/>
                  </a:lnTo>
                  <a:lnTo>
                    <a:pt x="417" y="61"/>
                  </a:lnTo>
                  <a:lnTo>
                    <a:pt x="423" y="61"/>
                  </a:lnTo>
                  <a:lnTo>
                    <a:pt x="430" y="61"/>
                  </a:lnTo>
                  <a:lnTo>
                    <a:pt x="437" y="61"/>
                  </a:lnTo>
                  <a:lnTo>
                    <a:pt x="444" y="61"/>
                  </a:lnTo>
                  <a:lnTo>
                    <a:pt x="450" y="61"/>
                  </a:lnTo>
                  <a:lnTo>
                    <a:pt x="457" y="61"/>
                  </a:lnTo>
                  <a:lnTo>
                    <a:pt x="463" y="61"/>
                  </a:lnTo>
                  <a:lnTo>
                    <a:pt x="470" y="61"/>
                  </a:lnTo>
                  <a:lnTo>
                    <a:pt x="477" y="61"/>
                  </a:lnTo>
                  <a:lnTo>
                    <a:pt x="484" y="60"/>
                  </a:lnTo>
                  <a:lnTo>
                    <a:pt x="490" y="60"/>
                  </a:lnTo>
                  <a:lnTo>
                    <a:pt x="497" y="60"/>
                  </a:lnTo>
                  <a:lnTo>
                    <a:pt x="504" y="60"/>
                  </a:lnTo>
                  <a:lnTo>
                    <a:pt x="510" y="60"/>
                  </a:lnTo>
                  <a:lnTo>
                    <a:pt x="517" y="60"/>
                  </a:lnTo>
                  <a:lnTo>
                    <a:pt x="524" y="60"/>
                  </a:lnTo>
                  <a:lnTo>
                    <a:pt x="530" y="59"/>
                  </a:lnTo>
                  <a:lnTo>
                    <a:pt x="537" y="59"/>
                  </a:lnTo>
                  <a:lnTo>
                    <a:pt x="544" y="59"/>
                  </a:lnTo>
                  <a:lnTo>
                    <a:pt x="550" y="59"/>
                  </a:lnTo>
                  <a:lnTo>
                    <a:pt x="557" y="59"/>
                  </a:lnTo>
                  <a:lnTo>
                    <a:pt x="564" y="59"/>
                  </a:lnTo>
                  <a:lnTo>
                    <a:pt x="570" y="59"/>
                  </a:lnTo>
                  <a:lnTo>
                    <a:pt x="577" y="59"/>
                  </a:lnTo>
                  <a:lnTo>
                    <a:pt x="584" y="59"/>
                  </a:lnTo>
                  <a:lnTo>
                    <a:pt x="590" y="60"/>
                  </a:lnTo>
                  <a:lnTo>
                    <a:pt x="597" y="60"/>
                  </a:lnTo>
                  <a:lnTo>
                    <a:pt x="604" y="60"/>
                  </a:lnTo>
                  <a:lnTo>
                    <a:pt x="610" y="60"/>
                  </a:lnTo>
                  <a:lnTo>
                    <a:pt x="617" y="60"/>
                  </a:lnTo>
                  <a:lnTo>
                    <a:pt x="624" y="60"/>
                  </a:lnTo>
                  <a:lnTo>
                    <a:pt x="630" y="60"/>
                  </a:lnTo>
                  <a:lnTo>
                    <a:pt x="637" y="60"/>
                  </a:lnTo>
                  <a:lnTo>
                    <a:pt x="644" y="60"/>
                  </a:lnTo>
                  <a:lnTo>
                    <a:pt x="650" y="60"/>
                  </a:lnTo>
                  <a:lnTo>
                    <a:pt x="657" y="60"/>
                  </a:lnTo>
                  <a:lnTo>
                    <a:pt x="664" y="60"/>
                  </a:lnTo>
                  <a:lnTo>
                    <a:pt x="670" y="60"/>
                  </a:lnTo>
                  <a:lnTo>
                    <a:pt x="677" y="60"/>
                  </a:lnTo>
                  <a:lnTo>
                    <a:pt x="684" y="60"/>
                  </a:lnTo>
                  <a:lnTo>
                    <a:pt x="690" y="59"/>
                  </a:lnTo>
                  <a:lnTo>
                    <a:pt x="697" y="59"/>
                  </a:lnTo>
                  <a:lnTo>
                    <a:pt x="704" y="59"/>
                  </a:lnTo>
                  <a:lnTo>
                    <a:pt x="710" y="59"/>
                  </a:lnTo>
                  <a:lnTo>
                    <a:pt x="717" y="59"/>
                  </a:lnTo>
                  <a:lnTo>
                    <a:pt x="723" y="59"/>
                  </a:lnTo>
                  <a:lnTo>
                    <a:pt x="730" y="59"/>
                  </a:lnTo>
                  <a:lnTo>
                    <a:pt x="737" y="59"/>
                  </a:lnTo>
                  <a:lnTo>
                    <a:pt x="743" y="59"/>
                  </a:lnTo>
                  <a:lnTo>
                    <a:pt x="750" y="59"/>
                  </a:lnTo>
                  <a:lnTo>
                    <a:pt x="757" y="59"/>
                  </a:lnTo>
                  <a:lnTo>
                    <a:pt x="763" y="59"/>
                  </a:lnTo>
                  <a:lnTo>
                    <a:pt x="770" y="59"/>
                  </a:lnTo>
                  <a:lnTo>
                    <a:pt x="777" y="59"/>
                  </a:lnTo>
                  <a:lnTo>
                    <a:pt x="783" y="59"/>
                  </a:lnTo>
                  <a:lnTo>
                    <a:pt x="790" y="59"/>
                  </a:lnTo>
                  <a:lnTo>
                    <a:pt x="797" y="59"/>
                  </a:lnTo>
                  <a:lnTo>
                    <a:pt x="803" y="58"/>
                  </a:lnTo>
                  <a:lnTo>
                    <a:pt x="810" y="56"/>
                  </a:lnTo>
                  <a:lnTo>
                    <a:pt x="817" y="53"/>
                  </a:lnTo>
                  <a:lnTo>
                    <a:pt x="823" y="49"/>
                  </a:lnTo>
                  <a:lnTo>
                    <a:pt x="830" y="42"/>
                  </a:lnTo>
                  <a:lnTo>
                    <a:pt x="836" y="33"/>
                  </a:lnTo>
                  <a:lnTo>
                    <a:pt x="843" y="23"/>
                  </a:lnTo>
                  <a:lnTo>
                    <a:pt x="848" y="13"/>
                  </a:lnTo>
                  <a:lnTo>
                    <a:pt x="854" y="5"/>
                  </a:lnTo>
                  <a:lnTo>
                    <a:pt x="859" y="1"/>
                  </a:lnTo>
                  <a:lnTo>
                    <a:pt x="865" y="0"/>
                  </a:lnTo>
                  <a:lnTo>
                    <a:pt x="870" y="4"/>
                  </a:lnTo>
                  <a:lnTo>
                    <a:pt x="875" y="11"/>
                  </a:lnTo>
                  <a:lnTo>
                    <a:pt x="881" y="19"/>
                  </a:lnTo>
                  <a:lnTo>
                    <a:pt x="887" y="28"/>
                  </a:lnTo>
                  <a:lnTo>
                    <a:pt x="892" y="36"/>
                  </a:lnTo>
                  <a:lnTo>
                    <a:pt x="898" y="43"/>
                  </a:lnTo>
                  <a:lnTo>
                    <a:pt x="904" y="48"/>
                  </a:lnTo>
                  <a:lnTo>
                    <a:pt x="910" y="52"/>
                  </a:lnTo>
                  <a:lnTo>
                    <a:pt x="916" y="55"/>
                  </a:lnTo>
                  <a:lnTo>
                    <a:pt x="922" y="56"/>
                  </a:lnTo>
                  <a:lnTo>
                    <a:pt x="929" y="58"/>
                  </a:lnTo>
                  <a:lnTo>
                    <a:pt x="935" y="58"/>
                  </a:lnTo>
                  <a:lnTo>
                    <a:pt x="942" y="59"/>
                  </a:lnTo>
                  <a:lnTo>
                    <a:pt x="949" y="59"/>
                  </a:lnTo>
                  <a:lnTo>
                    <a:pt x="955" y="59"/>
                  </a:lnTo>
                  <a:lnTo>
                    <a:pt x="962" y="60"/>
                  </a:lnTo>
                  <a:lnTo>
                    <a:pt x="969" y="60"/>
                  </a:lnTo>
                  <a:lnTo>
                    <a:pt x="975" y="60"/>
                  </a:lnTo>
                  <a:lnTo>
                    <a:pt x="982" y="60"/>
                  </a:lnTo>
                  <a:lnTo>
                    <a:pt x="989" y="60"/>
                  </a:lnTo>
                  <a:lnTo>
                    <a:pt x="995" y="60"/>
                  </a:lnTo>
                  <a:lnTo>
                    <a:pt x="1002" y="60"/>
                  </a:lnTo>
                  <a:lnTo>
                    <a:pt x="1009" y="60"/>
                  </a:lnTo>
                  <a:lnTo>
                    <a:pt x="1015" y="60"/>
                  </a:lnTo>
                  <a:lnTo>
                    <a:pt x="1022" y="61"/>
                  </a:lnTo>
                  <a:lnTo>
                    <a:pt x="1029" y="61"/>
                  </a:lnTo>
                  <a:lnTo>
                    <a:pt x="1035" y="61"/>
                  </a:lnTo>
                  <a:lnTo>
                    <a:pt x="1042" y="61"/>
                  </a:lnTo>
                  <a:lnTo>
                    <a:pt x="1049" y="61"/>
                  </a:lnTo>
                  <a:lnTo>
                    <a:pt x="1055" y="61"/>
                  </a:lnTo>
                  <a:lnTo>
                    <a:pt x="1062" y="61"/>
                  </a:lnTo>
                  <a:lnTo>
                    <a:pt x="1069" y="61"/>
                  </a:lnTo>
                  <a:lnTo>
                    <a:pt x="1075" y="61"/>
                  </a:lnTo>
                  <a:lnTo>
                    <a:pt x="1082" y="61"/>
                  </a:lnTo>
                  <a:lnTo>
                    <a:pt x="1089" y="61"/>
                  </a:lnTo>
                  <a:lnTo>
                    <a:pt x="1095" y="61"/>
                  </a:lnTo>
                  <a:lnTo>
                    <a:pt x="1102" y="61"/>
                  </a:lnTo>
                  <a:lnTo>
                    <a:pt x="1109" y="61"/>
                  </a:lnTo>
                  <a:lnTo>
                    <a:pt x="1116" y="61"/>
                  </a:lnTo>
                  <a:lnTo>
                    <a:pt x="1122" y="61"/>
                  </a:lnTo>
                  <a:lnTo>
                    <a:pt x="1129" y="61"/>
                  </a:lnTo>
                  <a:lnTo>
                    <a:pt x="1136" y="61"/>
                  </a:lnTo>
                  <a:lnTo>
                    <a:pt x="1142" y="61"/>
                  </a:lnTo>
                  <a:lnTo>
                    <a:pt x="1149" y="61"/>
                  </a:lnTo>
                  <a:lnTo>
                    <a:pt x="1156" y="61"/>
                  </a:lnTo>
                  <a:lnTo>
                    <a:pt x="1162" y="61"/>
                  </a:lnTo>
                  <a:lnTo>
                    <a:pt x="1169" y="61"/>
                  </a:lnTo>
                  <a:lnTo>
                    <a:pt x="1176" y="61"/>
                  </a:lnTo>
                  <a:lnTo>
                    <a:pt x="1182" y="61"/>
                  </a:lnTo>
                  <a:lnTo>
                    <a:pt x="1189" y="61"/>
                  </a:lnTo>
                  <a:lnTo>
                    <a:pt x="1196" y="61"/>
                  </a:lnTo>
                  <a:lnTo>
                    <a:pt x="1202" y="61"/>
                  </a:lnTo>
                  <a:lnTo>
                    <a:pt x="1209" y="61"/>
                  </a:lnTo>
                  <a:lnTo>
                    <a:pt x="1216" y="61"/>
                  </a:lnTo>
                  <a:lnTo>
                    <a:pt x="1222" y="61"/>
                  </a:lnTo>
                  <a:lnTo>
                    <a:pt x="1229" y="61"/>
                  </a:lnTo>
                  <a:lnTo>
                    <a:pt x="1236" y="61"/>
                  </a:lnTo>
                  <a:lnTo>
                    <a:pt x="1242" y="61"/>
                  </a:lnTo>
                  <a:lnTo>
                    <a:pt x="1249" y="61"/>
                  </a:lnTo>
                  <a:lnTo>
                    <a:pt x="1256" y="61"/>
                  </a:lnTo>
                  <a:lnTo>
                    <a:pt x="1262" y="61"/>
                  </a:lnTo>
                  <a:lnTo>
                    <a:pt x="1269" y="61"/>
                  </a:lnTo>
                  <a:lnTo>
                    <a:pt x="1276" y="61"/>
                  </a:lnTo>
                  <a:lnTo>
                    <a:pt x="1282" y="61"/>
                  </a:lnTo>
                  <a:lnTo>
                    <a:pt x="1289" y="61"/>
                  </a:lnTo>
                  <a:lnTo>
                    <a:pt x="1296" y="61"/>
                  </a:lnTo>
                  <a:lnTo>
                    <a:pt x="1303" y="61"/>
                  </a:lnTo>
                  <a:lnTo>
                    <a:pt x="1309" y="61"/>
                  </a:lnTo>
                  <a:lnTo>
                    <a:pt x="1316" y="61"/>
                  </a:lnTo>
                  <a:lnTo>
                    <a:pt x="1323" y="61"/>
                  </a:lnTo>
                  <a:lnTo>
                    <a:pt x="1329" y="61"/>
                  </a:lnTo>
                  <a:lnTo>
                    <a:pt x="1336" y="61"/>
                  </a:lnTo>
                  <a:lnTo>
                    <a:pt x="1343" y="61"/>
                  </a:lnTo>
                  <a:lnTo>
                    <a:pt x="1349" y="61"/>
                  </a:lnTo>
                  <a:lnTo>
                    <a:pt x="1356" y="61"/>
                  </a:lnTo>
                  <a:lnTo>
                    <a:pt x="1363" y="61"/>
                  </a:lnTo>
                  <a:lnTo>
                    <a:pt x="1369" y="61"/>
                  </a:lnTo>
                  <a:lnTo>
                    <a:pt x="1376" y="61"/>
                  </a:lnTo>
                  <a:lnTo>
                    <a:pt x="1383" y="61"/>
                  </a:lnTo>
                  <a:lnTo>
                    <a:pt x="1389" y="61"/>
                  </a:lnTo>
                  <a:lnTo>
                    <a:pt x="1396" y="61"/>
                  </a:lnTo>
                  <a:lnTo>
                    <a:pt x="1403" y="61"/>
                  </a:lnTo>
                  <a:lnTo>
                    <a:pt x="1409" y="61"/>
                  </a:lnTo>
                  <a:lnTo>
                    <a:pt x="1416" y="61"/>
                  </a:lnTo>
                  <a:lnTo>
                    <a:pt x="1423" y="61"/>
                  </a:lnTo>
                  <a:lnTo>
                    <a:pt x="1429" y="61"/>
                  </a:lnTo>
                  <a:lnTo>
                    <a:pt x="1436" y="61"/>
                  </a:lnTo>
                  <a:lnTo>
                    <a:pt x="1443" y="61"/>
                  </a:lnTo>
                  <a:lnTo>
                    <a:pt x="1449" y="61"/>
                  </a:lnTo>
                  <a:lnTo>
                    <a:pt x="1456" y="61"/>
                  </a:lnTo>
                  <a:lnTo>
                    <a:pt x="1463" y="61"/>
                  </a:lnTo>
                  <a:lnTo>
                    <a:pt x="1469" y="61"/>
                  </a:lnTo>
                  <a:lnTo>
                    <a:pt x="1476" y="61"/>
                  </a:lnTo>
                  <a:lnTo>
                    <a:pt x="1483" y="61"/>
                  </a:lnTo>
                  <a:lnTo>
                    <a:pt x="1489" y="61"/>
                  </a:lnTo>
                  <a:lnTo>
                    <a:pt x="1496" y="61"/>
                  </a:lnTo>
                  <a:lnTo>
                    <a:pt x="1503" y="61"/>
                  </a:lnTo>
                  <a:lnTo>
                    <a:pt x="1509" y="61"/>
                  </a:lnTo>
                  <a:lnTo>
                    <a:pt x="1516" y="61"/>
                  </a:lnTo>
                  <a:lnTo>
                    <a:pt x="1523" y="61"/>
                  </a:lnTo>
                  <a:lnTo>
                    <a:pt x="1529" y="61"/>
                  </a:lnTo>
                  <a:lnTo>
                    <a:pt x="1536" y="61"/>
                  </a:lnTo>
                  <a:lnTo>
                    <a:pt x="1543" y="61"/>
                  </a:lnTo>
                  <a:lnTo>
                    <a:pt x="1549" y="61"/>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20" name="Rectangle 642"/>
            <p:cNvSpPr>
              <a:spLocks noChangeArrowheads="1"/>
            </p:cNvSpPr>
            <p:nvPr/>
          </p:nvSpPr>
          <p:spPr bwMode="auto">
            <a:xfrm>
              <a:off x="5838580" y="347975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18.08</a:t>
              </a:r>
              <a:endParaRPr lang="en-US" altLang="en-US" sz="1800"/>
            </a:p>
          </p:txBody>
        </p:sp>
        <p:sp>
          <p:nvSpPr>
            <p:cNvPr id="4421" name="Rectangle 643"/>
            <p:cNvSpPr>
              <a:spLocks noChangeArrowheads="1"/>
            </p:cNvSpPr>
            <p:nvPr/>
          </p:nvSpPr>
          <p:spPr bwMode="auto">
            <a:xfrm>
              <a:off x="5491958" y="3957807"/>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17.49</a:t>
              </a:r>
              <a:endParaRPr lang="en-US" altLang="en-US" sz="1800"/>
            </a:p>
          </p:txBody>
        </p:sp>
        <p:sp>
          <p:nvSpPr>
            <p:cNvPr id="4422" name="Rectangle 644"/>
            <p:cNvSpPr>
              <a:spLocks noChangeArrowheads="1"/>
            </p:cNvSpPr>
            <p:nvPr/>
          </p:nvSpPr>
          <p:spPr bwMode="auto">
            <a:xfrm>
              <a:off x="4910775" y="3957807"/>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16.49</a:t>
              </a:r>
              <a:endParaRPr lang="en-US" altLang="en-US" sz="1800"/>
            </a:p>
          </p:txBody>
        </p:sp>
        <p:sp>
          <p:nvSpPr>
            <p:cNvPr id="4423" name="Rectangle 645"/>
            <p:cNvSpPr>
              <a:spLocks noChangeArrowheads="1"/>
            </p:cNvSpPr>
            <p:nvPr/>
          </p:nvSpPr>
          <p:spPr bwMode="auto">
            <a:xfrm>
              <a:off x="4428427" y="3974680"/>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15.66</a:t>
              </a:r>
              <a:endParaRPr lang="en-US" altLang="en-US" sz="1800"/>
            </a:p>
          </p:txBody>
        </p:sp>
        <p:sp>
          <p:nvSpPr>
            <p:cNvPr id="4424" name="Rectangle 646"/>
            <p:cNvSpPr>
              <a:spLocks noChangeArrowheads="1"/>
            </p:cNvSpPr>
            <p:nvPr/>
          </p:nvSpPr>
          <p:spPr bwMode="auto">
            <a:xfrm>
              <a:off x="6694693" y="3974680"/>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19.55</a:t>
              </a:r>
              <a:endParaRPr lang="en-US" altLang="en-US" sz="1800"/>
            </a:p>
          </p:txBody>
        </p:sp>
        <p:sp>
          <p:nvSpPr>
            <p:cNvPr id="4425" name="Rectangle 647"/>
            <p:cNvSpPr>
              <a:spLocks noChangeArrowheads="1"/>
            </p:cNvSpPr>
            <p:nvPr/>
          </p:nvSpPr>
          <p:spPr bwMode="auto">
            <a:xfrm>
              <a:off x="7219497" y="3974680"/>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20.44</a:t>
              </a:r>
              <a:endParaRPr lang="en-US" altLang="en-US" sz="1800"/>
            </a:p>
          </p:txBody>
        </p:sp>
        <p:sp>
          <p:nvSpPr>
            <p:cNvPr id="4426" name="Rectangle 648"/>
            <p:cNvSpPr>
              <a:spLocks noChangeArrowheads="1"/>
            </p:cNvSpPr>
            <p:nvPr/>
          </p:nvSpPr>
          <p:spPr bwMode="auto">
            <a:xfrm>
              <a:off x="7499301" y="3974680"/>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20.93</a:t>
              </a:r>
              <a:endParaRPr lang="en-US" altLang="en-US" sz="1800"/>
            </a:p>
          </p:txBody>
        </p:sp>
        <p:sp>
          <p:nvSpPr>
            <p:cNvPr id="4427" name="Rectangle 649"/>
            <p:cNvSpPr>
              <a:spLocks noChangeArrowheads="1"/>
            </p:cNvSpPr>
            <p:nvPr/>
          </p:nvSpPr>
          <p:spPr bwMode="auto">
            <a:xfrm>
              <a:off x="7701148" y="3974680"/>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21.27</a:t>
              </a:r>
              <a:endParaRPr lang="en-US" altLang="en-US" sz="1800"/>
            </a:p>
          </p:txBody>
        </p:sp>
        <p:sp>
          <p:nvSpPr>
            <p:cNvPr id="4428" name="Rectangle 650"/>
            <p:cNvSpPr>
              <a:spLocks noChangeArrowheads="1"/>
            </p:cNvSpPr>
            <p:nvPr/>
          </p:nvSpPr>
          <p:spPr bwMode="auto">
            <a:xfrm>
              <a:off x="3421276" y="3974680"/>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13.94</a:t>
              </a:r>
              <a:endParaRPr lang="en-US" altLang="en-US" sz="1800"/>
            </a:p>
          </p:txBody>
        </p:sp>
        <p:sp>
          <p:nvSpPr>
            <p:cNvPr id="4429" name="Freeform 651"/>
            <p:cNvSpPr>
              <a:spLocks/>
            </p:cNvSpPr>
            <p:nvPr/>
          </p:nvSpPr>
          <p:spPr bwMode="auto">
            <a:xfrm>
              <a:off x="3281375" y="4194022"/>
              <a:ext cx="4668256" cy="494926"/>
            </a:xfrm>
            <a:custGeom>
              <a:avLst/>
              <a:gdLst>
                <a:gd name="T0" fmla="*/ 13 w 1549"/>
                <a:gd name="T1" fmla="*/ 61 h 61"/>
                <a:gd name="T2" fmla="*/ 40 w 1549"/>
                <a:gd name="T3" fmla="*/ 61 h 61"/>
                <a:gd name="T4" fmla="*/ 66 w 1549"/>
                <a:gd name="T5" fmla="*/ 61 h 61"/>
                <a:gd name="T6" fmla="*/ 93 w 1549"/>
                <a:gd name="T7" fmla="*/ 61 h 61"/>
                <a:gd name="T8" fmla="*/ 120 w 1549"/>
                <a:gd name="T9" fmla="*/ 61 h 61"/>
                <a:gd name="T10" fmla="*/ 146 w 1549"/>
                <a:gd name="T11" fmla="*/ 61 h 61"/>
                <a:gd name="T12" fmla="*/ 173 w 1549"/>
                <a:gd name="T13" fmla="*/ 61 h 61"/>
                <a:gd name="T14" fmla="*/ 200 w 1549"/>
                <a:gd name="T15" fmla="*/ 61 h 61"/>
                <a:gd name="T16" fmla="*/ 227 w 1549"/>
                <a:gd name="T17" fmla="*/ 61 h 61"/>
                <a:gd name="T18" fmla="*/ 253 w 1549"/>
                <a:gd name="T19" fmla="*/ 61 h 61"/>
                <a:gd name="T20" fmla="*/ 280 w 1549"/>
                <a:gd name="T21" fmla="*/ 61 h 61"/>
                <a:gd name="T22" fmla="*/ 307 w 1549"/>
                <a:gd name="T23" fmla="*/ 61 h 61"/>
                <a:gd name="T24" fmla="*/ 333 w 1549"/>
                <a:gd name="T25" fmla="*/ 61 h 61"/>
                <a:gd name="T26" fmla="*/ 360 w 1549"/>
                <a:gd name="T27" fmla="*/ 61 h 61"/>
                <a:gd name="T28" fmla="*/ 387 w 1549"/>
                <a:gd name="T29" fmla="*/ 61 h 61"/>
                <a:gd name="T30" fmla="*/ 413 w 1549"/>
                <a:gd name="T31" fmla="*/ 61 h 61"/>
                <a:gd name="T32" fmla="*/ 440 w 1549"/>
                <a:gd name="T33" fmla="*/ 61 h 61"/>
                <a:gd name="T34" fmla="*/ 467 w 1549"/>
                <a:gd name="T35" fmla="*/ 61 h 61"/>
                <a:gd name="T36" fmla="*/ 494 w 1549"/>
                <a:gd name="T37" fmla="*/ 61 h 61"/>
                <a:gd name="T38" fmla="*/ 520 w 1549"/>
                <a:gd name="T39" fmla="*/ 61 h 61"/>
                <a:gd name="T40" fmla="*/ 547 w 1549"/>
                <a:gd name="T41" fmla="*/ 61 h 61"/>
                <a:gd name="T42" fmla="*/ 574 w 1549"/>
                <a:gd name="T43" fmla="*/ 61 h 61"/>
                <a:gd name="T44" fmla="*/ 600 w 1549"/>
                <a:gd name="T45" fmla="*/ 61 h 61"/>
                <a:gd name="T46" fmla="*/ 627 w 1549"/>
                <a:gd name="T47" fmla="*/ 61 h 61"/>
                <a:gd name="T48" fmla="*/ 654 w 1549"/>
                <a:gd name="T49" fmla="*/ 61 h 61"/>
                <a:gd name="T50" fmla="*/ 680 w 1549"/>
                <a:gd name="T51" fmla="*/ 61 h 61"/>
                <a:gd name="T52" fmla="*/ 707 w 1549"/>
                <a:gd name="T53" fmla="*/ 61 h 61"/>
                <a:gd name="T54" fmla="*/ 734 w 1549"/>
                <a:gd name="T55" fmla="*/ 61 h 61"/>
                <a:gd name="T56" fmla="*/ 760 w 1549"/>
                <a:gd name="T57" fmla="*/ 61 h 61"/>
                <a:gd name="T58" fmla="*/ 787 w 1549"/>
                <a:gd name="T59" fmla="*/ 61 h 61"/>
                <a:gd name="T60" fmla="*/ 813 w 1549"/>
                <a:gd name="T61" fmla="*/ 57 h 61"/>
                <a:gd name="T62" fmla="*/ 840 w 1549"/>
                <a:gd name="T63" fmla="*/ 29 h 61"/>
                <a:gd name="T64" fmla="*/ 862 w 1549"/>
                <a:gd name="T65" fmla="*/ 0 h 61"/>
                <a:gd name="T66" fmla="*/ 884 w 1549"/>
                <a:gd name="T67" fmla="*/ 25 h 61"/>
                <a:gd name="T68" fmla="*/ 907 w 1549"/>
                <a:gd name="T69" fmla="*/ 52 h 61"/>
                <a:gd name="T70" fmla="*/ 932 w 1549"/>
                <a:gd name="T71" fmla="*/ 59 h 61"/>
                <a:gd name="T72" fmla="*/ 959 w 1549"/>
                <a:gd name="T73" fmla="*/ 61 h 61"/>
                <a:gd name="T74" fmla="*/ 985 w 1549"/>
                <a:gd name="T75" fmla="*/ 61 h 61"/>
                <a:gd name="T76" fmla="*/ 1012 w 1549"/>
                <a:gd name="T77" fmla="*/ 61 h 61"/>
                <a:gd name="T78" fmla="*/ 1039 w 1549"/>
                <a:gd name="T79" fmla="*/ 61 h 61"/>
                <a:gd name="T80" fmla="*/ 1065 w 1549"/>
                <a:gd name="T81" fmla="*/ 61 h 61"/>
                <a:gd name="T82" fmla="*/ 1092 w 1549"/>
                <a:gd name="T83" fmla="*/ 61 h 61"/>
                <a:gd name="T84" fmla="*/ 1119 w 1549"/>
                <a:gd name="T85" fmla="*/ 61 h 61"/>
                <a:gd name="T86" fmla="*/ 1146 w 1549"/>
                <a:gd name="T87" fmla="*/ 61 h 61"/>
                <a:gd name="T88" fmla="*/ 1172 w 1549"/>
                <a:gd name="T89" fmla="*/ 61 h 61"/>
                <a:gd name="T90" fmla="*/ 1199 w 1549"/>
                <a:gd name="T91" fmla="*/ 61 h 61"/>
                <a:gd name="T92" fmla="*/ 1226 w 1549"/>
                <a:gd name="T93" fmla="*/ 61 h 61"/>
                <a:gd name="T94" fmla="*/ 1252 w 1549"/>
                <a:gd name="T95" fmla="*/ 61 h 61"/>
                <a:gd name="T96" fmla="*/ 1279 w 1549"/>
                <a:gd name="T97" fmla="*/ 61 h 61"/>
                <a:gd name="T98" fmla="*/ 1306 w 1549"/>
                <a:gd name="T99" fmla="*/ 61 h 61"/>
                <a:gd name="T100" fmla="*/ 1333 w 1549"/>
                <a:gd name="T101" fmla="*/ 61 h 61"/>
                <a:gd name="T102" fmla="*/ 1359 w 1549"/>
                <a:gd name="T103" fmla="*/ 61 h 61"/>
                <a:gd name="T104" fmla="*/ 1386 w 1549"/>
                <a:gd name="T105" fmla="*/ 61 h 61"/>
                <a:gd name="T106" fmla="*/ 1413 w 1549"/>
                <a:gd name="T107" fmla="*/ 61 h 61"/>
                <a:gd name="T108" fmla="*/ 1439 w 1549"/>
                <a:gd name="T109" fmla="*/ 61 h 61"/>
                <a:gd name="T110" fmla="*/ 1466 w 1549"/>
                <a:gd name="T111" fmla="*/ 61 h 61"/>
                <a:gd name="T112" fmla="*/ 1493 w 1549"/>
                <a:gd name="T113" fmla="*/ 61 h 61"/>
                <a:gd name="T114" fmla="*/ 1519 w 1549"/>
                <a:gd name="T115" fmla="*/ 61 h 61"/>
                <a:gd name="T116" fmla="*/ 1546 w 1549"/>
                <a:gd name="T11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49" h="61">
                  <a:moveTo>
                    <a:pt x="0" y="61"/>
                  </a:moveTo>
                  <a:lnTo>
                    <a:pt x="0" y="61"/>
                  </a:lnTo>
                  <a:lnTo>
                    <a:pt x="6" y="61"/>
                  </a:lnTo>
                  <a:lnTo>
                    <a:pt x="13" y="61"/>
                  </a:lnTo>
                  <a:lnTo>
                    <a:pt x="20" y="61"/>
                  </a:lnTo>
                  <a:lnTo>
                    <a:pt x="26" y="61"/>
                  </a:lnTo>
                  <a:lnTo>
                    <a:pt x="33" y="61"/>
                  </a:lnTo>
                  <a:lnTo>
                    <a:pt x="40" y="61"/>
                  </a:lnTo>
                  <a:lnTo>
                    <a:pt x="46" y="61"/>
                  </a:lnTo>
                  <a:lnTo>
                    <a:pt x="53" y="61"/>
                  </a:lnTo>
                  <a:lnTo>
                    <a:pt x="60" y="61"/>
                  </a:lnTo>
                  <a:lnTo>
                    <a:pt x="66" y="61"/>
                  </a:lnTo>
                  <a:lnTo>
                    <a:pt x="73" y="61"/>
                  </a:lnTo>
                  <a:lnTo>
                    <a:pt x="80" y="61"/>
                  </a:lnTo>
                  <a:lnTo>
                    <a:pt x="86" y="61"/>
                  </a:lnTo>
                  <a:lnTo>
                    <a:pt x="93" y="61"/>
                  </a:lnTo>
                  <a:lnTo>
                    <a:pt x="100" y="61"/>
                  </a:lnTo>
                  <a:lnTo>
                    <a:pt x="106" y="61"/>
                  </a:lnTo>
                  <a:lnTo>
                    <a:pt x="113" y="61"/>
                  </a:lnTo>
                  <a:lnTo>
                    <a:pt x="120" y="61"/>
                  </a:lnTo>
                  <a:lnTo>
                    <a:pt x="126" y="61"/>
                  </a:lnTo>
                  <a:lnTo>
                    <a:pt x="133" y="61"/>
                  </a:lnTo>
                  <a:lnTo>
                    <a:pt x="140" y="61"/>
                  </a:lnTo>
                  <a:lnTo>
                    <a:pt x="146" y="61"/>
                  </a:lnTo>
                  <a:lnTo>
                    <a:pt x="153" y="61"/>
                  </a:lnTo>
                  <a:lnTo>
                    <a:pt x="160" y="61"/>
                  </a:lnTo>
                  <a:lnTo>
                    <a:pt x="166" y="61"/>
                  </a:lnTo>
                  <a:lnTo>
                    <a:pt x="173" y="61"/>
                  </a:lnTo>
                  <a:lnTo>
                    <a:pt x="180" y="61"/>
                  </a:lnTo>
                  <a:lnTo>
                    <a:pt x="186" y="61"/>
                  </a:lnTo>
                  <a:lnTo>
                    <a:pt x="193" y="61"/>
                  </a:lnTo>
                  <a:lnTo>
                    <a:pt x="200" y="61"/>
                  </a:lnTo>
                  <a:lnTo>
                    <a:pt x="206" y="61"/>
                  </a:lnTo>
                  <a:lnTo>
                    <a:pt x="213" y="61"/>
                  </a:lnTo>
                  <a:lnTo>
                    <a:pt x="220" y="61"/>
                  </a:lnTo>
                  <a:lnTo>
                    <a:pt x="227" y="61"/>
                  </a:lnTo>
                  <a:lnTo>
                    <a:pt x="233" y="61"/>
                  </a:lnTo>
                  <a:lnTo>
                    <a:pt x="240" y="61"/>
                  </a:lnTo>
                  <a:lnTo>
                    <a:pt x="247" y="61"/>
                  </a:lnTo>
                  <a:lnTo>
                    <a:pt x="253" y="61"/>
                  </a:lnTo>
                  <a:lnTo>
                    <a:pt x="260" y="61"/>
                  </a:lnTo>
                  <a:lnTo>
                    <a:pt x="267" y="61"/>
                  </a:lnTo>
                  <a:lnTo>
                    <a:pt x="273" y="61"/>
                  </a:lnTo>
                  <a:lnTo>
                    <a:pt x="280" y="61"/>
                  </a:lnTo>
                  <a:lnTo>
                    <a:pt x="287" y="61"/>
                  </a:lnTo>
                  <a:lnTo>
                    <a:pt x="293" y="61"/>
                  </a:lnTo>
                  <a:lnTo>
                    <a:pt x="300" y="61"/>
                  </a:lnTo>
                  <a:lnTo>
                    <a:pt x="307" y="61"/>
                  </a:lnTo>
                  <a:lnTo>
                    <a:pt x="313" y="61"/>
                  </a:lnTo>
                  <a:lnTo>
                    <a:pt x="320" y="61"/>
                  </a:lnTo>
                  <a:lnTo>
                    <a:pt x="327" y="61"/>
                  </a:lnTo>
                  <a:lnTo>
                    <a:pt x="333" y="61"/>
                  </a:lnTo>
                  <a:lnTo>
                    <a:pt x="340" y="61"/>
                  </a:lnTo>
                  <a:lnTo>
                    <a:pt x="347" y="61"/>
                  </a:lnTo>
                  <a:lnTo>
                    <a:pt x="353" y="61"/>
                  </a:lnTo>
                  <a:lnTo>
                    <a:pt x="360" y="61"/>
                  </a:lnTo>
                  <a:lnTo>
                    <a:pt x="367" y="61"/>
                  </a:lnTo>
                  <a:lnTo>
                    <a:pt x="373" y="61"/>
                  </a:lnTo>
                  <a:lnTo>
                    <a:pt x="380" y="61"/>
                  </a:lnTo>
                  <a:lnTo>
                    <a:pt x="387" y="61"/>
                  </a:lnTo>
                  <a:lnTo>
                    <a:pt x="393" y="61"/>
                  </a:lnTo>
                  <a:lnTo>
                    <a:pt x="400" y="61"/>
                  </a:lnTo>
                  <a:lnTo>
                    <a:pt x="407" y="61"/>
                  </a:lnTo>
                  <a:lnTo>
                    <a:pt x="413" y="61"/>
                  </a:lnTo>
                  <a:lnTo>
                    <a:pt x="420" y="61"/>
                  </a:lnTo>
                  <a:lnTo>
                    <a:pt x="427" y="61"/>
                  </a:lnTo>
                  <a:lnTo>
                    <a:pt x="433" y="61"/>
                  </a:lnTo>
                  <a:lnTo>
                    <a:pt x="440" y="61"/>
                  </a:lnTo>
                  <a:lnTo>
                    <a:pt x="447" y="61"/>
                  </a:lnTo>
                  <a:lnTo>
                    <a:pt x="454" y="61"/>
                  </a:lnTo>
                  <a:lnTo>
                    <a:pt x="460" y="61"/>
                  </a:lnTo>
                  <a:lnTo>
                    <a:pt x="467" y="61"/>
                  </a:lnTo>
                  <a:lnTo>
                    <a:pt x="474" y="61"/>
                  </a:lnTo>
                  <a:lnTo>
                    <a:pt x="480" y="61"/>
                  </a:lnTo>
                  <a:lnTo>
                    <a:pt x="487" y="61"/>
                  </a:lnTo>
                  <a:lnTo>
                    <a:pt x="494" y="61"/>
                  </a:lnTo>
                  <a:lnTo>
                    <a:pt x="500" y="61"/>
                  </a:lnTo>
                  <a:lnTo>
                    <a:pt x="507" y="61"/>
                  </a:lnTo>
                  <a:lnTo>
                    <a:pt x="514" y="61"/>
                  </a:lnTo>
                  <a:lnTo>
                    <a:pt x="520" y="61"/>
                  </a:lnTo>
                  <a:lnTo>
                    <a:pt x="527" y="61"/>
                  </a:lnTo>
                  <a:lnTo>
                    <a:pt x="534" y="61"/>
                  </a:lnTo>
                  <a:lnTo>
                    <a:pt x="540" y="61"/>
                  </a:lnTo>
                  <a:lnTo>
                    <a:pt x="547" y="61"/>
                  </a:lnTo>
                  <a:lnTo>
                    <a:pt x="554" y="61"/>
                  </a:lnTo>
                  <a:lnTo>
                    <a:pt x="560" y="60"/>
                  </a:lnTo>
                  <a:lnTo>
                    <a:pt x="567" y="61"/>
                  </a:lnTo>
                  <a:lnTo>
                    <a:pt x="574" y="61"/>
                  </a:lnTo>
                  <a:lnTo>
                    <a:pt x="580" y="61"/>
                  </a:lnTo>
                  <a:lnTo>
                    <a:pt x="587" y="61"/>
                  </a:lnTo>
                  <a:lnTo>
                    <a:pt x="594" y="61"/>
                  </a:lnTo>
                  <a:lnTo>
                    <a:pt x="600" y="61"/>
                  </a:lnTo>
                  <a:lnTo>
                    <a:pt x="607" y="61"/>
                  </a:lnTo>
                  <a:lnTo>
                    <a:pt x="614" y="61"/>
                  </a:lnTo>
                  <a:lnTo>
                    <a:pt x="620" y="61"/>
                  </a:lnTo>
                  <a:lnTo>
                    <a:pt x="627" y="61"/>
                  </a:lnTo>
                  <a:lnTo>
                    <a:pt x="634" y="61"/>
                  </a:lnTo>
                  <a:lnTo>
                    <a:pt x="640" y="61"/>
                  </a:lnTo>
                  <a:lnTo>
                    <a:pt x="647" y="61"/>
                  </a:lnTo>
                  <a:lnTo>
                    <a:pt x="654" y="61"/>
                  </a:lnTo>
                  <a:lnTo>
                    <a:pt x="660" y="61"/>
                  </a:lnTo>
                  <a:lnTo>
                    <a:pt x="667" y="61"/>
                  </a:lnTo>
                  <a:lnTo>
                    <a:pt x="674" y="61"/>
                  </a:lnTo>
                  <a:lnTo>
                    <a:pt x="680" y="61"/>
                  </a:lnTo>
                  <a:lnTo>
                    <a:pt x="687" y="61"/>
                  </a:lnTo>
                  <a:lnTo>
                    <a:pt x="694" y="61"/>
                  </a:lnTo>
                  <a:lnTo>
                    <a:pt x="700" y="61"/>
                  </a:lnTo>
                  <a:lnTo>
                    <a:pt x="707" y="61"/>
                  </a:lnTo>
                  <a:lnTo>
                    <a:pt x="714" y="61"/>
                  </a:lnTo>
                  <a:lnTo>
                    <a:pt x="720" y="61"/>
                  </a:lnTo>
                  <a:lnTo>
                    <a:pt x="727" y="61"/>
                  </a:lnTo>
                  <a:lnTo>
                    <a:pt x="734" y="61"/>
                  </a:lnTo>
                  <a:lnTo>
                    <a:pt x="740" y="61"/>
                  </a:lnTo>
                  <a:lnTo>
                    <a:pt x="747" y="61"/>
                  </a:lnTo>
                  <a:lnTo>
                    <a:pt x="753" y="61"/>
                  </a:lnTo>
                  <a:lnTo>
                    <a:pt x="760" y="61"/>
                  </a:lnTo>
                  <a:lnTo>
                    <a:pt x="767" y="61"/>
                  </a:lnTo>
                  <a:lnTo>
                    <a:pt x="773" y="61"/>
                  </a:lnTo>
                  <a:lnTo>
                    <a:pt x="780" y="61"/>
                  </a:lnTo>
                  <a:lnTo>
                    <a:pt x="787" y="61"/>
                  </a:lnTo>
                  <a:lnTo>
                    <a:pt x="793" y="61"/>
                  </a:lnTo>
                  <a:lnTo>
                    <a:pt x="800" y="61"/>
                  </a:lnTo>
                  <a:lnTo>
                    <a:pt x="807" y="59"/>
                  </a:lnTo>
                  <a:lnTo>
                    <a:pt x="813" y="57"/>
                  </a:lnTo>
                  <a:lnTo>
                    <a:pt x="820" y="53"/>
                  </a:lnTo>
                  <a:lnTo>
                    <a:pt x="827" y="47"/>
                  </a:lnTo>
                  <a:lnTo>
                    <a:pt x="833" y="39"/>
                  </a:lnTo>
                  <a:lnTo>
                    <a:pt x="840" y="29"/>
                  </a:lnTo>
                  <a:lnTo>
                    <a:pt x="846" y="18"/>
                  </a:lnTo>
                  <a:lnTo>
                    <a:pt x="851" y="9"/>
                  </a:lnTo>
                  <a:lnTo>
                    <a:pt x="857" y="3"/>
                  </a:lnTo>
                  <a:lnTo>
                    <a:pt x="862" y="0"/>
                  </a:lnTo>
                  <a:lnTo>
                    <a:pt x="867" y="3"/>
                  </a:lnTo>
                  <a:lnTo>
                    <a:pt x="873" y="8"/>
                  </a:lnTo>
                  <a:lnTo>
                    <a:pt x="878" y="16"/>
                  </a:lnTo>
                  <a:lnTo>
                    <a:pt x="884" y="25"/>
                  </a:lnTo>
                  <a:lnTo>
                    <a:pt x="889" y="33"/>
                  </a:lnTo>
                  <a:lnTo>
                    <a:pt x="895" y="41"/>
                  </a:lnTo>
                  <a:lnTo>
                    <a:pt x="901" y="47"/>
                  </a:lnTo>
                  <a:lnTo>
                    <a:pt x="907" y="52"/>
                  </a:lnTo>
                  <a:lnTo>
                    <a:pt x="913" y="55"/>
                  </a:lnTo>
                  <a:lnTo>
                    <a:pt x="919" y="57"/>
                  </a:lnTo>
                  <a:lnTo>
                    <a:pt x="925" y="59"/>
                  </a:lnTo>
                  <a:lnTo>
                    <a:pt x="932" y="59"/>
                  </a:lnTo>
                  <a:lnTo>
                    <a:pt x="939" y="60"/>
                  </a:lnTo>
                  <a:lnTo>
                    <a:pt x="945" y="60"/>
                  </a:lnTo>
                  <a:lnTo>
                    <a:pt x="952" y="60"/>
                  </a:lnTo>
                  <a:lnTo>
                    <a:pt x="959" y="61"/>
                  </a:lnTo>
                  <a:lnTo>
                    <a:pt x="965" y="61"/>
                  </a:lnTo>
                  <a:lnTo>
                    <a:pt x="972" y="61"/>
                  </a:lnTo>
                  <a:lnTo>
                    <a:pt x="979" y="61"/>
                  </a:lnTo>
                  <a:lnTo>
                    <a:pt x="985" y="61"/>
                  </a:lnTo>
                  <a:lnTo>
                    <a:pt x="992" y="61"/>
                  </a:lnTo>
                  <a:lnTo>
                    <a:pt x="999" y="61"/>
                  </a:lnTo>
                  <a:lnTo>
                    <a:pt x="1005" y="61"/>
                  </a:lnTo>
                  <a:lnTo>
                    <a:pt x="1012" y="61"/>
                  </a:lnTo>
                  <a:lnTo>
                    <a:pt x="1019" y="61"/>
                  </a:lnTo>
                  <a:lnTo>
                    <a:pt x="1025" y="61"/>
                  </a:lnTo>
                  <a:lnTo>
                    <a:pt x="1032" y="61"/>
                  </a:lnTo>
                  <a:lnTo>
                    <a:pt x="1039" y="61"/>
                  </a:lnTo>
                  <a:lnTo>
                    <a:pt x="1045" y="61"/>
                  </a:lnTo>
                  <a:lnTo>
                    <a:pt x="1052" y="61"/>
                  </a:lnTo>
                  <a:lnTo>
                    <a:pt x="1059" y="61"/>
                  </a:lnTo>
                  <a:lnTo>
                    <a:pt x="1065" y="61"/>
                  </a:lnTo>
                  <a:lnTo>
                    <a:pt x="1072" y="61"/>
                  </a:lnTo>
                  <a:lnTo>
                    <a:pt x="1079" y="61"/>
                  </a:lnTo>
                  <a:lnTo>
                    <a:pt x="1086" y="61"/>
                  </a:lnTo>
                  <a:lnTo>
                    <a:pt x="1092" y="61"/>
                  </a:lnTo>
                  <a:lnTo>
                    <a:pt x="1099" y="61"/>
                  </a:lnTo>
                  <a:lnTo>
                    <a:pt x="1106" y="61"/>
                  </a:lnTo>
                  <a:lnTo>
                    <a:pt x="1112" y="61"/>
                  </a:lnTo>
                  <a:lnTo>
                    <a:pt x="1119" y="61"/>
                  </a:lnTo>
                  <a:lnTo>
                    <a:pt x="1126" y="61"/>
                  </a:lnTo>
                  <a:lnTo>
                    <a:pt x="1132" y="61"/>
                  </a:lnTo>
                  <a:lnTo>
                    <a:pt x="1139" y="61"/>
                  </a:lnTo>
                  <a:lnTo>
                    <a:pt x="1146" y="61"/>
                  </a:lnTo>
                  <a:lnTo>
                    <a:pt x="1152" y="61"/>
                  </a:lnTo>
                  <a:lnTo>
                    <a:pt x="1159" y="61"/>
                  </a:lnTo>
                  <a:lnTo>
                    <a:pt x="1166" y="61"/>
                  </a:lnTo>
                  <a:lnTo>
                    <a:pt x="1172" y="61"/>
                  </a:lnTo>
                  <a:lnTo>
                    <a:pt x="1179" y="61"/>
                  </a:lnTo>
                  <a:lnTo>
                    <a:pt x="1186" y="61"/>
                  </a:lnTo>
                  <a:lnTo>
                    <a:pt x="1192" y="61"/>
                  </a:lnTo>
                  <a:lnTo>
                    <a:pt x="1199" y="61"/>
                  </a:lnTo>
                  <a:lnTo>
                    <a:pt x="1206" y="61"/>
                  </a:lnTo>
                  <a:lnTo>
                    <a:pt x="1212" y="61"/>
                  </a:lnTo>
                  <a:lnTo>
                    <a:pt x="1219" y="61"/>
                  </a:lnTo>
                  <a:lnTo>
                    <a:pt x="1226" y="61"/>
                  </a:lnTo>
                  <a:lnTo>
                    <a:pt x="1232" y="61"/>
                  </a:lnTo>
                  <a:lnTo>
                    <a:pt x="1239" y="61"/>
                  </a:lnTo>
                  <a:lnTo>
                    <a:pt x="1246" y="61"/>
                  </a:lnTo>
                  <a:lnTo>
                    <a:pt x="1252" y="61"/>
                  </a:lnTo>
                  <a:lnTo>
                    <a:pt x="1259" y="61"/>
                  </a:lnTo>
                  <a:lnTo>
                    <a:pt x="1266" y="61"/>
                  </a:lnTo>
                  <a:lnTo>
                    <a:pt x="1272" y="61"/>
                  </a:lnTo>
                  <a:lnTo>
                    <a:pt x="1279" y="61"/>
                  </a:lnTo>
                  <a:lnTo>
                    <a:pt x="1286" y="61"/>
                  </a:lnTo>
                  <a:lnTo>
                    <a:pt x="1293" y="61"/>
                  </a:lnTo>
                  <a:lnTo>
                    <a:pt x="1299" y="61"/>
                  </a:lnTo>
                  <a:lnTo>
                    <a:pt x="1306" y="61"/>
                  </a:lnTo>
                  <a:lnTo>
                    <a:pt x="1313" y="61"/>
                  </a:lnTo>
                  <a:lnTo>
                    <a:pt x="1319" y="61"/>
                  </a:lnTo>
                  <a:lnTo>
                    <a:pt x="1326" y="61"/>
                  </a:lnTo>
                  <a:lnTo>
                    <a:pt x="1333" y="61"/>
                  </a:lnTo>
                  <a:lnTo>
                    <a:pt x="1339" y="61"/>
                  </a:lnTo>
                  <a:lnTo>
                    <a:pt x="1346" y="61"/>
                  </a:lnTo>
                  <a:lnTo>
                    <a:pt x="1353" y="61"/>
                  </a:lnTo>
                  <a:lnTo>
                    <a:pt x="1359" y="61"/>
                  </a:lnTo>
                  <a:lnTo>
                    <a:pt x="1366" y="61"/>
                  </a:lnTo>
                  <a:lnTo>
                    <a:pt x="1373" y="61"/>
                  </a:lnTo>
                  <a:lnTo>
                    <a:pt x="1379" y="61"/>
                  </a:lnTo>
                  <a:lnTo>
                    <a:pt x="1386" y="61"/>
                  </a:lnTo>
                  <a:lnTo>
                    <a:pt x="1393" y="61"/>
                  </a:lnTo>
                  <a:lnTo>
                    <a:pt x="1399" y="61"/>
                  </a:lnTo>
                  <a:lnTo>
                    <a:pt x="1406" y="61"/>
                  </a:lnTo>
                  <a:lnTo>
                    <a:pt x="1413" y="61"/>
                  </a:lnTo>
                  <a:lnTo>
                    <a:pt x="1419" y="61"/>
                  </a:lnTo>
                  <a:lnTo>
                    <a:pt x="1426" y="61"/>
                  </a:lnTo>
                  <a:lnTo>
                    <a:pt x="1433" y="61"/>
                  </a:lnTo>
                  <a:lnTo>
                    <a:pt x="1439" y="61"/>
                  </a:lnTo>
                  <a:lnTo>
                    <a:pt x="1446" y="61"/>
                  </a:lnTo>
                  <a:lnTo>
                    <a:pt x="1453" y="61"/>
                  </a:lnTo>
                  <a:lnTo>
                    <a:pt x="1460" y="61"/>
                  </a:lnTo>
                  <a:lnTo>
                    <a:pt x="1466" y="61"/>
                  </a:lnTo>
                  <a:lnTo>
                    <a:pt x="1473" y="61"/>
                  </a:lnTo>
                  <a:lnTo>
                    <a:pt x="1480" y="61"/>
                  </a:lnTo>
                  <a:lnTo>
                    <a:pt x="1486" y="61"/>
                  </a:lnTo>
                  <a:lnTo>
                    <a:pt x="1493" y="61"/>
                  </a:lnTo>
                  <a:lnTo>
                    <a:pt x="1499" y="61"/>
                  </a:lnTo>
                  <a:lnTo>
                    <a:pt x="1506" y="61"/>
                  </a:lnTo>
                  <a:lnTo>
                    <a:pt x="1513" y="61"/>
                  </a:lnTo>
                  <a:lnTo>
                    <a:pt x="1519" y="61"/>
                  </a:lnTo>
                  <a:lnTo>
                    <a:pt x="1526" y="61"/>
                  </a:lnTo>
                  <a:lnTo>
                    <a:pt x="1533" y="61"/>
                  </a:lnTo>
                  <a:lnTo>
                    <a:pt x="1539" y="61"/>
                  </a:lnTo>
                  <a:lnTo>
                    <a:pt x="1546" y="61"/>
                  </a:lnTo>
                  <a:lnTo>
                    <a:pt x="1549" y="61"/>
                  </a:lnTo>
                </a:path>
              </a:pathLst>
            </a:custGeom>
            <a:noFill/>
            <a:ln w="0">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30" name="Rectangle 652"/>
            <p:cNvSpPr>
              <a:spLocks noChangeArrowheads="1"/>
            </p:cNvSpPr>
            <p:nvPr/>
          </p:nvSpPr>
          <p:spPr bwMode="auto">
            <a:xfrm>
              <a:off x="5829531" y="4089037"/>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18.06</a:t>
              </a:r>
              <a:endParaRPr lang="en-US" altLang="en-US" sz="1800"/>
            </a:p>
          </p:txBody>
        </p:sp>
        <p:sp>
          <p:nvSpPr>
            <p:cNvPr id="4431" name="Rectangle 653"/>
            <p:cNvSpPr>
              <a:spLocks noChangeArrowheads="1"/>
            </p:cNvSpPr>
            <p:nvPr/>
          </p:nvSpPr>
          <p:spPr bwMode="auto">
            <a:xfrm>
              <a:off x="4919823" y="4576465"/>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16.51</a:t>
              </a:r>
              <a:endParaRPr lang="en-US" altLang="en-US" sz="1800"/>
            </a:p>
          </p:txBody>
        </p:sp>
        <p:sp>
          <p:nvSpPr>
            <p:cNvPr id="4432" name="Rectangle 654"/>
            <p:cNvSpPr>
              <a:spLocks noChangeArrowheads="1"/>
            </p:cNvSpPr>
            <p:nvPr/>
          </p:nvSpPr>
          <p:spPr bwMode="auto">
            <a:xfrm>
              <a:off x="5543464"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17.57</a:t>
              </a:r>
              <a:endParaRPr lang="en-US" altLang="en-US" sz="1800"/>
            </a:p>
          </p:txBody>
        </p:sp>
        <p:sp>
          <p:nvSpPr>
            <p:cNvPr id="4433" name="Rectangle 655"/>
            <p:cNvSpPr>
              <a:spLocks noChangeArrowheads="1"/>
            </p:cNvSpPr>
            <p:nvPr/>
          </p:nvSpPr>
          <p:spPr bwMode="auto">
            <a:xfrm>
              <a:off x="5362496"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17.26</a:t>
              </a:r>
              <a:endParaRPr lang="en-US" altLang="en-US" sz="1800"/>
            </a:p>
          </p:txBody>
        </p:sp>
        <p:sp>
          <p:nvSpPr>
            <p:cNvPr id="4434" name="Rectangle 656"/>
            <p:cNvSpPr>
              <a:spLocks noChangeArrowheads="1"/>
            </p:cNvSpPr>
            <p:nvPr/>
          </p:nvSpPr>
          <p:spPr bwMode="auto">
            <a:xfrm>
              <a:off x="6643187"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19.46</a:t>
              </a:r>
              <a:endParaRPr lang="en-US" altLang="en-US" sz="1800"/>
            </a:p>
          </p:txBody>
        </p:sp>
        <p:sp>
          <p:nvSpPr>
            <p:cNvPr id="4435" name="Rectangle 657"/>
            <p:cNvSpPr>
              <a:spLocks noChangeArrowheads="1"/>
            </p:cNvSpPr>
            <p:nvPr/>
          </p:nvSpPr>
          <p:spPr bwMode="auto">
            <a:xfrm>
              <a:off x="7852187"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21.56</a:t>
              </a:r>
              <a:endParaRPr lang="en-US" altLang="en-US" sz="1800"/>
            </a:p>
          </p:txBody>
        </p:sp>
        <p:sp>
          <p:nvSpPr>
            <p:cNvPr id="4436" name="Line 658"/>
            <p:cNvSpPr>
              <a:spLocks noChangeShapeType="1"/>
            </p:cNvSpPr>
            <p:nvPr/>
          </p:nvSpPr>
          <p:spPr bwMode="auto">
            <a:xfrm flipH="1" flipV="1">
              <a:off x="7901604" y="4664577"/>
              <a:ext cx="18097"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37" name="Rectangle 659"/>
            <p:cNvSpPr>
              <a:spLocks noChangeArrowheads="1"/>
            </p:cNvSpPr>
            <p:nvPr/>
          </p:nvSpPr>
          <p:spPr bwMode="auto">
            <a:xfrm>
              <a:off x="7387936"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20.74</a:t>
              </a:r>
              <a:endParaRPr lang="en-US" altLang="en-US" sz="1800"/>
            </a:p>
          </p:txBody>
        </p:sp>
        <p:sp>
          <p:nvSpPr>
            <p:cNvPr id="4438" name="Rectangle 660"/>
            <p:cNvSpPr>
              <a:spLocks noChangeArrowheads="1"/>
            </p:cNvSpPr>
            <p:nvPr/>
          </p:nvSpPr>
          <p:spPr bwMode="auto">
            <a:xfrm>
              <a:off x="7026002"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20.12</a:t>
              </a:r>
              <a:endParaRPr lang="en-US" altLang="en-US" sz="1800"/>
            </a:p>
          </p:txBody>
        </p:sp>
        <p:sp>
          <p:nvSpPr>
            <p:cNvPr id="4439" name="Rectangle 661"/>
            <p:cNvSpPr>
              <a:spLocks noChangeArrowheads="1"/>
            </p:cNvSpPr>
            <p:nvPr/>
          </p:nvSpPr>
          <p:spPr bwMode="auto">
            <a:xfrm>
              <a:off x="4217532"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15.30</a:t>
              </a:r>
              <a:endParaRPr lang="en-US" altLang="en-US" sz="1800"/>
            </a:p>
          </p:txBody>
        </p:sp>
        <p:sp>
          <p:nvSpPr>
            <p:cNvPr id="4440" name="Rectangle 662"/>
            <p:cNvSpPr>
              <a:spLocks noChangeArrowheads="1"/>
            </p:cNvSpPr>
            <p:nvPr/>
          </p:nvSpPr>
          <p:spPr bwMode="auto">
            <a:xfrm>
              <a:off x="3511760" y="4583964"/>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14.09</a:t>
              </a:r>
              <a:endParaRPr lang="en-US" altLang="en-US" sz="1800"/>
            </a:p>
          </p:txBody>
        </p:sp>
        <p:sp>
          <p:nvSpPr>
            <p:cNvPr id="4441" name="Rectangle 664"/>
            <p:cNvSpPr>
              <a:spLocks noChangeArrowheads="1"/>
            </p:cNvSpPr>
            <p:nvPr/>
          </p:nvSpPr>
          <p:spPr bwMode="auto">
            <a:xfrm>
              <a:off x="7949630" y="3592237"/>
              <a:ext cx="84798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Full ms2 </a:t>
              </a:r>
              <a:endParaRPr lang="en-US" altLang="en-US" sz="1800"/>
            </a:p>
          </p:txBody>
        </p:sp>
        <p:sp>
          <p:nvSpPr>
            <p:cNvPr id="4442" name="Rectangle 665"/>
            <p:cNvSpPr>
              <a:spLocks noChangeArrowheads="1"/>
            </p:cNvSpPr>
            <p:nvPr/>
          </p:nvSpPr>
          <p:spPr bwMode="auto">
            <a:xfrm>
              <a:off x="7949630" y="3699095"/>
              <a:ext cx="553037"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a:t>
              </a:r>
              <a:endParaRPr lang="en-US" altLang="en-US" sz="1800"/>
            </a:p>
          </p:txBody>
        </p:sp>
        <p:sp>
          <p:nvSpPr>
            <p:cNvPr id="4443" name="Rectangle 666"/>
            <p:cNvSpPr>
              <a:spLocks noChangeArrowheads="1"/>
            </p:cNvSpPr>
            <p:nvPr/>
          </p:nvSpPr>
          <p:spPr bwMode="auto">
            <a:xfrm>
              <a:off x="7949630" y="3804080"/>
              <a:ext cx="628377"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[295.00-2000.00]  MS </a:t>
              </a:r>
              <a:endParaRPr lang="en-US" altLang="en-US" sz="1800"/>
            </a:p>
          </p:txBody>
        </p:sp>
        <p:sp>
          <p:nvSpPr>
            <p:cNvPr id="4444" name="Rectangle 669"/>
            <p:cNvSpPr>
              <a:spLocks noChangeArrowheads="1"/>
            </p:cNvSpPr>
            <p:nvPr/>
          </p:nvSpPr>
          <p:spPr bwMode="auto">
            <a:xfrm>
              <a:off x="7949630" y="4201521"/>
              <a:ext cx="8880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TIC F: ITMS + c ESI SRM ms2 </a:t>
              </a:r>
              <a:endParaRPr lang="en-US" altLang="en-US" sz="1800"/>
            </a:p>
          </p:txBody>
        </p:sp>
        <p:sp>
          <p:nvSpPr>
            <p:cNvPr id="4445" name="Rectangle 670"/>
            <p:cNvSpPr>
              <a:spLocks noChangeArrowheads="1"/>
            </p:cNvSpPr>
            <p:nvPr/>
          </p:nvSpPr>
          <p:spPr bwMode="auto">
            <a:xfrm>
              <a:off x="7949630" y="4308380"/>
              <a:ext cx="103233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1072.80@cid35.00 [765.20-766.20]  </a:t>
              </a:r>
              <a:endParaRPr lang="en-US" altLang="en-US" sz="1800"/>
            </a:p>
          </p:txBody>
        </p:sp>
        <p:sp>
          <p:nvSpPr>
            <p:cNvPr id="4446" name="Rectangle 683"/>
            <p:cNvSpPr>
              <a:spLocks noChangeArrowheads="1"/>
            </p:cNvSpPr>
            <p:nvPr/>
          </p:nvSpPr>
          <p:spPr bwMode="auto">
            <a:xfrm>
              <a:off x="3199940" y="5249490"/>
              <a:ext cx="168635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ITMS + c ESI Full ms2 1072.80@cid35.00 [295.00-2000.00]</a:t>
              </a:r>
              <a:endParaRPr lang="en-US" altLang="en-US" sz="1800"/>
            </a:p>
          </p:txBody>
        </p:sp>
        <p:sp>
          <p:nvSpPr>
            <p:cNvPr id="4447" name="Line 684"/>
            <p:cNvSpPr>
              <a:spLocks noChangeShapeType="1"/>
            </p:cNvSpPr>
            <p:nvPr/>
          </p:nvSpPr>
          <p:spPr bwMode="auto">
            <a:xfrm>
              <a:off x="3281375" y="6475558"/>
              <a:ext cx="51443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48" name="Line 685"/>
            <p:cNvSpPr>
              <a:spLocks noChangeShapeType="1"/>
            </p:cNvSpPr>
            <p:nvPr/>
          </p:nvSpPr>
          <p:spPr bwMode="auto">
            <a:xfrm>
              <a:off x="332661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49" name="Line 686"/>
            <p:cNvSpPr>
              <a:spLocks noChangeShapeType="1"/>
            </p:cNvSpPr>
            <p:nvPr/>
          </p:nvSpPr>
          <p:spPr bwMode="auto">
            <a:xfrm>
              <a:off x="335654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0" name="Line 687"/>
            <p:cNvSpPr>
              <a:spLocks noChangeShapeType="1"/>
            </p:cNvSpPr>
            <p:nvPr/>
          </p:nvSpPr>
          <p:spPr bwMode="auto">
            <a:xfrm>
              <a:off x="338647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1" name="Line 688"/>
            <p:cNvSpPr>
              <a:spLocks noChangeShapeType="1"/>
            </p:cNvSpPr>
            <p:nvPr/>
          </p:nvSpPr>
          <p:spPr bwMode="auto">
            <a:xfrm>
              <a:off x="341640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2" name="Line 689"/>
            <p:cNvSpPr>
              <a:spLocks noChangeShapeType="1"/>
            </p:cNvSpPr>
            <p:nvPr/>
          </p:nvSpPr>
          <p:spPr bwMode="auto">
            <a:xfrm>
              <a:off x="347695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3" name="Line 690"/>
            <p:cNvSpPr>
              <a:spLocks noChangeShapeType="1"/>
            </p:cNvSpPr>
            <p:nvPr/>
          </p:nvSpPr>
          <p:spPr bwMode="auto">
            <a:xfrm>
              <a:off x="350688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4" name="Line 691"/>
            <p:cNvSpPr>
              <a:spLocks noChangeShapeType="1"/>
            </p:cNvSpPr>
            <p:nvPr/>
          </p:nvSpPr>
          <p:spPr bwMode="auto">
            <a:xfrm>
              <a:off x="353751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5" name="Line 692"/>
            <p:cNvSpPr>
              <a:spLocks noChangeShapeType="1"/>
            </p:cNvSpPr>
            <p:nvPr/>
          </p:nvSpPr>
          <p:spPr bwMode="auto">
            <a:xfrm>
              <a:off x="356744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6" name="Line 693"/>
            <p:cNvSpPr>
              <a:spLocks noChangeShapeType="1"/>
            </p:cNvSpPr>
            <p:nvPr/>
          </p:nvSpPr>
          <p:spPr bwMode="auto">
            <a:xfrm>
              <a:off x="362799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7" name="Line 694"/>
            <p:cNvSpPr>
              <a:spLocks noChangeShapeType="1"/>
            </p:cNvSpPr>
            <p:nvPr/>
          </p:nvSpPr>
          <p:spPr bwMode="auto">
            <a:xfrm>
              <a:off x="365792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8" name="Line 695"/>
            <p:cNvSpPr>
              <a:spLocks noChangeShapeType="1"/>
            </p:cNvSpPr>
            <p:nvPr/>
          </p:nvSpPr>
          <p:spPr bwMode="auto">
            <a:xfrm>
              <a:off x="368785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9" name="Line 696"/>
            <p:cNvSpPr>
              <a:spLocks noChangeShapeType="1"/>
            </p:cNvSpPr>
            <p:nvPr/>
          </p:nvSpPr>
          <p:spPr bwMode="auto">
            <a:xfrm>
              <a:off x="371778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0" name="Line 697"/>
            <p:cNvSpPr>
              <a:spLocks noChangeShapeType="1"/>
            </p:cNvSpPr>
            <p:nvPr/>
          </p:nvSpPr>
          <p:spPr bwMode="auto">
            <a:xfrm>
              <a:off x="377833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1" name="Line 698"/>
            <p:cNvSpPr>
              <a:spLocks noChangeShapeType="1"/>
            </p:cNvSpPr>
            <p:nvPr/>
          </p:nvSpPr>
          <p:spPr bwMode="auto">
            <a:xfrm>
              <a:off x="380826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2" name="Line 699"/>
            <p:cNvSpPr>
              <a:spLocks noChangeShapeType="1"/>
            </p:cNvSpPr>
            <p:nvPr/>
          </p:nvSpPr>
          <p:spPr bwMode="auto">
            <a:xfrm>
              <a:off x="383889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3" name="Line 700"/>
            <p:cNvSpPr>
              <a:spLocks noChangeShapeType="1"/>
            </p:cNvSpPr>
            <p:nvPr/>
          </p:nvSpPr>
          <p:spPr bwMode="auto">
            <a:xfrm>
              <a:off x="386882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4" name="Line 701"/>
            <p:cNvSpPr>
              <a:spLocks noChangeShapeType="1"/>
            </p:cNvSpPr>
            <p:nvPr/>
          </p:nvSpPr>
          <p:spPr bwMode="auto">
            <a:xfrm>
              <a:off x="392937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5" name="Line 702"/>
            <p:cNvSpPr>
              <a:spLocks noChangeShapeType="1"/>
            </p:cNvSpPr>
            <p:nvPr/>
          </p:nvSpPr>
          <p:spPr bwMode="auto">
            <a:xfrm>
              <a:off x="395930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6" name="Line 703"/>
            <p:cNvSpPr>
              <a:spLocks noChangeShapeType="1"/>
            </p:cNvSpPr>
            <p:nvPr/>
          </p:nvSpPr>
          <p:spPr bwMode="auto">
            <a:xfrm>
              <a:off x="398923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7" name="Line 704"/>
            <p:cNvSpPr>
              <a:spLocks noChangeShapeType="1"/>
            </p:cNvSpPr>
            <p:nvPr/>
          </p:nvSpPr>
          <p:spPr bwMode="auto">
            <a:xfrm>
              <a:off x="401916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8" name="Line 705"/>
            <p:cNvSpPr>
              <a:spLocks noChangeShapeType="1"/>
            </p:cNvSpPr>
            <p:nvPr/>
          </p:nvSpPr>
          <p:spPr bwMode="auto">
            <a:xfrm>
              <a:off x="407971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9" name="Line 706"/>
            <p:cNvSpPr>
              <a:spLocks noChangeShapeType="1"/>
            </p:cNvSpPr>
            <p:nvPr/>
          </p:nvSpPr>
          <p:spPr bwMode="auto">
            <a:xfrm>
              <a:off x="410964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0" name="Line 707"/>
            <p:cNvSpPr>
              <a:spLocks noChangeShapeType="1"/>
            </p:cNvSpPr>
            <p:nvPr/>
          </p:nvSpPr>
          <p:spPr bwMode="auto">
            <a:xfrm>
              <a:off x="414027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1" name="Line 708"/>
            <p:cNvSpPr>
              <a:spLocks noChangeShapeType="1"/>
            </p:cNvSpPr>
            <p:nvPr/>
          </p:nvSpPr>
          <p:spPr bwMode="auto">
            <a:xfrm>
              <a:off x="417020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2" name="Line 709"/>
            <p:cNvSpPr>
              <a:spLocks noChangeShapeType="1"/>
            </p:cNvSpPr>
            <p:nvPr/>
          </p:nvSpPr>
          <p:spPr bwMode="auto">
            <a:xfrm>
              <a:off x="423075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3" name="Line 710"/>
            <p:cNvSpPr>
              <a:spLocks noChangeShapeType="1"/>
            </p:cNvSpPr>
            <p:nvPr/>
          </p:nvSpPr>
          <p:spPr bwMode="auto">
            <a:xfrm>
              <a:off x="426068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4" name="Line 711"/>
            <p:cNvSpPr>
              <a:spLocks noChangeShapeType="1"/>
            </p:cNvSpPr>
            <p:nvPr/>
          </p:nvSpPr>
          <p:spPr bwMode="auto">
            <a:xfrm>
              <a:off x="429061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5" name="Line 712"/>
            <p:cNvSpPr>
              <a:spLocks noChangeShapeType="1"/>
            </p:cNvSpPr>
            <p:nvPr/>
          </p:nvSpPr>
          <p:spPr bwMode="auto">
            <a:xfrm>
              <a:off x="432123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6" name="Line 713"/>
            <p:cNvSpPr>
              <a:spLocks noChangeShapeType="1"/>
            </p:cNvSpPr>
            <p:nvPr/>
          </p:nvSpPr>
          <p:spPr bwMode="auto">
            <a:xfrm>
              <a:off x="438109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7" name="Line 714"/>
            <p:cNvSpPr>
              <a:spLocks noChangeShapeType="1"/>
            </p:cNvSpPr>
            <p:nvPr/>
          </p:nvSpPr>
          <p:spPr bwMode="auto">
            <a:xfrm>
              <a:off x="441102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8" name="Line 715"/>
            <p:cNvSpPr>
              <a:spLocks noChangeShapeType="1"/>
            </p:cNvSpPr>
            <p:nvPr/>
          </p:nvSpPr>
          <p:spPr bwMode="auto">
            <a:xfrm>
              <a:off x="444165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9" name="Line 716"/>
            <p:cNvSpPr>
              <a:spLocks noChangeShapeType="1"/>
            </p:cNvSpPr>
            <p:nvPr/>
          </p:nvSpPr>
          <p:spPr bwMode="auto">
            <a:xfrm>
              <a:off x="447158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0" name="Line 717"/>
            <p:cNvSpPr>
              <a:spLocks noChangeShapeType="1"/>
            </p:cNvSpPr>
            <p:nvPr/>
          </p:nvSpPr>
          <p:spPr bwMode="auto">
            <a:xfrm>
              <a:off x="453213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1" name="Line 718"/>
            <p:cNvSpPr>
              <a:spLocks noChangeShapeType="1"/>
            </p:cNvSpPr>
            <p:nvPr/>
          </p:nvSpPr>
          <p:spPr bwMode="auto">
            <a:xfrm>
              <a:off x="456206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2" name="Line 719"/>
            <p:cNvSpPr>
              <a:spLocks noChangeShapeType="1"/>
            </p:cNvSpPr>
            <p:nvPr/>
          </p:nvSpPr>
          <p:spPr bwMode="auto">
            <a:xfrm>
              <a:off x="459199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3" name="Line 720"/>
            <p:cNvSpPr>
              <a:spLocks noChangeShapeType="1"/>
            </p:cNvSpPr>
            <p:nvPr/>
          </p:nvSpPr>
          <p:spPr bwMode="auto">
            <a:xfrm>
              <a:off x="462261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4" name="Line 721"/>
            <p:cNvSpPr>
              <a:spLocks noChangeShapeType="1"/>
            </p:cNvSpPr>
            <p:nvPr/>
          </p:nvSpPr>
          <p:spPr bwMode="auto">
            <a:xfrm>
              <a:off x="468247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5" name="Line 722"/>
            <p:cNvSpPr>
              <a:spLocks noChangeShapeType="1"/>
            </p:cNvSpPr>
            <p:nvPr/>
          </p:nvSpPr>
          <p:spPr bwMode="auto">
            <a:xfrm>
              <a:off x="471240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6" name="Line 723"/>
            <p:cNvSpPr>
              <a:spLocks noChangeShapeType="1"/>
            </p:cNvSpPr>
            <p:nvPr/>
          </p:nvSpPr>
          <p:spPr bwMode="auto">
            <a:xfrm>
              <a:off x="474303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7" name="Line 724"/>
            <p:cNvSpPr>
              <a:spLocks noChangeShapeType="1"/>
            </p:cNvSpPr>
            <p:nvPr/>
          </p:nvSpPr>
          <p:spPr bwMode="auto">
            <a:xfrm>
              <a:off x="477296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8" name="Line 725"/>
            <p:cNvSpPr>
              <a:spLocks noChangeShapeType="1"/>
            </p:cNvSpPr>
            <p:nvPr/>
          </p:nvSpPr>
          <p:spPr bwMode="auto">
            <a:xfrm>
              <a:off x="483351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9" name="Line 726"/>
            <p:cNvSpPr>
              <a:spLocks noChangeShapeType="1"/>
            </p:cNvSpPr>
            <p:nvPr/>
          </p:nvSpPr>
          <p:spPr bwMode="auto">
            <a:xfrm>
              <a:off x="486344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0" name="Line 727"/>
            <p:cNvSpPr>
              <a:spLocks noChangeShapeType="1"/>
            </p:cNvSpPr>
            <p:nvPr/>
          </p:nvSpPr>
          <p:spPr bwMode="auto">
            <a:xfrm>
              <a:off x="489337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1" name="Line 728"/>
            <p:cNvSpPr>
              <a:spLocks noChangeShapeType="1"/>
            </p:cNvSpPr>
            <p:nvPr/>
          </p:nvSpPr>
          <p:spPr bwMode="auto">
            <a:xfrm>
              <a:off x="492399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2" name="Line 729"/>
            <p:cNvSpPr>
              <a:spLocks noChangeShapeType="1"/>
            </p:cNvSpPr>
            <p:nvPr/>
          </p:nvSpPr>
          <p:spPr bwMode="auto">
            <a:xfrm>
              <a:off x="498385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3" name="Line 730"/>
            <p:cNvSpPr>
              <a:spLocks noChangeShapeType="1"/>
            </p:cNvSpPr>
            <p:nvPr/>
          </p:nvSpPr>
          <p:spPr bwMode="auto">
            <a:xfrm>
              <a:off x="501378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4" name="Line 731"/>
            <p:cNvSpPr>
              <a:spLocks noChangeShapeType="1"/>
            </p:cNvSpPr>
            <p:nvPr/>
          </p:nvSpPr>
          <p:spPr bwMode="auto">
            <a:xfrm>
              <a:off x="504441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5" name="Line 732"/>
            <p:cNvSpPr>
              <a:spLocks noChangeShapeType="1"/>
            </p:cNvSpPr>
            <p:nvPr/>
          </p:nvSpPr>
          <p:spPr bwMode="auto">
            <a:xfrm>
              <a:off x="507434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6" name="Line 733"/>
            <p:cNvSpPr>
              <a:spLocks noChangeShapeType="1"/>
            </p:cNvSpPr>
            <p:nvPr/>
          </p:nvSpPr>
          <p:spPr bwMode="auto">
            <a:xfrm>
              <a:off x="513489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7" name="Line 734"/>
            <p:cNvSpPr>
              <a:spLocks noChangeShapeType="1"/>
            </p:cNvSpPr>
            <p:nvPr/>
          </p:nvSpPr>
          <p:spPr bwMode="auto">
            <a:xfrm>
              <a:off x="516482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8" name="Line 735"/>
            <p:cNvSpPr>
              <a:spLocks noChangeShapeType="1"/>
            </p:cNvSpPr>
            <p:nvPr/>
          </p:nvSpPr>
          <p:spPr bwMode="auto">
            <a:xfrm>
              <a:off x="519475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9" name="Line 736"/>
            <p:cNvSpPr>
              <a:spLocks noChangeShapeType="1"/>
            </p:cNvSpPr>
            <p:nvPr/>
          </p:nvSpPr>
          <p:spPr bwMode="auto">
            <a:xfrm>
              <a:off x="522537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0" name="Line 737"/>
            <p:cNvSpPr>
              <a:spLocks noChangeShapeType="1"/>
            </p:cNvSpPr>
            <p:nvPr/>
          </p:nvSpPr>
          <p:spPr bwMode="auto">
            <a:xfrm>
              <a:off x="528523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1" name="Line 738"/>
            <p:cNvSpPr>
              <a:spLocks noChangeShapeType="1"/>
            </p:cNvSpPr>
            <p:nvPr/>
          </p:nvSpPr>
          <p:spPr bwMode="auto">
            <a:xfrm>
              <a:off x="531586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2" name="Line 739"/>
            <p:cNvSpPr>
              <a:spLocks noChangeShapeType="1"/>
            </p:cNvSpPr>
            <p:nvPr/>
          </p:nvSpPr>
          <p:spPr bwMode="auto">
            <a:xfrm>
              <a:off x="534579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3" name="Line 740"/>
            <p:cNvSpPr>
              <a:spLocks noChangeShapeType="1"/>
            </p:cNvSpPr>
            <p:nvPr/>
          </p:nvSpPr>
          <p:spPr bwMode="auto">
            <a:xfrm>
              <a:off x="537572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4" name="Line 741"/>
            <p:cNvSpPr>
              <a:spLocks noChangeShapeType="1"/>
            </p:cNvSpPr>
            <p:nvPr/>
          </p:nvSpPr>
          <p:spPr bwMode="auto">
            <a:xfrm>
              <a:off x="543627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5" name="Line 742"/>
            <p:cNvSpPr>
              <a:spLocks noChangeShapeType="1"/>
            </p:cNvSpPr>
            <p:nvPr/>
          </p:nvSpPr>
          <p:spPr bwMode="auto">
            <a:xfrm>
              <a:off x="546620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6" name="Line 743"/>
            <p:cNvSpPr>
              <a:spLocks noChangeShapeType="1"/>
            </p:cNvSpPr>
            <p:nvPr/>
          </p:nvSpPr>
          <p:spPr bwMode="auto">
            <a:xfrm>
              <a:off x="549613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7" name="Line 744"/>
            <p:cNvSpPr>
              <a:spLocks noChangeShapeType="1"/>
            </p:cNvSpPr>
            <p:nvPr/>
          </p:nvSpPr>
          <p:spPr bwMode="auto">
            <a:xfrm>
              <a:off x="552675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8" name="Line 745"/>
            <p:cNvSpPr>
              <a:spLocks noChangeShapeType="1"/>
            </p:cNvSpPr>
            <p:nvPr/>
          </p:nvSpPr>
          <p:spPr bwMode="auto">
            <a:xfrm>
              <a:off x="558661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9" name="Line 746"/>
            <p:cNvSpPr>
              <a:spLocks noChangeShapeType="1"/>
            </p:cNvSpPr>
            <p:nvPr/>
          </p:nvSpPr>
          <p:spPr bwMode="auto">
            <a:xfrm>
              <a:off x="561724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0" name="Line 747"/>
            <p:cNvSpPr>
              <a:spLocks noChangeShapeType="1"/>
            </p:cNvSpPr>
            <p:nvPr/>
          </p:nvSpPr>
          <p:spPr bwMode="auto">
            <a:xfrm>
              <a:off x="564717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1" name="Line 748"/>
            <p:cNvSpPr>
              <a:spLocks noChangeShapeType="1"/>
            </p:cNvSpPr>
            <p:nvPr/>
          </p:nvSpPr>
          <p:spPr bwMode="auto">
            <a:xfrm>
              <a:off x="567710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2" name="Line 749"/>
            <p:cNvSpPr>
              <a:spLocks noChangeShapeType="1"/>
            </p:cNvSpPr>
            <p:nvPr/>
          </p:nvSpPr>
          <p:spPr bwMode="auto">
            <a:xfrm>
              <a:off x="573765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3" name="Line 750"/>
            <p:cNvSpPr>
              <a:spLocks noChangeShapeType="1"/>
            </p:cNvSpPr>
            <p:nvPr/>
          </p:nvSpPr>
          <p:spPr bwMode="auto">
            <a:xfrm>
              <a:off x="576758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4" name="Line 751"/>
            <p:cNvSpPr>
              <a:spLocks noChangeShapeType="1"/>
            </p:cNvSpPr>
            <p:nvPr/>
          </p:nvSpPr>
          <p:spPr bwMode="auto">
            <a:xfrm>
              <a:off x="579751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5" name="Line 752"/>
            <p:cNvSpPr>
              <a:spLocks noChangeShapeType="1"/>
            </p:cNvSpPr>
            <p:nvPr/>
          </p:nvSpPr>
          <p:spPr bwMode="auto">
            <a:xfrm>
              <a:off x="582813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6" name="Line 753"/>
            <p:cNvSpPr>
              <a:spLocks noChangeShapeType="1"/>
            </p:cNvSpPr>
            <p:nvPr/>
          </p:nvSpPr>
          <p:spPr bwMode="auto">
            <a:xfrm>
              <a:off x="589147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7" name="Line 754"/>
            <p:cNvSpPr>
              <a:spLocks noChangeShapeType="1"/>
            </p:cNvSpPr>
            <p:nvPr/>
          </p:nvSpPr>
          <p:spPr bwMode="auto">
            <a:xfrm>
              <a:off x="592140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8" name="Line 755"/>
            <p:cNvSpPr>
              <a:spLocks noChangeShapeType="1"/>
            </p:cNvSpPr>
            <p:nvPr/>
          </p:nvSpPr>
          <p:spPr bwMode="auto">
            <a:xfrm>
              <a:off x="595133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9" name="Line 756"/>
            <p:cNvSpPr>
              <a:spLocks noChangeShapeType="1"/>
            </p:cNvSpPr>
            <p:nvPr/>
          </p:nvSpPr>
          <p:spPr bwMode="auto">
            <a:xfrm>
              <a:off x="598196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0" name="Line 757"/>
            <p:cNvSpPr>
              <a:spLocks noChangeShapeType="1"/>
            </p:cNvSpPr>
            <p:nvPr/>
          </p:nvSpPr>
          <p:spPr bwMode="auto">
            <a:xfrm>
              <a:off x="604181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1" name="Line 758"/>
            <p:cNvSpPr>
              <a:spLocks noChangeShapeType="1"/>
            </p:cNvSpPr>
            <p:nvPr/>
          </p:nvSpPr>
          <p:spPr bwMode="auto">
            <a:xfrm>
              <a:off x="607174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2" name="Line 759"/>
            <p:cNvSpPr>
              <a:spLocks noChangeShapeType="1"/>
            </p:cNvSpPr>
            <p:nvPr/>
          </p:nvSpPr>
          <p:spPr bwMode="auto">
            <a:xfrm>
              <a:off x="610237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3" name="Line 760"/>
            <p:cNvSpPr>
              <a:spLocks noChangeShapeType="1"/>
            </p:cNvSpPr>
            <p:nvPr/>
          </p:nvSpPr>
          <p:spPr bwMode="auto">
            <a:xfrm>
              <a:off x="613230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4" name="Line 761"/>
            <p:cNvSpPr>
              <a:spLocks noChangeShapeType="1"/>
            </p:cNvSpPr>
            <p:nvPr/>
          </p:nvSpPr>
          <p:spPr bwMode="auto">
            <a:xfrm>
              <a:off x="619285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5" name="Line 762"/>
            <p:cNvSpPr>
              <a:spLocks noChangeShapeType="1"/>
            </p:cNvSpPr>
            <p:nvPr/>
          </p:nvSpPr>
          <p:spPr bwMode="auto">
            <a:xfrm>
              <a:off x="622278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6" name="Line 763"/>
            <p:cNvSpPr>
              <a:spLocks noChangeShapeType="1"/>
            </p:cNvSpPr>
            <p:nvPr/>
          </p:nvSpPr>
          <p:spPr bwMode="auto">
            <a:xfrm>
              <a:off x="625271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7" name="Line 764"/>
            <p:cNvSpPr>
              <a:spLocks noChangeShapeType="1"/>
            </p:cNvSpPr>
            <p:nvPr/>
          </p:nvSpPr>
          <p:spPr bwMode="auto">
            <a:xfrm>
              <a:off x="628334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8" name="Line 765"/>
            <p:cNvSpPr>
              <a:spLocks noChangeShapeType="1"/>
            </p:cNvSpPr>
            <p:nvPr/>
          </p:nvSpPr>
          <p:spPr bwMode="auto">
            <a:xfrm>
              <a:off x="634319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9" name="Line 766"/>
            <p:cNvSpPr>
              <a:spLocks noChangeShapeType="1"/>
            </p:cNvSpPr>
            <p:nvPr/>
          </p:nvSpPr>
          <p:spPr bwMode="auto">
            <a:xfrm>
              <a:off x="637312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0" name="Line 767"/>
            <p:cNvSpPr>
              <a:spLocks noChangeShapeType="1"/>
            </p:cNvSpPr>
            <p:nvPr/>
          </p:nvSpPr>
          <p:spPr bwMode="auto">
            <a:xfrm>
              <a:off x="640375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1" name="Line 768"/>
            <p:cNvSpPr>
              <a:spLocks noChangeShapeType="1"/>
            </p:cNvSpPr>
            <p:nvPr/>
          </p:nvSpPr>
          <p:spPr bwMode="auto">
            <a:xfrm>
              <a:off x="643368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2" name="Line 769"/>
            <p:cNvSpPr>
              <a:spLocks noChangeShapeType="1"/>
            </p:cNvSpPr>
            <p:nvPr/>
          </p:nvSpPr>
          <p:spPr bwMode="auto">
            <a:xfrm>
              <a:off x="649423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3" name="Line 770"/>
            <p:cNvSpPr>
              <a:spLocks noChangeShapeType="1"/>
            </p:cNvSpPr>
            <p:nvPr/>
          </p:nvSpPr>
          <p:spPr bwMode="auto">
            <a:xfrm>
              <a:off x="652416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4" name="Line 771"/>
            <p:cNvSpPr>
              <a:spLocks noChangeShapeType="1"/>
            </p:cNvSpPr>
            <p:nvPr/>
          </p:nvSpPr>
          <p:spPr bwMode="auto">
            <a:xfrm>
              <a:off x="655409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5" name="Line 772"/>
            <p:cNvSpPr>
              <a:spLocks noChangeShapeType="1"/>
            </p:cNvSpPr>
            <p:nvPr/>
          </p:nvSpPr>
          <p:spPr bwMode="auto">
            <a:xfrm>
              <a:off x="658472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6" name="Line 773"/>
            <p:cNvSpPr>
              <a:spLocks noChangeShapeType="1"/>
            </p:cNvSpPr>
            <p:nvPr/>
          </p:nvSpPr>
          <p:spPr bwMode="auto">
            <a:xfrm>
              <a:off x="664457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7" name="Line 774"/>
            <p:cNvSpPr>
              <a:spLocks noChangeShapeType="1"/>
            </p:cNvSpPr>
            <p:nvPr/>
          </p:nvSpPr>
          <p:spPr bwMode="auto">
            <a:xfrm>
              <a:off x="667520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8" name="Line 775"/>
            <p:cNvSpPr>
              <a:spLocks noChangeShapeType="1"/>
            </p:cNvSpPr>
            <p:nvPr/>
          </p:nvSpPr>
          <p:spPr bwMode="auto">
            <a:xfrm>
              <a:off x="670513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9" name="Line 776"/>
            <p:cNvSpPr>
              <a:spLocks noChangeShapeType="1"/>
            </p:cNvSpPr>
            <p:nvPr/>
          </p:nvSpPr>
          <p:spPr bwMode="auto">
            <a:xfrm>
              <a:off x="673506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0" name="Line 777"/>
            <p:cNvSpPr>
              <a:spLocks noChangeShapeType="1"/>
            </p:cNvSpPr>
            <p:nvPr/>
          </p:nvSpPr>
          <p:spPr bwMode="auto">
            <a:xfrm>
              <a:off x="679561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1" name="Line 778"/>
            <p:cNvSpPr>
              <a:spLocks noChangeShapeType="1"/>
            </p:cNvSpPr>
            <p:nvPr/>
          </p:nvSpPr>
          <p:spPr bwMode="auto">
            <a:xfrm>
              <a:off x="682554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2" name="Line 779"/>
            <p:cNvSpPr>
              <a:spLocks noChangeShapeType="1"/>
            </p:cNvSpPr>
            <p:nvPr/>
          </p:nvSpPr>
          <p:spPr bwMode="auto">
            <a:xfrm>
              <a:off x="685547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3" name="Line 780"/>
            <p:cNvSpPr>
              <a:spLocks noChangeShapeType="1"/>
            </p:cNvSpPr>
            <p:nvPr/>
          </p:nvSpPr>
          <p:spPr bwMode="auto">
            <a:xfrm>
              <a:off x="6886101"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4" name="Line 781"/>
            <p:cNvSpPr>
              <a:spLocks noChangeShapeType="1"/>
            </p:cNvSpPr>
            <p:nvPr/>
          </p:nvSpPr>
          <p:spPr bwMode="auto">
            <a:xfrm>
              <a:off x="694595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5" name="Line 782"/>
            <p:cNvSpPr>
              <a:spLocks noChangeShapeType="1"/>
            </p:cNvSpPr>
            <p:nvPr/>
          </p:nvSpPr>
          <p:spPr bwMode="auto">
            <a:xfrm>
              <a:off x="697658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6" name="Line 783"/>
            <p:cNvSpPr>
              <a:spLocks noChangeShapeType="1"/>
            </p:cNvSpPr>
            <p:nvPr/>
          </p:nvSpPr>
          <p:spPr bwMode="auto">
            <a:xfrm>
              <a:off x="700651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7" name="Line 784"/>
            <p:cNvSpPr>
              <a:spLocks noChangeShapeType="1"/>
            </p:cNvSpPr>
            <p:nvPr/>
          </p:nvSpPr>
          <p:spPr bwMode="auto">
            <a:xfrm>
              <a:off x="703644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8" name="Line 785"/>
            <p:cNvSpPr>
              <a:spLocks noChangeShapeType="1"/>
            </p:cNvSpPr>
            <p:nvPr/>
          </p:nvSpPr>
          <p:spPr bwMode="auto">
            <a:xfrm>
              <a:off x="709699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9" name="Line 786"/>
            <p:cNvSpPr>
              <a:spLocks noChangeShapeType="1"/>
            </p:cNvSpPr>
            <p:nvPr/>
          </p:nvSpPr>
          <p:spPr bwMode="auto">
            <a:xfrm>
              <a:off x="712692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0" name="Line 787"/>
            <p:cNvSpPr>
              <a:spLocks noChangeShapeType="1"/>
            </p:cNvSpPr>
            <p:nvPr/>
          </p:nvSpPr>
          <p:spPr bwMode="auto">
            <a:xfrm>
              <a:off x="715685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1" name="Line 788"/>
            <p:cNvSpPr>
              <a:spLocks noChangeShapeType="1"/>
            </p:cNvSpPr>
            <p:nvPr/>
          </p:nvSpPr>
          <p:spPr bwMode="auto">
            <a:xfrm>
              <a:off x="7187480"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2" name="Line 789"/>
            <p:cNvSpPr>
              <a:spLocks noChangeShapeType="1"/>
            </p:cNvSpPr>
            <p:nvPr/>
          </p:nvSpPr>
          <p:spPr bwMode="auto">
            <a:xfrm>
              <a:off x="724733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3" name="Line 790"/>
            <p:cNvSpPr>
              <a:spLocks noChangeShapeType="1"/>
            </p:cNvSpPr>
            <p:nvPr/>
          </p:nvSpPr>
          <p:spPr bwMode="auto">
            <a:xfrm>
              <a:off x="727796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4" name="Line 791"/>
            <p:cNvSpPr>
              <a:spLocks noChangeShapeType="1"/>
            </p:cNvSpPr>
            <p:nvPr/>
          </p:nvSpPr>
          <p:spPr bwMode="auto">
            <a:xfrm>
              <a:off x="730789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5" name="Line 792"/>
            <p:cNvSpPr>
              <a:spLocks noChangeShapeType="1"/>
            </p:cNvSpPr>
            <p:nvPr/>
          </p:nvSpPr>
          <p:spPr bwMode="auto">
            <a:xfrm>
              <a:off x="733782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6" name="Line 793"/>
            <p:cNvSpPr>
              <a:spLocks noChangeShapeType="1"/>
            </p:cNvSpPr>
            <p:nvPr/>
          </p:nvSpPr>
          <p:spPr bwMode="auto">
            <a:xfrm>
              <a:off x="7398377"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7" name="Line 794"/>
            <p:cNvSpPr>
              <a:spLocks noChangeShapeType="1"/>
            </p:cNvSpPr>
            <p:nvPr/>
          </p:nvSpPr>
          <p:spPr bwMode="auto">
            <a:xfrm>
              <a:off x="742830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8" name="Line 795"/>
            <p:cNvSpPr>
              <a:spLocks noChangeShapeType="1"/>
            </p:cNvSpPr>
            <p:nvPr/>
          </p:nvSpPr>
          <p:spPr bwMode="auto">
            <a:xfrm>
              <a:off x="745823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9" name="Line 796"/>
            <p:cNvSpPr>
              <a:spLocks noChangeShapeType="1"/>
            </p:cNvSpPr>
            <p:nvPr/>
          </p:nvSpPr>
          <p:spPr bwMode="auto">
            <a:xfrm>
              <a:off x="7488860"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0" name="Line 797"/>
            <p:cNvSpPr>
              <a:spLocks noChangeShapeType="1"/>
            </p:cNvSpPr>
            <p:nvPr/>
          </p:nvSpPr>
          <p:spPr bwMode="auto">
            <a:xfrm>
              <a:off x="7548719"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1" name="Line 798"/>
            <p:cNvSpPr>
              <a:spLocks noChangeShapeType="1"/>
            </p:cNvSpPr>
            <p:nvPr/>
          </p:nvSpPr>
          <p:spPr bwMode="auto">
            <a:xfrm>
              <a:off x="7579344"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2" name="Line 799"/>
            <p:cNvSpPr>
              <a:spLocks noChangeShapeType="1"/>
            </p:cNvSpPr>
            <p:nvPr/>
          </p:nvSpPr>
          <p:spPr bwMode="auto">
            <a:xfrm>
              <a:off x="760927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3" name="Line 800"/>
            <p:cNvSpPr>
              <a:spLocks noChangeShapeType="1"/>
            </p:cNvSpPr>
            <p:nvPr/>
          </p:nvSpPr>
          <p:spPr bwMode="auto">
            <a:xfrm>
              <a:off x="763920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4" name="Line 801"/>
            <p:cNvSpPr>
              <a:spLocks noChangeShapeType="1"/>
            </p:cNvSpPr>
            <p:nvPr/>
          </p:nvSpPr>
          <p:spPr bwMode="auto">
            <a:xfrm>
              <a:off x="769975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5" name="Line 802"/>
            <p:cNvSpPr>
              <a:spLocks noChangeShapeType="1"/>
            </p:cNvSpPr>
            <p:nvPr/>
          </p:nvSpPr>
          <p:spPr bwMode="auto">
            <a:xfrm>
              <a:off x="772968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6" name="Line 803"/>
            <p:cNvSpPr>
              <a:spLocks noChangeShapeType="1"/>
            </p:cNvSpPr>
            <p:nvPr/>
          </p:nvSpPr>
          <p:spPr bwMode="auto">
            <a:xfrm>
              <a:off x="775961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7" name="Line 804"/>
            <p:cNvSpPr>
              <a:spLocks noChangeShapeType="1"/>
            </p:cNvSpPr>
            <p:nvPr/>
          </p:nvSpPr>
          <p:spPr bwMode="auto">
            <a:xfrm>
              <a:off x="7790240"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8" name="Line 805"/>
            <p:cNvSpPr>
              <a:spLocks noChangeShapeType="1"/>
            </p:cNvSpPr>
            <p:nvPr/>
          </p:nvSpPr>
          <p:spPr bwMode="auto">
            <a:xfrm>
              <a:off x="785009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9" name="Line 806"/>
            <p:cNvSpPr>
              <a:spLocks noChangeShapeType="1"/>
            </p:cNvSpPr>
            <p:nvPr/>
          </p:nvSpPr>
          <p:spPr bwMode="auto">
            <a:xfrm>
              <a:off x="788072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0" name="Line 807"/>
            <p:cNvSpPr>
              <a:spLocks noChangeShapeType="1"/>
            </p:cNvSpPr>
            <p:nvPr/>
          </p:nvSpPr>
          <p:spPr bwMode="auto">
            <a:xfrm>
              <a:off x="791065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1" name="Line 809"/>
            <p:cNvSpPr>
              <a:spLocks noChangeShapeType="1"/>
            </p:cNvSpPr>
            <p:nvPr/>
          </p:nvSpPr>
          <p:spPr bwMode="auto">
            <a:xfrm>
              <a:off x="794058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2" name="Line 810"/>
            <p:cNvSpPr>
              <a:spLocks noChangeShapeType="1"/>
            </p:cNvSpPr>
            <p:nvPr/>
          </p:nvSpPr>
          <p:spPr bwMode="auto">
            <a:xfrm>
              <a:off x="800113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3" name="Line 811"/>
            <p:cNvSpPr>
              <a:spLocks noChangeShapeType="1"/>
            </p:cNvSpPr>
            <p:nvPr/>
          </p:nvSpPr>
          <p:spPr bwMode="auto">
            <a:xfrm>
              <a:off x="803106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4" name="Line 812"/>
            <p:cNvSpPr>
              <a:spLocks noChangeShapeType="1"/>
            </p:cNvSpPr>
            <p:nvPr/>
          </p:nvSpPr>
          <p:spPr bwMode="auto">
            <a:xfrm>
              <a:off x="806099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5" name="Line 813"/>
            <p:cNvSpPr>
              <a:spLocks noChangeShapeType="1"/>
            </p:cNvSpPr>
            <p:nvPr/>
          </p:nvSpPr>
          <p:spPr bwMode="auto">
            <a:xfrm>
              <a:off x="8091620"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6" name="Line 814"/>
            <p:cNvSpPr>
              <a:spLocks noChangeShapeType="1"/>
            </p:cNvSpPr>
            <p:nvPr/>
          </p:nvSpPr>
          <p:spPr bwMode="auto">
            <a:xfrm>
              <a:off x="8151478"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7" name="Line 815"/>
            <p:cNvSpPr>
              <a:spLocks noChangeShapeType="1"/>
            </p:cNvSpPr>
            <p:nvPr/>
          </p:nvSpPr>
          <p:spPr bwMode="auto">
            <a:xfrm>
              <a:off x="818210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8" name="Line 816"/>
            <p:cNvSpPr>
              <a:spLocks noChangeShapeType="1"/>
            </p:cNvSpPr>
            <p:nvPr/>
          </p:nvSpPr>
          <p:spPr bwMode="auto">
            <a:xfrm>
              <a:off x="8212033"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9" name="Line 817"/>
            <p:cNvSpPr>
              <a:spLocks noChangeShapeType="1"/>
            </p:cNvSpPr>
            <p:nvPr/>
          </p:nvSpPr>
          <p:spPr bwMode="auto">
            <a:xfrm>
              <a:off x="8241962"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0" name="Line 818"/>
            <p:cNvSpPr>
              <a:spLocks noChangeShapeType="1"/>
            </p:cNvSpPr>
            <p:nvPr/>
          </p:nvSpPr>
          <p:spPr bwMode="auto">
            <a:xfrm>
              <a:off x="8302516"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1" name="Line 819"/>
            <p:cNvSpPr>
              <a:spLocks noChangeShapeType="1"/>
            </p:cNvSpPr>
            <p:nvPr/>
          </p:nvSpPr>
          <p:spPr bwMode="auto">
            <a:xfrm>
              <a:off x="833244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2" name="Line 820"/>
            <p:cNvSpPr>
              <a:spLocks noChangeShapeType="1"/>
            </p:cNvSpPr>
            <p:nvPr/>
          </p:nvSpPr>
          <p:spPr bwMode="auto">
            <a:xfrm>
              <a:off x="8362375"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3" name="Line 821"/>
            <p:cNvSpPr>
              <a:spLocks noChangeShapeType="1"/>
            </p:cNvSpPr>
            <p:nvPr/>
          </p:nvSpPr>
          <p:spPr bwMode="auto">
            <a:xfrm>
              <a:off x="8393000" y="6475558"/>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4" name="Line 822"/>
            <p:cNvSpPr>
              <a:spLocks noChangeShapeType="1"/>
            </p:cNvSpPr>
            <p:nvPr/>
          </p:nvSpPr>
          <p:spPr bwMode="auto">
            <a:xfrm>
              <a:off x="3295991"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5" name="Line 824"/>
            <p:cNvSpPr>
              <a:spLocks noChangeShapeType="1"/>
            </p:cNvSpPr>
            <p:nvPr/>
          </p:nvSpPr>
          <p:spPr bwMode="auto">
            <a:xfrm>
              <a:off x="344703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6" name="Line 826"/>
            <p:cNvSpPr>
              <a:spLocks noChangeShapeType="1"/>
            </p:cNvSpPr>
            <p:nvPr/>
          </p:nvSpPr>
          <p:spPr bwMode="auto">
            <a:xfrm>
              <a:off x="3597371"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7" name="Line 828"/>
            <p:cNvSpPr>
              <a:spLocks noChangeShapeType="1"/>
            </p:cNvSpPr>
            <p:nvPr/>
          </p:nvSpPr>
          <p:spPr bwMode="auto">
            <a:xfrm>
              <a:off x="3748409"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8" name="Line 830"/>
            <p:cNvSpPr>
              <a:spLocks noChangeShapeType="1"/>
            </p:cNvSpPr>
            <p:nvPr/>
          </p:nvSpPr>
          <p:spPr bwMode="auto">
            <a:xfrm>
              <a:off x="3898751"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9" name="Rectangle 831"/>
            <p:cNvSpPr>
              <a:spLocks noChangeArrowheads="1"/>
            </p:cNvSpPr>
            <p:nvPr/>
          </p:nvSpPr>
          <p:spPr bwMode="auto">
            <a:xfrm>
              <a:off x="3862557" y="6533674"/>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500</a:t>
              </a:r>
              <a:endParaRPr lang="en-US" altLang="en-US" sz="1800"/>
            </a:p>
          </p:txBody>
        </p:sp>
        <p:sp>
          <p:nvSpPr>
            <p:cNvPr id="4590" name="Line 832"/>
            <p:cNvSpPr>
              <a:spLocks noChangeShapeType="1"/>
            </p:cNvSpPr>
            <p:nvPr/>
          </p:nvSpPr>
          <p:spPr bwMode="auto">
            <a:xfrm>
              <a:off x="4049789"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1" name="Line 834"/>
            <p:cNvSpPr>
              <a:spLocks noChangeShapeType="1"/>
            </p:cNvSpPr>
            <p:nvPr/>
          </p:nvSpPr>
          <p:spPr bwMode="auto">
            <a:xfrm>
              <a:off x="4200131"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2" name="Line 836"/>
            <p:cNvSpPr>
              <a:spLocks noChangeShapeType="1"/>
            </p:cNvSpPr>
            <p:nvPr/>
          </p:nvSpPr>
          <p:spPr bwMode="auto">
            <a:xfrm>
              <a:off x="4351169"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3" name="Line 838"/>
            <p:cNvSpPr>
              <a:spLocks noChangeShapeType="1"/>
            </p:cNvSpPr>
            <p:nvPr/>
          </p:nvSpPr>
          <p:spPr bwMode="auto">
            <a:xfrm>
              <a:off x="4501511"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4" name="Line 840"/>
            <p:cNvSpPr>
              <a:spLocks noChangeShapeType="1"/>
            </p:cNvSpPr>
            <p:nvPr/>
          </p:nvSpPr>
          <p:spPr bwMode="auto">
            <a:xfrm>
              <a:off x="4652549"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5" name="Line 842"/>
            <p:cNvSpPr>
              <a:spLocks noChangeShapeType="1"/>
            </p:cNvSpPr>
            <p:nvPr/>
          </p:nvSpPr>
          <p:spPr bwMode="auto">
            <a:xfrm>
              <a:off x="4802891"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6" name="Line 844"/>
            <p:cNvSpPr>
              <a:spLocks noChangeShapeType="1"/>
            </p:cNvSpPr>
            <p:nvPr/>
          </p:nvSpPr>
          <p:spPr bwMode="auto">
            <a:xfrm>
              <a:off x="4953928"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7" name="Line 846"/>
            <p:cNvSpPr>
              <a:spLocks noChangeShapeType="1"/>
            </p:cNvSpPr>
            <p:nvPr/>
          </p:nvSpPr>
          <p:spPr bwMode="auto">
            <a:xfrm>
              <a:off x="510427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8" name="Line 848"/>
            <p:cNvSpPr>
              <a:spLocks noChangeShapeType="1"/>
            </p:cNvSpPr>
            <p:nvPr/>
          </p:nvSpPr>
          <p:spPr bwMode="auto">
            <a:xfrm>
              <a:off x="5255308"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9" name="Line 850"/>
            <p:cNvSpPr>
              <a:spLocks noChangeShapeType="1"/>
            </p:cNvSpPr>
            <p:nvPr/>
          </p:nvSpPr>
          <p:spPr bwMode="auto">
            <a:xfrm>
              <a:off x="540565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0" name="Rectangle 851"/>
            <p:cNvSpPr>
              <a:spLocks noChangeArrowheads="1"/>
            </p:cNvSpPr>
            <p:nvPr/>
          </p:nvSpPr>
          <p:spPr bwMode="auto">
            <a:xfrm>
              <a:off x="5360408" y="6533674"/>
              <a:ext cx="1410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1000</a:t>
              </a:r>
              <a:endParaRPr lang="en-US" altLang="en-US" sz="1800"/>
            </a:p>
          </p:txBody>
        </p:sp>
        <p:sp>
          <p:nvSpPr>
            <p:cNvPr id="4601" name="Line 852"/>
            <p:cNvSpPr>
              <a:spLocks noChangeShapeType="1"/>
            </p:cNvSpPr>
            <p:nvPr/>
          </p:nvSpPr>
          <p:spPr bwMode="auto">
            <a:xfrm>
              <a:off x="5556688"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2" name="Line 854"/>
            <p:cNvSpPr>
              <a:spLocks noChangeShapeType="1"/>
            </p:cNvSpPr>
            <p:nvPr/>
          </p:nvSpPr>
          <p:spPr bwMode="auto">
            <a:xfrm>
              <a:off x="570703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3" name="Line 856"/>
            <p:cNvSpPr>
              <a:spLocks noChangeShapeType="1"/>
            </p:cNvSpPr>
            <p:nvPr/>
          </p:nvSpPr>
          <p:spPr bwMode="auto">
            <a:xfrm>
              <a:off x="5860853"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4" name="Line 858"/>
            <p:cNvSpPr>
              <a:spLocks noChangeShapeType="1"/>
            </p:cNvSpPr>
            <p:nvPr/>
          </p:nvSpPr>
          <p:spPr bwMode="auto">
            <a:xfrm>
              <a:off x="601189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5" name="Line 860"/>
            <p:cNvSpPr>
              <a:spLocks noChangeShapeType="1"/>
            </p:cNvSpPr>
            <p:nvPr/>
          </p:nvSpPr>
          <p:spPr bwMode="auto">
            <a:xfrm>
              <a:off x="6162232"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6" name="Line 862"/>
            <p:cNvSpPr>
              <a:spLocks noChangeShapeType="1"/>
            </p:cNvSpPr>
            <p:nvPr/>
          </p:nvSpPr>
          <p:spPr bwMode="auto">
            <a:xfrm>
              <a:off x="631327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7" name="Line 864"/>
            <p:cNvSpPr>
              <a:spLocks noChangeShapeType="1"/>
            </p:cNvSpPr>
            <p:nvPr/>
          </p:nvSpPr>
          <p:spPr bwMode="auto">
            <a:xfrm>
              <a:off x="6463612"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8" name="Line 866"/>
            <p:cNvSpPr>
              <a:spLocks noChangeShapeType="1"/>
            </p:cNvSpPr>
            <p:nvPr/>
          </p:nvSpPr>
          <p:spPr bwMode="auto">
            <a:xfrm>
              <a:off x="661465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9" name="Line 868"/>
            <p:cNvSpPr>
              <a:spLocks noChangeShapeType="1"/>
            </p:cNvSpPr>
            <p:nvPr/>
          </p:nvSpPr>
          <p:spPr bwMode="auto">
            <a:xfrm>
              <a:off x="6764992"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0" name="Line 870"/>
            <p:cNvSpPr>
              <a:spLocks noChangeShapeType="1"/>
            </p:cNvSpPr>
            <p:nvPr/>
          </p:nvSpPr>
          <p:spPr bwMode="auto">
            <a:xfrm>
              <a:off x="691603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1" name="Rectangle 871"/>
            <p:cNvSpPr>
              <a:spLocks noChangeArrowheads="1"/>
            </p:cNvSpPr>
            <p:nvPr/>
          </p:nvSpPr>
          <p:spPr bwMode="auto">
            <a:xfrm>
              <a:off x="6870788" y="6533674"/>
              <a:ext cx="1410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1500</a:t>
              </a:r>
              <a:endParaRPr lang="en-US" altLang="en-US" sz="1800"/>
            </a:p>
          </p:txBody>
        </p:sp>
        <p:sp>
          <p:nvSpPr>
            <p:cNvPr id="4612" name="Line 872"/>
            <p:cNvSpPr>
              <a:spLocks noChangeShapeType="1"/>
            </p:cNvSpPr>
            <p:nvPr/>
          </p:nvSpPr>
          <p:spPr bwMode="auto">
            <a:xfrm>
              <a:off x="7066372"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3" name="Line 874"/>
            <p:cNvSpPr>
              <a:spLocks noChangeShapeType="1"/>
            </p:cNvSpPr>
            <p:nvPr/>
          </p:nvSpPr>
          <p:spPr bwMode="auto">
            <a:xfrm>
              <a:off x="721741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4" name="Line 876"/>
            <p:cNvSpPr>
              <a:spLocks noChangeShapeType="1"/>
            </p:cNvSpPr>
            <p:nvPr/>
          </p:nvSpPr>
          <p:spPr bwMode="auto">
            <a:xfrm>
              <a:off x="7367752"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5" name="Line 878"/>
            <p:cNvSpPr>
              <a:spLocks noChangeShapeType="1"/>
            </p:cNvSpPr>
            <p:nvPr/>
          </p:nvSpPr>
          <p:spPr bwMode="auto">
            <a:xfrm>
              <a:off x="7518790"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6" name="Line 880"/>
            <p:cNvSpPr>
              <a:spLocks noChangeShapeType="1"/>
            </p:cNvSpPr>
            <p:nvPr/>
          </p:nvSpPr>
          <p:spPr bwMode="auto">
            <a:xfrm>
              <a:off x="7669827"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7" name="Line 882"/>
            <p:cNvSpPr>
              <a:spLocks noChangeShapeType="1"/>
            </p:cNvSpPr>
            <p:nvPr/>
          </p:nvSpPr>
          <p:spPr bwMode="auto">
            <a:xfrm>
              <a:off x="7820169"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8" name="Line 884"/>
            <p:cNvSpPr>
              <a:spLocks noChangeShapeType="1"/>
            </p:cNvSpPr>
            <p:nvPr/>
          </p:nvSpPr>
          <p:spPr bwMode="auto">
            <a:xfrm>
              <a:off x="7971207"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9" name="Line 886"/>
            <p:cNvSpPr>
              <a:spLocks noChangeShapeType="1"/>
            </p:cNvSpPr>
            <p:nvPr/>
          </p:nvSpPr>
          <p:spPr bwMode="auto">
            <a:xfrm>
              <a:off x="8121549"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0" name="Line 888"/>
            <p:cNvSpPr>
              <a:spLocks noChangeShapeType="1"/>
            </p:cNvSpPr>
            <p:nvPr/>
          </p:nvSpPr>
          <p:spPr bwMode="auto">
            <a:xfrm>
              <a:off x="8272587"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1" name="Line 890"/>
            <p:cNvSpPr>
              <a:spLocks noChangeShapeType="1"/>
            </p:cNvSpPr>
            <p:nvPr/>
          </p:nvSpPr>
          <p:spPr bwMode="auto">
            <a:xfrm>
              <a:off x="8425713" y="6475558"/>
              <a:ext cx="0" cy="581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2" name="Rectangle 891"/>
            <p:cNvSpPr>
              <a:spLocks noChangeArrowheads="1"/>
            </p:cNvSpPr>
            <p:nvPr/>
          </p:nvSpPr>
          <p:spPr bwMode="auto">
            <a:xfrm>
              <a:off x="8380471" y="6533674"/>
              <a:ext cx="1410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2000</a:t>
              </a:r>
              <a:endParaRPr lang="en-US" altLang="en-US" sz="1800"/>
            </a:p>
          </p:txBody>
        </p:sp>
        <p:sp>
          <p:nvSpPr>
            <p:cNvPr id="4623" name="Rectangle 892"/>
            <p:cNvSpPr>
              <a:spLocks noChangeArrowheads="1"/>
            </p:cNvSpPr>
            <p:nvPr/>
          </p:nvSpPr>
          <p:spPr bwMode="auto">
            <a:xfrm>
              <a:off x="5817002" y="6655531"/>
              <a:ext cx="10259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m/z</a:t>
              </a:r>
              <a:endParaRPr lang="en-US" altLang="en-US" sz="1800"/>
            </a:p>
          </p:txBody>
        </p:sp>
        <p:sp>
          <p:nvSpPr>
            <p:cNvPr id="4624" name="Line 893"/>
            <p:cNvSpPr>
              <a:spLocks noChangeShapeType="1"/>
            </p:cNvSpPr>
            <p:nvPr/>
          </p:nvSpPr>
          <p:spPr bwMode="auto">
            <a:xfrm flipV="1">
              <a:off x="3281375" y="5461333"/>
              <a:ext cx="0" cy="10067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5" name="Line 894"/>
            <p:cNvSpPr>
              <a:spLocks noChangeShapeType="1"/>
            </p:cNvSpPr>
            <p:nvPr/>
          </p:nvSpPr>
          <p:spPr bwMode="auto">
            <a:xfrm flipH="1">
              <a:off x="3266062" y="641931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6" name="Line 895"/>
            <p:cNvSpPr>
              <a:spLocks noChangeShapeType="1"/>
            </p:cNvSpPr>
            <p:nvPr/>
          </p:nvSpPr>
          <p:spPr bwMode="auto">
            <a:xfrm flipH="1">
              <a:off x="3266062" y="6370574"/>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7" name="Line 896"/>
            <p:cNvSpPr>
              <a:spLocks noChangeShapeType="1"/>
            </p:cNvSpPr>
            <p:nvPr/>
          </p:nvSpPr>
          <p:spPr bwMode="auto">
            <a:xfrm flipH="1">
              <a:off x="3266062" y="6321831"/>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8" name="Line 897"/>
            <p:cNvSpPr>
              <a:spLocks noChangeShapeType="1"/>
            </p:cNvSpPr>
            <p:nvPr/>
          </p:nvSpPr>
          <p:spPr bwMode="auto">
            <a:xfrm flipH="1">
              <a:off x="3266062" y="6216847"/>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9" name="Line 898"/>
            <p:cNvSpPr>
              <a:spLocks noChangeShapeType="1"/>
            </p:cNvSpPr>
            <p:nvPr/>
          </p:nvSpPr>
          <p:spPr bwMode="auto">
            <a:xfrm flipH="1">
              <a:off x="3266062" y="6168104"/>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0" name="Line 899"/>
            <p:cNvSpPr>
              <a:spLocks noChangeShapeType="1"/>
            </p:cNvSpPr>
            <p:nvPr/>
          </p:nvSpPr>
          <p:spPr bwMode="auto">
            <a:xfrm flipH="1">
              <a:off x="3266062" y="6119361"/>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1" name="Line 900"/>
            <p:cNvSpPr>
              <a:spLocks noChangeShapeType="1"/>
            </p:cNvSpPr>
            <p:nvPr/>
          </p:nvSpPr>
          <p:spPr bwMode="auto">
            <a:xfrm flipH="1">
              <a:off x="3266062" y="602187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2" name="Line 901"/>
            <p:cNvSpPr>
              <a:spLocks noChangeShapeType="1"/>
            </p:cNvSpPr>
            <p:nvPr/>
          </p:nvSpPr>
          <p:spPr bwMode="auto">
            <a:xfrm flipH="1">
              <a:off x="3266062" y="5963759"/>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3" name="Line 902"/>
            <p:cNvSpPr>
              <a:spLocks noChangeShapeType="1"/>
            </p:cNvSpPr>
            <p:nvPr/>
          </p:nvSpPr>
          <p:spPr bwMode="auto">
            <a:xfrm flipH="1">
              <a:off x="3266062" y="591501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4" name="Line 903"/>
            <p:cNvSpPr>
              <a:spLocks noChangeShapeType="1"/>
            </p:cNvSpPr>
            <p:nvPr/>
          </p:nvSpPr>
          <p:spPr bwMode="auto">
            <a:xfrm flipH="1">
              <a:off x="3266062" y="581753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5" name="Line 904"/>
            <p:cNvSpPr>
              <a:spLocks noChangeShapeType="1"/>
            </p:cNvSpPr>
            <p:nvPr/>
          </p:nvSpPr>
          <p:spPr bwMode="auto">
            <a:xfrm flipH="1">
              <a:off x="3266062" y="5768788"/>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6" name="Line 905"/>
            <p:cNvSpPr>
              <a:spLocks noChangeShapeType="1"/>
            </p:cNvSpPr>
            <p:nvPr/>
          </p:nvSpPr>
          <p:spPr bwMode="auto">
            <a:xfrm flipH="1">
              <a:off x="3266062" y="5712546"/>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7" name="Line 906"/>
            <p:cNvSpPr>
              <a:spLocks noChangeShapeType="1"/>
            </p:cNvSpPr>
            <p:nvPr/>
          </p:nvSpPr>
          <p:spPr bwMode="auto">
            <a:xfrm flipH="1">
              <a:off x="3266062" y="5615060"/>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8" name="Line 907"/>
            <p:cNvSpPr>
              <a:spLocks noChangeShapeType="1"/>
            </p:cNvSpPr>
            <p:nvPr/>
          </p:nvSpPr>
          <p:spPr bwMode="auto">
            <a:xfrm flipH="1">
              <a:off x="3266062" y="5566318"/>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9" name="Line 908"/>
            <p:cNvSpPr>
              <a:spLocks noChangeShapeType="1"/>
            </p:cNvSpPr>
            <p:nvPr/>
          </p:nvSpPr>
          <p:spPr bwMode="auto">
            <a:xfrm flipH="1">
              <a:off x="3266062" y="5517575"/>
              <a:ext cx="153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0" name="Line 909"/>
            <p:cNvSpPr>
              <a:spLocks noChangeShapeType="1"/>
            </p:cNvSpPr>
            <p:nvPr/>
          </p:nvSpPr>
          <p:spPr bwMode="auto">
            <a:xfrm flipH="1">
              <a:off x="3259798" y="6468059"/>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1" name="Rectangle 910"/>
            <p:cNvSpPr>
              <a:spLocks noChangeArrowheads="1"/>
            </p:cNvSpPr>
            <p:nvPr/>
          </p:nvSpPr>
          <p:spPr bwMode="auto">
            <a:xfrm>
              <a:off x="3226389" y="6426815"/>
              <a:ext cx="3526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0</a:t>
              </a:r>
              <a:endParaRPr lang="en-US" altLang="en-US" sz="1800"/>
            </a:p>
          </p:txBody>
        </p:sp>
        <p:sp>
          <p:nvSpPr>
            <p:cNvPr id="4642" name="Line 911"/>
            <p:cNvSpPr>
              <a:spLocks noChangeShapeType="1"/>
            </p:cNvSpPr>
            <p:nvPr/>
          </p:nvSpPr>
          <p:spPr bwMode="auto">
            <a:xfrm flipH="1">
              <a:off x="3259798" y="627308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3" name="Rectangle 912"/>
            <p:cNvSpPr>
              <a:spLocks noChangeArrowheads="1"/>
            </p:cNvSpPr>
            <p:nvPr/>
          </p:nvSpPr>
          <p:spPr bwMode="auto">
            <a:xfrm>
              <a:off x="3208292" y="6231844"/>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20</a:t>
              </a:r>
              <a:endParaRPr lang="en-US" altLang="en-US" sz="1800"/>
            </a:p>
          </p:txBody>
        </p:sp>
        <p:sp>
          <p:nvSpPr>
            <p:cNvPr id="4644" name="Line 913"/>
            <p:cNvSpPr>
              <a:spLocks noChangeShapeType="1"/>
            </p:cNvSpPr>
            <p:nvPr/>
          </p:nvSpPr>
          <p:spPr bwMode="auto">
            <a:xfrm flipH="1">
              <a:off x="3259798" y="6070618"/>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5" name="Rectangle 914"/>
            <p:cNvSpPr>
              <a:spLocks noChangeArrowheads="1"/>
            </p:cNvSpPr>
            <p:nvPr/>
          </p:nvSpPr>
          <p:spPr bwMode="auto">
            <a:xfrm>
              <a:off x="3208292" y="6029374"/>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40</a:t>
              </a:r>
              <a:endParaRPr lang="en-US" altLang="en-US" sz="1800"/>
            </a:p>
          </p:txBody>
        </p:sp>
        <p:sp>
          <p:nvSpPr>
            <p:cNvPr id="4646" name="Line 915"/>
            <p:cNvSpPr>
              <a:spLocks noChangeShapeType="1"/>
            </p:cNvSpPr>
            <p:nvPr/>
          </p:nvSpPr>
          <p:spPr bwMode="auto">
            <a:xfrm flipH="1">
              <a:off x="3259798" y="5866273"/>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7" name="Rectangle 916"/>
            <p:cNvSpPr>
              <a:spLocks noChangeArrowheads="1"/>
            </p:cNvSpPr>
            <p:nvPr/>
          </p:nvSpPr>
          <p:spPr bwMode="auto">
            <a:xfrm>
              <a:off x="3208292" y="5826905"/>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60</a:t>
              </a:r>
              <a:endParaRPr lang="en-US" altLang="en-US" sz="1800"/>
            </a:p>
          </p:txBody>
        </p:sp>
        <p:sp>
          <p:nvSpPr>
            <p:cNvPr id="4648" name="Line 917"/>
            <p:cNvSpPr>
              <a:spLocks noChangeShapeType="1"/>
            </p:cNvSpPr>
            <p:nvPr/>
          </p:nvSpPr>
          <p:spPr bwMode="auto">
            <a:xfrm flipH="1">
              <a:off x="3259798" y="5663803"/>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9" name="Rectangle 918"/>
            <p:cNvSpPr>
              <a:spLocks noChangeArrowheads="1"/>
            </p:cNvSpPr>
            <p:nvPr/>
          </p:nvSpPr>
          <p:spPr bwMode="auto">
            <a:xfrm>
              <a:off x="3208292" y="5622559"/>
              <a:ext cx="70532"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80</a:t>
              </a:r>
              <a:endParaRPr lang="en-US" altLang="en-US" sz="1800"/>
            </a:p>
          </p:txBody>
        </p:sp>
        <p:sp>
          <p:nvSpPr>
            <p:cNvPr id="4650" name="Line 919"/>
            <p:cNvSpPr>
              <a:spLocks noChangeShapeType="1"/>
            </p:cNvSpPr>
            <p:nvPr/>
          </p:nvSpPr>
          <p:spPr bwMode="auto">
            <a:xfrm flipH="1">
              <a:off x="3259798" y="5461333"/>
              <a:ext cx="215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1" name="Rectangle 920"/>
            <p:cNvSpPr>
              <a:spLocks noChangeArrowheads="1"/>
            </p:cNvSpPr>
            <p:nvPr/>
          </p:nvSpPr>
          <p:spPr bwMode="auto">
            <a:xfrm>
              <a:off x="3187411" y="5420089"/>
              <a:ext cx="1057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100</a:t>
              </a:r>
              <a:endParaRPr lang="en-US" altLang="en-US" sz="1800"/>
            </a:p>
          </p:txBody>
        </p:sp>
        <p:sp>
          <p:nvSpPr>
            <p:cNvPr id="4652" name="Rectangle 921"/>
            <p:cNvSpPr>
              <a:spLocks noChangeArrowheads="1"/>
            </p:cNvSpPr>
            <p:nvPr/>
          </p:nvSpPr>
          <p:spPr bwMode="auto">
            <a:xfrm rot="16200000">
              <a:off x="2905557" y="5924348"/>
              <a:ext cx="57066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a:t>Relative Abundance</a:t>
              </a:r>
              <a:endParaRPr lang="en-US" altLang="en-US" sz="1800"/>
            </a:p>
          </p:txBody>
        </p:sp>
        <p:sp>
          <p:nvSpPr>
            <p:cNvPr id="4653" name="Line 922"/>
            <p:cNvSpPr>
              <a:spLocks noChangeShapeType="1"/>
            </p:cNvSpPr>
            <p:nvPr/>
          </p:nvSpPr>
          <p:spPr bwMode="auto">
            <a:xfrm flipV="1">
              <a:off x="3335665"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4" name="Line 923"/>
            <p:cNvSpPr>
              <a:spLocks noChangeShapeType="1"/>
            </p:cNvSpPr>
            <p:nvPr/>
          </p:nvSpPr>
          <p:spPr bwMode="auto">
            <a:xfrm flipV="1">
              <a:off x="337464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5" name="Line 924"/>
            <p:cNvSpPr>
              <a:spLocks noChangeShapeType="1"/>
            </p:cNvSpPr>
            <p:nvPr/>
          </p:nvSpPr>
          <p:spPr bwMode="auto">
            <a:xfrm flipV="1">
              <a:off x="3389259"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6" name="Line 925"/>
            <p:cNvSpPr>
              <a:spLocks noChangeShapeType="1"/>
            </p:cNvSpPr>
            <p:nvPr/>
          </p:nvSpPr>
          <p:spPr bwMode="auto">
            <a:xfrm flipV="1">
              <a:off x="3395523"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7" name="Line 926"/>
            <p:cNvSpPr>
              <a:spLocks noChangeShapeType="1"/>
            </p:cNvSpPr>
            <p:nvPr/>
          </p:nvSpPr>
          <p:spPr bwMode="auto">
            <a:xfrm flipV="1">
              <a:off x="3398308"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8" name="Line 927"/>
            <p:cNvSpPr>
              <a:spLocks noChangeShapeType="1"/>
            </p:cNvSpPr>
            <p:nvPr/>
          </p:nvSpPr>
          <p:spPr bwMode="auto">
            <a:xfrm flipV="1">
              <a:off x="341988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9" name="Line 928"/>
            <p:cNvSpPr>
              <a:spLocks noChangeShapeType="1"/>
            </p:cNvSpPr>
            <p:nvPr/>
          </p:nvSpPr>
          <p:spPr bwMode="auto">
            <a:xfrm flipV="1">
              <a:off x="350688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0" name="Line 929"/>
            <p:cNvSpPr>
              <a:spLocks noChangeShapeType="1"/>
            </p:cNvSpPr>
            <p:nvPr/>
          </p:nvSpPr>
          <p:spPr bwMode="auto">
            <a:xfrm flipV="1">
              <a:off x="352220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1" name="Line 930"/>
            <p:cNvSpPr>
              <a:spLocks noChangeShapeType="1"/>
            </p:cNvSpPr>
            <p:nvPr/>
          </p:nvSpPr>
          <p:spPr bwMode="auto">
            <a:xfrm flipV="1">
              <a:off x="352846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2" name="Line 931"/>
            <p:cNvSpPr>
              <a:spLocks noChangeShapeType="1"/>
            </p:cNvSpPr>
            <p:nvPr/>
          </p:nvSpPr>
          <p:spPr bwMode="auto">
            <a:xfrm flipV="1">
              <a:off x="357022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3" name="Line 932"/>
            <p:cNvSpPr>
              <a:spLocks noChangeShapeType="1"/>
            </p:cNvSpPr>
            <p:nvPr/>
          </p:nvSpPr>
          <p:spPr bwMode="auto">
            <a:xfrm flipV="1">
              <a:off x="3582755"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4" name="Line 933"/>
            <p:cNvSpPr>
              <a:spLocks noChangeShapeType="1"/>
            </p:cNvSpPr>
            <p:nvPr/>
          </p:nvSpPr>
          <p:spPr bwMode="auto">
            <a:xfrm flipV="1">
              <a:off x="359180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5" name="Line 934"/>
            <p:cNvSpPr>
              <a:spLocks noChangeShapeType="1"/>
            </p:cNvSpPr>
            <p:nvPr/>
          </p:nvSpPr>
          <p:spPr bwMode="auto">
            <a:xfrm flipV="1">
              <a:off x="359737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6" name="Line 935"/>
            <p:cNvSpPr>
              <a:spLocks noChangeShapeType="1"/>
            </p:cNvSpPr>
            <p:nvPr/>
          </p:nvSpPr>
          <p:spPr bwMode="auto">
            <a:xfrm flipV="1">
              <a:off x="362173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7" name="Line 936"/>
            <p:cNvSpPr>
              <a:spLocks noChangeShapeType="1"/>
            </p:cNvSpPr>
            <p:nvPr/>
          </p:nvSpPr>
          <p:spPr bwMode="auto">
            <a:xfrm flipV="1">
              <a:off x="362451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8" name="Line 937"/>
            <p:cNvSpPr>
              <a:spLocks noChangeShapeType="1"/>
            </p:cNvSpPr>
            <p:nvPr/>
          </p:nvSpPr>
          <p:spPr bwMode="auto">
            <a:xfrm flipV="1">
              <a:off x="3627997"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9" name="Line 938"/>
            <p:cNvSpPr>
              <a:spLocks noChangeShapeType="1"/>
            </p:cNvSpPr>
            <p:nvPr/>
          </p:nvSpPr>
          <p:spPr bwMode="auto">
            <a:xfrm flipV="1">
              <a:off x="363078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0" name="Line 939"/>
            <p:cNvSpPr>
              <a:spLocks noChangeShapeType="1"/>
            </p:cNvSpPr>
            <p:nvPr/>
          </p:nvSpPr>
          <p:spPr bwMode="auto">
            <a:xfrm flipV="1">
              <a:off x="3637045"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1" name="Line 940"/>
            <p:cNvSpPr>
              <a:spLocks noChangeShapeType="1"/>
            </p:cNvSpPr>
            <p:nvPr/>
          </p:nvSpPr>
          <p:spPr bwMode="auto">
            <a:xfrm flipV="1">
              <a:off x="3639829"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2" name="Line 941"/>
            <p:cNvSpPr>
              <a:spLocks noChangeShapeType="1"/>
            </p:cNvSpPr>
            <p:nvPr/>
          </p:nvSpPr>
          <p:spPr bwMode="auto">
            <a:xfrm flipV="1">
              <a:off x="3676022"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3" name="Line 942"/>
            <p:cNvSpPr>
              <a:spLocks noChangeShapeType="1"/>
            </p:cNvSpPr>
            <p:nvPr/>
          </p:nvSpPr>
          <p:spPr bwMode="auto">
            <a:xfrm flipV="1">
              <a:off x="3681590"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4" name="Line 943"/>
            <p:cNvSpPr>
              <a:spLocks noChangeShapeType="1"/>
            </p:cNvSpPr>
            <p:nvPr/>
          </p:nvSpPr>
          <p:spPr bwMode="auto">
            <a:xfrm flipV="1">
              <a:off x="368507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5" name="Line 944"/>
            <p:cNvSpPr>
              <a:spLocks noChangeShapeType="1"/>
            </p:cNvSpPr>
            <p:nvPr/>
          </p:nvSpPr>
          <p:spPr bwMode="auto">
            <a:xfrm flipV="1">
              <a:off x="3690639"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6" name="Line 945"/>
            <p:cNvSpPr>
              <a:spLocks noChangeShapeType="1"/>
            </p:cNvSpPr>
            <p:nvPr/>
          </p:nvSpPr>
          <p:spPr bwMode="auto">
            <a:xfrm flipV="1">
              <a:off x="370316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7" name="Line 946"/>
            <p:cNvSpPr>
              <a:spLocks noChangeShapeType="1"/>
            </p:cNvSpPr>
            <p:nvPr/>
          </p:nvSpPr>
          <p:spPr bwMode="auto">
            <a:xfrm flipV="1">
              <a:off x="370873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8" name="Line 947"/>
            <p:cNvSpPr>
              <a:spLocks noChangeShapeType="1"/>
            </p:cNvSpPr>
            <p:nvPr/>
          </p:nvSpPr>
          <p:spPr bwMode="auto">
            <a:xfrm flipV="1">
              <a:off x="373588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9" name="Line 948"/>
            <p:cNvSpPr>
              <a:spLocks noChangeShapeType="1"/>
            </p:cNvSpPr>
            <p:nvPr/>
          </p:nvSpPr>
          <p:spPr bwMode="auto">
            <a:xfrm flipV="1">
              <a:off x="3784603"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0" name="Line 949"/>
            <p:cNvSpPr>
              <a:spLocks noChangeShapeType="1"/>
            </p:cNvSpPr>
            <p:nvPr/>
          </p:nvSpPr>
          <p:spPr bwMode="auto">
            <a:xfrm flipV="1">
              <a:off x="378738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1" name="Line 950"/>
            <p:cNvSpPr>
              <a:spLocks noChangeShapeType="1"/>
            </p:cNvSpPr>
            <p:nvPr/>
          </p:nvSpPr>
          <p:spPr bwMode="auto">
            <a:xfrm flipV="1">
              <a:off x="379365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2" name="Line 951"/>
            <p:cNvSpPr>
              <a:spLocks noChangeShapeType="1"/>
            </p:cNvSpPr>
            <p:nvPr/>
          </p:nvSpPr>
          <p:spPr bwMode="auto">
            <a:xfrm flipV="1">
              <a:off x="382358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3" name="Line 952"/>
            <p:cNvSpPr>
              <a:spLocks noChangeShapeType="1"/>
            </p:cNvSpPr>
            <p:nvPr/>
          </p:nvSpPr>
          <p:spPr bwMode="auto">
            <a:xfrm flipV="1">
              <a:off x="384167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4" name="Line 953"/>
            <p:cNvSpPr>
              <a:spLocks noChangeShapeType="1"/>
            </p:cNvSpPr>
            <p:nvPr/>
          </p:nvSpPr>
          <p:spPr bwMode="auto">
            <a:xfrm flipV="1">
              <a:off x="384446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5" name="Line 954"/>
            <p:cNvSpPr>
              <a:spLocks noChangeShapeType="1"/>
            </p:cNvSpPr>
            <p:nvPr/>
          </p:nvSpPr>
          <p:spPr bwMode="auto">
            <a:xfrm flipV="1">
              <a:off x="384794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6" name="Line 955"/>
            <p:cNvSpPr>
              <a:spLocks noChangeShapeType="1"/>
            </p:cNvSpPr>
            <p:nvPr/>
          </p:nvSpPr>
          <p:spPr bwMode="auto">
            <a:xfrm flipV="1">
              <a:off x="386255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7" name="Line 956"/>
            <p:cNvSpPr>
              <a:spLocks noChangeShapeType="1"/>
            </p:cNvSpPr>
            <p:nvPr/>
          </p:nvSpPr>
          <p:spPr bwMode="auto">
            <a:xfrm flipV="1">
              <a:off x="3868822"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8" name="Line 957"/>
            <p:cNvSpPr>
              <a:spLocks noChangeShapeType="1"/>
            </p:cNvSpPr>
            <p:nvPr/>
          </p:nvSpPr>
          <p:spPr bwMode="auto">
            <a:xfrm flipV="1">
              <a:off x="392937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9" name="Line 958"/>
            <p:cNvSpPr>
              <a:spLocks noChangeShapeType="1"/>
            </p:cNvSpPr>
            <p:nvPr/>
          </p:nvSpPr>
          <p:spPr bwMode="auto">
            <a:xfrm flipV="1">
              <a:off x="393494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0" name="Line 959"/>
            <p:cNvSpPr>
              <a:spLocks noChangeShapeType="1"/>
            </p:cNvSpPr>
            <p:nvPr/>
          </p:nvSpPr>
          <p:spPr bwMode="auto">
            <a:xfrm flipV="1">
              <a:off x="396209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1" name="Line 960"/>
            <p:cNvSpPr>
              <a:spLocks noChangeShapeType="1"/>
            </p:cNvSpPr>
            <p:nvPr/>
          </p:nvSpPr>
          <p:spPr bwMode="auto">
            <a:xfrm flipV="1">
              <a:off x="396557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2" name="Line 961"/>
            <p:cNvSpPr>
              <a:spLocks noChangeShapeType="1"/>
            </p:cNvSpPr>
            <p:nvPr/>
          </p:nvSpPr>
          <p:spPr bwMode="auto">
            <a:xfrm flipV="1">
              <a:off x="396835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3" name="Line 962"/>
            <p:cNvSpPr>
              <a:spLocks noChangeShapeType="1"/>
            </p:cNvSpPr>
            <p:nvPr/>
          </p:nvSpPr>
          <p:spPr bwMode="auto">
            <a:xfrm flipV="1">
              <a:off x="3971138"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4" name="Line 963"/>
            <p:cNvSpPr>
              <a:spLocks noChangeShapeType="1"/>
            </p:cNvSpPr>
            <p:nvPr/>
          </p:nvSpPr>
          <p:spPr bwMode="auto">
            <a:xfrm flipV="1">
              <a:off x="3974618"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5" name="Line 964"/>
            <p:cNvSpPr>
              <a:spLocks noChangeShapeType="1"/>
            </p:cNvSpPr>
            <p:nvPr/>
          </p:nvSpPr>
          <p:spPr bwMode="auto">
            <a:xfrm flipV="1">
              <a:off x="398366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6" name="Line 965"/>
            <p:cNvSpPr>
              <a:spLocks noChangeShapeType="1"/>
            </p:cNvSpPr>
            <p:nvPr/>
          </p:nvSpPr>
          <p:spPr bwMode="auto">
            <a:xfrm flipV="1">
              <a:off x="402821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7" name="Line 966"/>
            <p:cNvSpPr>
              <a:spLocks noChangeShapeType="1"/>
            </p:cNvSpPr>
            <p:nvPr/>
          </p:nvSpPr>
          <p:spPr bwMode="auto">
            <a:xfrm flipV="1">
              <a:off x="403726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8" name="Line 967"/>
            <p:cNvSpPr>
              <a:spLocks noChangeShapeType="1"/>
            </p:cNvSpPr>
            <p:nvPr/>
          </p:nvSpPr>
          <p:spPr bwMode="auto">
            <a:xfrm flipV="1">
              <a:off x="4043525"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9" name="Line 968"/>
            <p:cNvSpPr>
              <a:spLocks noChangeShapeType="1"/>
            </p:cNvSpPr>
            <p:nvPr/>
          </p:nvSpPr>
          <p:spPr bwMode="auto">
            <a:xfrm flipV="1">
              <a:off x="4049789"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0" name="Line 969"/>
            <p:cNvSpPr>
              <a:spLocks noChangeShapeType="1"/>
            </p:cNvSpPr>
            <p:nvPr/>
          </p:nvSpPr>
          <p:spPr bwMode="auto">
            <a:xfrm flipV="1">
              <a:off x="4082502"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1" name="Line 970"/>
            <p:cNvSpPr>
              <a:spLocks noChangeShapeType="1"/>
            </p:cNvSpPr>
            <p:nvPr/>
          </p:nvSpPr>
          <p:spPr bwMode="auto">
            <a:xfrm flipV="1">
              <a:off x="412774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2" name="Line 971"/>
            <p:cNvSpPr>
              <a:spLocks noChangeShapeType="1"/>
            </p:cNvSpPr>
            <p:nvPr/>
          </p:nvSpPr>
          <p:spPr bwMode="auto">
            <a:xfrm flipV="1">
              <a:off x="4140273"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3" name="Line 972"/>
            <p:cNvSpPr>
              <a:spLocks noChangeShapeType="1"/>
            </p:cNvSpPr>
            <p:nvPr/>
          </p:nvSpPr>
          <p:spPr bwMode="auto">
            <a:xfrm flipV="1">
              <a:off x="418203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4" name="Line 973"/>
            <p:cNvSpPr>
              <a:spLocks noChangeShapeType="1"/>
            </p:cNvSpPr>
            <p:nvPr/>
          </p:nvSpPr>
          <p:spPr bwMode="auto">
            <a:xfrm flipV="1">
              <a:off x="4191082"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5" name="Line 974"/>
            <p:cNvSpPr>
              <a:spLocks noChangeShapeType="1"/>
            </p:cNvSpPr>
            <p:nvPr/>
          </p:nvSpPr>
          <p:spPr bwMode="auto">
            <a:xfrm flipV="1">
              <a:off x="423354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6" name="Line 975"/>
            <p:cNvSpPr>
              <a:spLocks noChangeShapeType="1"/>
            </p:cNvSpPr>
            <p:nvPr/>
          </p:nvSpPr>
          <p:spPr bwMode="auto">
            <a:xfrm flipV="1">
              <a:off x="423632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7" name="Line 976"/>
            <p:cNvSpPr>
              <a:spLocks noChangeShapeType="1"/>
            </p:cNvSpPr>
            <p:nvPr/>
          </p:nvSpPr>
          <p:spPr bwMode="auto">
            <a:xfrm flipV="1">
              <a:off x="423980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8" name="Line 977"/>
            <p:cNvSpPr>
              <a:spLocks noChangeShapeType="1"/>
            </p:cNvSpPr>
            <p:nvPr/>
          </p:nvSpPr>
          <p:spPr bwMode="auto">
            <a:xfrm flipV="1">
              <a:off x="4245373"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9" name="Line 978"/>
            <p:cNvSpPr>
              <a:spLocks noChangeShapeType="1"/>
            </p:cNvSpPr>
            <p:nvPr/>
          </p:nvSpPr>
          <p:spPr bwMode="auto">
            <a:xfrm flipV="1">
              <a:off x="4257901"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0" name="Line 979"/>
            <p:cNvSpPr>
              <a:spLocks noChangeShapeType="1"/>
            </p:cNvSpPr>
            <p:nvPr/>
          </p:nvSpPr>
          <p:spPr bwMode="auto">
            <a:xfrm flipV="1">
              <a:off x="4260685"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1" name="Line 980"/>
            <p:cNvSpPr>
              <a:spLocks noChangeShapeType="1"/>
            </p:cNvSpPr>
            <p:nvPr/>
          </p:nvSpPr>
          <p:spPr bwMode="auto">
            <a:xfrm flipV="1">
              <a:off x="427251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2" name="Line 981"/>
            <p:cNvSpPr>
              <a:spLocks noChangeShapeType="1"/>
            </p:cNvSpPr>
            <p:nvPr/>
          </p:nvSpPr>
          <p:spPr bwMode="auto">
            <a:xfrm flipV="1">
              <a:off x="4285046"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3" name="Line 982"/>
            <p:cNvSpPr>
              <a:spLocks noChangeShapeType="1"/>
            </p:cNvSpPr>
            <p:nvPr/>
          </p:nvSpPr>
          <p:spPr bwMode="auto">
            <a:xfrm flipV="1">
              <a:off x="4290615"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4" name="Line 983"/>
            <p:cNvSpPr>
              <a:spLocks noChangeShapeType="1"/>
            </p:cNvSpPr>
            <p:nvPr/>
          </p:nvSpPr>
          <p:spPr bwMode="auto">
            <a:xfrm flipV="1">
              <a:off x="429966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5" name="Line 984"/>
            <p:cNvSpPr>
              <a:spLocks noChangeShapeType="1"/>
            </p:cNvSpPr>
            <p:nvPr/>
          </p:nvSpPr>
          <p:spPr bwMode="auto">
            <a:xfrm flipV="1">
              <a:off x="430592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6" name="Line 985"/>
            <p:cNvSpPr>
              <a:spLocks noChangeShapeType="1"/>
            </p:cNvSpPr>
            <p:nvPr/>
          </p:nvSpPr>
          <p:spPr bwMode="auto">
            <a:xfrm flipV="1">
              <a:off x="4312191"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7" name="Line 986"/>
            <p:cNvSpPr>
              <a:spLocks noChangeShapeType="1"/>
            </p:cNvSpPr>
            <p:nvPr/>
          </p:nvSpPr>
          <p:spPr bwMode="auto">
            <a:xfrm flipV="1">
              <a:off x="434212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8" name="Line 987"/>
            <p:cNvSpPr>
              <a:spLocks noChangeShapeType="1"/>
            </p:cNvSpPr>
            <p:nvPr/>
          </p:nvSpPr>
          <p:spPr bwMode="auto">
            <a:xfrm flipV="1">
              <a:off x="4356737"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9" name="Line 988"/>
            <p:cNvSpPr>
              <a:spLocks noChangeShapeType="1"/>
            </p:cNvSpPr>
            <p:nvPr/>
          </p:nvSpPr>
          <p:spPr bwMode="auto">
            <a:xfrm flipV="1">
              <a:off x="4360217"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0" name="Line 989"/>
            <p:cNvSpPr>
              <a:spLocks noChangeShapeType="1"/>
            </p:cNvSpPr>
            <p:nvPr/>
          </p:nvSpPr>
          <p:spPr bwMode="auto">
            <a:xfrm flipV="1">
              <a:off x="4372050"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1" name="Line 990"/>
            <p:cNvSpPr>
              <a:spLocks noChangeShapeType="1"/>
            </p:cNvSpPr>
            <p:nvPr/>
          </p:nvSpPr>
          <p:spPr bwMode="auto">
            <a:xfrm flipV="1">
              <a:off x="437483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2" name="Line 991"/>
            <p:cNvSpPr>
              <a:spLocks noChangeShapeType="1"/>
            </p:cNvSpPr>
            <p:nvPr/>
          </p:nvSpPr>
          <p:spPr bwMode="auto">
            <a:xfrm flipV="1">
              <a:off x="4390146"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3" name="Line 992"/>
            <p:cNvSpPr>
              <a:spLocks noChangeShapeType="1"/>
            </p:cNvSpPr>
            <p:nvPr/>
          </p:nvSpPr>
          <p:spPr bwMode="auto">
            <a:xfrm flipV="1">
              <a:off x="4408243"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4" name="Line 993"/>
            <p:cNvSpPr>
              <a:spLocks noChangeShapeType="1"/>
            </p:cNvSpPr>
            <p:nvPr/>
          </p:nvSpPr>
          <p:spPr bwMode="auto">
            <a:xfrm flipV="1">
              <a:off x="4414507"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5" name="Line 994"/>
            <p:cNvSpPr>
              <a:spLocks noChangeShapeType="1"/>
            </p:cNvSpPr>
            <p:nvPr/>
          </p:nvSpPr>
          <p:spPr bwMode="auto">
            <a:xfrm flipV="1">
              <a:off x="441729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6" name="Line 995"/>
            <p:cNvSpPr>
              <a:spLocks noChangeShapeType="1"/>
            </p:cNvSpPr>
            <p:nvPr/>
          </p:nvSpPr>
          <p:spPr bwMode="auto">
            <a:xfrm flipV="1">
              <a:off x="442634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7" name="Line 996"/>
            <p:cNvSpPr>
              <a:spLocks noChangeShapeType="1"/>
            </p:cNvSpPr>
            <p:nvPr/>
          </p:nvSpPr>
          <p:spPr bwMode="auto">
            <a:xfrm flipV="1">
              <a:off x="442912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8" name="Line 997"/>
            <p:cNvSpPr>
              <a:spLocks noChangeShapeType="1"/>
            </p:cNvSpPr>
            <p:nvPr/>
          </p:nvSpPr>
          <p:spPr bwMode="auto">
            <a:xfrm flipV="1">
              <a:off x="4459749"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9" name="Line 998"/>
            <p:cNvSpPr>
              <a:spLocks noChangeShapeType="1"/>
            </p:cNvSpPr>
            <p:nvPr/>
          </p:nvSpPr>
          <p:spPr bwMode="auto">
            <a:xfrm flipV="1">
              <a:off x="4468798"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0" name="Line 999"/>
            <p:cNvSpPr>
              <a:spLocks noChangeShapeType="1"/>
            </p:cNvSpPr>
            <p:nvPr/>
          </p:nvSpPr>
          <p:spPr bwMode="auto">
            <a:xfrm flipV="1">
              <a:off x="448341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1" name="Line 1000"/>
            <p:cNvSpPr>
              <a:spLocks noChangeShapeType="1"/>
            </p:cNvSpPr>
            <p:nvPr/>
          </p:nvSpPr>
          <p:spPr bwMode="auto">
            <a:xfrm flipV="1">
              <a:off x="4495942"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2" name="Line 1001"/>
            <p:cNvSpPr>
              <a:spLocks noChangeShapeType="1"/>
            </p:cNvSpPr>
            <p:nvPr/>
          </p:nvSpPr>
          <p:spPr bwMode="auto">
            <a:xfrm flipV="1">
              <a:off x="450151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3" name="Line 1002"/>
            <p:cNvSpPr>
              <a:spLocks noChangeShapeType="1"/>
            </p:cNvSpPr>
            <p:nvPr/>
          </p:nvSpPr>
          <p:spPr bwMode="auto">
            <a:xfrm flipV="1">
              <a:off x="4510559"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4" name="Line 1003"/>
            <p:cNvSpPr>
              <a:spLocks noChangeShapeType="1"/>
            </p:cNvSpPr>
            <p:nvPr/>
          </p:nvSpPr>
          <p:spPr bwMode="auto">
            <a:xfrm flipV="1">
              <a:off x="4523088"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5" name="Line 1004"/>
            <p:cNvSpPr>
              <a:spLocks noChangeShapeType="1"/>
            </p:cNvSpPr>
            <p:nvPr/>
          </p:nvSpPr>
          <p:spPr bwMode="auto">
            <a:xfrm flipV="1">
              <a:off x="453492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6" name="Line 1005"/>
            <p:cNvSpPr>
              <a:spLocks noChangeShapeType="1"/>
            </p:cNvSpPr>
            <p:nvPr/>
          </p:nvSpPr>
          <p:spPr bwMode="auto">
            <a:xfrm flipV="1">
              <a:off x="4537704"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7" name="Line 1006"/>
            <p:cNvSpPr>
              <a:spLocks noChangeShapeType="1"/>
            </p:cNvSpPr>
            <p:nvPr/>
          </p:nvSpPr>
          <p:spPr bwMode="auto">
            <a:xfrm flipV="1">
              <a:off x="455023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8" name="Line 1007"/>
            <p:cNvSpPr>
              <a:spLocks noChangeShapeType="1"/>
            </p:cNvSpPr>
            <p:nvPr/>
          </p:nvSpPr>
          <p:spPr bwMode="auto">
            <a:xfrm flipV="1">
              <a:off x="455580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9" name="Line 1008"/>
            <p:cNvSpPr>
              <a:spLocks noChangeShapeType="1"/>
            </p:cNvSpPr>
            <p:nvPr/>
          </p:nvSpPr>
          <p:spPr bwMode="auto">
            <a:xfrm flipV="1">
              <a:off x="4562065"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0" name="Line 1010"/>
            <p:cNvSpPr>
              <a:spLocks noChangeShapeType="1"/>
            </p:cNvSpPr>
            <p:nvPr/>
          </p:nvSpPr>
          <p:spPr bwMode="auto">
            <a:xfrm flipV="1">
              <a:off x="4564849" y="6387446"/>
              <a:ext cx="0" cy="806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1" name="Line 1011"/>
            <p:cNvSpPr>
              <a:spLocks noChangeShapeType="1"/>
            </p:cNvSpPr>
            <p:nvPr/>
          </p:nvSpPr>
          <p:spPr bwMode="auto">
            <a:xfrm flipV="1">
              <a:off x="457111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2" name="Line 1012"/>
            <p:cNvSpPr>
              <a:spLocks noChangeShapeType="1"/>
            </p:cNvSpPr>
            <p:nvPr/>
          </p:nvSpPr>
          <p:spPr bwMode="auto">
            <a:xfrm flipV="1">
              <a:off x="457737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3" name="Line 1013"/>
            <p:cNvSpPr>
              <a:spLocks noChangeShapeType="1"/>
            </p:cNvSpPr>
            <p:nvPr/>
          </p:nvSpPr>
          <p:spPr bwMode="auto">
            <a:xfrm flipV="1">
              <a:off x="4586426"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4" name="Line 1014"/>
            <p:cNvSpPr>
              <a:spLocks noChangeShapeType="1"/>
            </p:cNvSpPr>
            <p:nvPr/>
          </p:nvSpPr>
          <p:spPr bwMode="auto">
            <a:xfrm flipV="1">
              <a:off x="459199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5" name="Line 1015"/>
            <p:cNvSpPr>
              <a:spLocks noChangeShapeType="1"/>
            </p:cNvSpPr>
            <p:nvPr/>
          </p:nvSpPr>
          <p:spPr bwMode="auto">
            <a:xfrm flipV="1">
              <a:off x="461357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6" name="Line 1016"/>
            <p:cNvSpPr>
              <a:spLocks noChangeShapeType="1"/>
            </p:cNvSpPr>
            <p:nvPr/>
          </p:nvSpPr>
          <p:spPr bwMode="auto">
            <a:xfrm flipV="1">
              <a:off x="464071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7" name="Line 1017"/>
            <p:cNvSpPr>
              <a:spLocks noChangeShapeType="1"/>
            </p:cNvSpPr>
            <p:nvPr/>
          </p:nvSpPr>
          <p:spPr bwMode="auto">
            <a:xfrm flipV="1">
              <a:off x="4643500"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8" name="Line 1018"/>
            <p:cNvSpPr>
              <a:spLocks noChangeShapeType="1"/>
            </p:cNvSpPr>
            <p:nvPr/>
          </p:nvSpPr>
          <p:spPr bwMode="auto">
            <a:xfrm flipV="1">
              <a:off x="4646284" y="5980632"/>
              <a:ext cx="0" cy="48742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9" name="Line 1019"/>
            <p:cNvSpPr>
              <a:spLocks noChangeShapeType="1"/>
            </p:cNvSpPr>
            <p:nvPr/>
          </p:nvSpPr>
          <p:spPr bwMode="auto">
            <a:xfrm flipV="1">
              <a:off x="4649764" y="6314332"/>
              <a:ext cx="0" cy="1537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0" name="Line 1020"/>
            <p:cNvSpPr>
              <a:spLocks noChangeShapeType="1"/>
            </p:cNvSpPr>
            <p:nvPr/>
          </p:nvSpPr>
          <p:spPr bwMode="auto">
            <a:xfrm flipV="1">
              <a:off x="4652548"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1" name="Line 1021"/>
            <p:cNvSpPr>
              <a:spLocks noChangeShapeType="1"/>
            </p:cNvSpPr>
            <p:nvPr/>
          </p:nvSpPr>
          <p:spPr bwMode="auto">
            <a:xfrm flipV="1">
              <a:off x="466438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2" name="Line 1022"/>
            <p:cNvSpPr>
              <a:spLocks noChangeShapeType="1"/>
            </p:cNvSpPr>
            <p:nvPr/>
          </p:nvSpPr>
          <p:spPr bwMode="auto">
            <a:xfrm flipV="1">
              <a:off x="466786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3" name="Line 1023"/>
            <p:cNvSpPr>
              <a:spLocks noChangeShapeType="1"/>
            </p:cNvSpPr>
            <p:nvPr/>
          </p:nvSpPr>
          <p:spPr bwMode="auto">
            <a:xfrm flipV="1">
              <a:off x="4673429" y="6370574"/>
              <a:ext cx="0" cy="9748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4" name="Line 1024"/>
            <p:cNvSpPr>
              <a:spLocks noChangeShapeType="1"/>
            </p:cNvSpPr>
            <p:nvPr/>
          </p:nvSpPr>
          <p:spPr bwMode="auto">
            <a:xfrm flipV="1">
              <a:off x="467969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5" name="Line 1025"/>
            <p:cNvSpPr>
              <a:spLocks noChangeShapeType="1"/>
            </p:cNvSpPr>
            <p:nvPr/>
          </p:nvSpPr>
          <p:spPr bwMode="auto">
            <a:xfrm flipV="1">
              <a:off x="4694310"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6" name="Line 1026"/>
            <p:cNvSpPr>
              <a:spLocks noChangeShapeType="1"/>
            </p:cNvSpPr>
            <p:nvPr/>
          </p:nvSpPr>
          <p:spPr bwMode="auto">
            <a:xfrm flipV="1">
              <a:off x="4700574" y="5461333"/>
              <a:ext cx="0" cy="10067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7" name="Line 1027"/>
            <p:cNvSpPr>
              <a:spLocks noChangeShapeType="1"/>
            </p:cNvSpPr>
            <p:nvPr/>
          </p:nvSpPr>
          <p:spPr bwMode="auto">
            <a:xfrm flipV="1">
              <a:off x="4703359"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8" name="Line 1028"/>
            <p:cNvSpPr>
              <a:spLocks noChangeShapeType="1"/>
            </p:cNvSpPr>
            <p:nvPr/>
          </p:nvSpPr>
          <p:spPr bwMode="auto">
            <a:xfrm flipV="1">
              <a:off x="470962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9" name="Line 1029"/>
            <p:cNvSpPr>
              <a:spLocks noChangeShapeType="1"/>
            </p:cNvSpPr>
            <p:nvPr/>
          </p:nvSpPr>
          <p:spPr bwMode="auto">
            <a:xfrm flipV="1">
              <a:off x="473398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0" name="Line 1030"/>
            <p:cNvSpPr>
              <a:spLocks noChangeShapeType="1"/>
            </p:cNvSpPr>
            <p:nvPr/>
          </p:nvSpPr>
          <p:spPr bwMode="auto">
            <a:xfrm flipV="1">
              <a:off x="4736768" y="6402443"/>
              <a:ext cx="0" cy="656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1" name="Line 1031"/>
            <p:cNvSpPr>
              <a:spLocks noChangeShapeType="1"/>
            </p:cNvSpPr>
            <p:nvPr/>
          </p:nvSpPr>
          <p:spPr bwMode="auto">
            <a:xfrm flipV="1">
              <a:off x="474860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2" name="Line 1032"/>
            <p:cNvSpPr>
              <a:spLocks noChangeShapeType="1"/>
            </p:cNvSpPr>
            <p:nvPr/>
          </p:nvSpPr>
          <p:spPr bwMode="auto">
            <a:xfrm flipV="1">
              <a:off x="475208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3" name="Line 1033"/>
            <p:cNvSpPr>
              <a:spLocks noChangeShapeType="1"/>
            </p:cNvSpPr>
            <p:nvPr/>
          </p:nvSpPr>
          <p:spPr bwMode="auto">
            <a:xfrm flipV="1">
              <a:off x="4761129" y="6378073"/>
              <a:ext cx="0" cy="8998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4" name="Line 1034"/>
            <p:cNvSpPr>
              <a:spLocks noChangeShapeType="1"/>
            </p:cNvSpPr>
            <p:nvPr/>
          </p:nvSpPr>
          <p:spPr bwMode="auto">
            <a:xfrm flipV="1">
              <a:off x="476669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5" name="Line 1035"/>
            <p:cNvSpPr>
              <a:spLocks noChangeShapeType="1"/>
            </p:cNvSpPr>
            <p:nvPr/>
          </p:nvSpPr>
          <p:spPr bwMode="auto">
            <a:xfrm flipV="1">
              <a:off x="4788274" y="6248716"/>
              <a:ext cx="0" cy="2193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6" name="Line 1036"/>
            <p:cNvSpPr>
              <a:spLocks noChangeShapeType="1"/>
            </p:cNvSpPr>
            <p:nvPr/>
          </p:nvSpPr>
          <p:spPr bwMode="auto">
            <a:xfrm flipV="1">
              <a:off x="479384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7" name="Line 1037"/>
            <p:cNvSpPr>
              <a:spLocks noChangeShapeType="1"/>
            </p:cNvSpPr>
            <p:nvPr/>
          </p:nvSpPr>
          <p:spPr bwMode="auto">
            <a:xfrm flipV="1">
              <a:off x="4809155"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8" name="Line 1038"/>
            <p:cNvSpPr>
              <a:spLocks noChangeShapeType="1"/>
            </p:cNvSpPr>
            <p:nvPr/>
          </p:nvSpPr>
          <p:spPr bwMode="auto">
            <a:xfrm flipV="1">
              <a:off x="4820987" y="6321831"/>
              <a:ext cx="0" cy="14622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9" name="Line 1039"/>
            <p:cNvSpPr>
              <a:spLocks noChangeShapeType="1"/>
            </p:cNvSpPr>
            <p:nvPr/>
          </p:nvSpPr>
          <p:spPr bwMode="auto">
            <a:xfrm flipV="1">
              <a:off x="482446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0" name="Line 1040"/>
            <p:cNvSpPr>
              <a:spLocks noChangeShapeType="1"/>
            </p:cNvSpPr>
            <p:nvPr/>
          </p:nvSpPr>
          <p:spPr bwMode="auto">
            <a:xfrm flipV="1">
              <a:off x="482725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1" name="Line 1041"/>
            <p:cNvSpPr>
              <a:spLocks noChangeShapeType="1"/>
            </p:cNvSpPr>
            <p:nvPr/>
          </p:nvSpPr>
          <p:spPr bwMode="auto">
            <a:xfrm flipV="1">
              <a:off x="4830036"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2" name="Line 1042"/>
            <p:cNvSpPr>
              <a:spLocks noChangeShapeType="1"/>
            </p:cNvSpPr>
            <p:nvPr/>
          </p:nvSpPr>
          <p:spPr bwMode="auto">
            <a:xfrm flipV="1">
              <a:off x="483908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3" name="Line 1043"/>
            <p:cNvSpPr>
              <a:spLocks noChangeShapeType="1"/>
            </p:cNvSpPr>
            <p:nvPr/>
          </p:nvSpPr>
          <p:spPr bwMode="auto">
            <a:xfrm flipV="1">
              <a:off x="4848132" y="5705047"/>
              <a:ext cx="0" cy="7630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4" name="Line 1044"/>
            <p:cNvSpPr>
              <a:spLocks noChangeShapeType="1"/>
            </p:cNvSpPr>
            <p:nvPr/>
          </p:nvSpPr>
          <p:spPr bwMode="auto">
            <a:xfrm flipV="1">
              <a:off x="4851612" y="6378073"/>
              <a:ext cx="0" cy="8998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5" name="Line 1045"/>
            <p:cNvSpPr>
              <a:spLocks noChangeShapeType="1"/>
            </p:cNvSpPr>
            <p:nvPr/>
          </p:nvSpPr>
          <p:spPr bwMode="auto">
            <a:xfrm flipV="1">
              <a:off x="4866229"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6" name="Line 1046"/>
            <p:cNvSpPr>
              <a:spLocks noChangeShapeType="1"/>
            </p:cNvSpPr>
            <p:nvPr/>
          </p:nvSpPr>
          <p:spPr bwMode="auto">
            <a:xfrm flipV="1">
              <a:off x="4872493"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7" name="Line 1047"/>
            <p:cNvSpPr>
              <a:spLocks noChangeShapeType="1"/>
            </p:cNvSpPr>
            <p:nvPr/>
          </p:nvSpPr>
          <p:spPr bwMode="auto">
            <a:xfrm flipV="1">
              <a:off x="4875277"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8" name="Line 1048"/>
            <p:cNvSpPr>
              <a:spLocks noChangeShapeType="1"/>
            </p:cNvSpPr>
            <p:nvPr/>
          </p:nvSpPr>
          <p:spPr bwMode="auto">
            <a:xfrm flipV="1">
              <a:off x="487875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9" name="Line 1049"/>
            <p:cNvSpPr>
              <a:spLocks noChangeShapeType="1"/>
            </p:cNvSpPr>
            <p:nvPr/>
          </p:nvSpPr>
          <p:spPr bwMode="auto">
            <a:xfrm flipV="1">
              <a:off x="489337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0" name="Line 1050"/>
            <p:cNvSpPr>
              <a:spLocks noChangeShapeType="1"/>
            </p:cNvSpPr>
            <p:nvPr/>
          </p:nvSpPr>
          <p:spPr bwMode="auto">
            <a:xfrm flipV="1">
              <a:off x="4896854"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1" name="Line 1051"/>
            <p:cNvSpPr>
              <a:spLocks noChangeShapeType="1"/>
            </p:cNvSpPr>
            <p:nvPr/>
          </p:nvSpPr>
          <p:spPr bwMode="auto">
            <a:xfrm flipV="1">
              <a:off x="4926783" y="6402443"/>
              <a:ext cx="0" cy="656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2" name="Line 1052"/>
            <p:cNvSpPr>
              <a:spLocks noChangeShapeType="1"/>
            </p:cNvSpPr>
            <p:nvPr/>
          </p:nvSpPr>
          <p:spPr bwMode="auto">
            <a:xfrm flipV="1">
              <a:off x="492956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3" name="Line 1053"/>
            <p:cNvSpPr>
              <a:spLocks noChangeShapeType="1"/>
            </p:cNvSpPr>
            <p:nvPr/>
          </p:nvSpPr>
          <p:spPr bwMode="auto">
            <a:xfrm flipV="1">
              <a:off x="4935832"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4" name="Line 1054"/>
            <p:cNvSpPr>
              <a:spLocks noChangeShapeType="1"/>
            </p:cNvSpPr>
            <p:nvPr/>
          </p:nvSpPr>
          <p:spPr bwMode="auto">
            <a:xfrm flipV="1">
              <a:off x="494209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5" name="Line 1055"/>
            <p:cNvSpPr>
              <a:spLocks noChangeShapeType="1"/>
            </p:cNvSpPr>
            <p:nvPr/>
          </p:nvSpPr>
          <p:spPr bwMode="auto">
            <a:xfrm flipV="1">
              <a:off x="496297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6" name="Line 1056"/>
            <p:cNvSpPr>
              <a:spLocks noChangeShapeType="1"/>
            </p:cNvSpPr>
            <p:nvPr/>
          </p:nvSpPr>
          <p:spPr bwMode="auto">
            <a:xfrm flipV="1">
              <a:off x="498107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7" name="Line 1057"/>
            <p:cNvSpPr>
              <a:spLocks noChangeShapeType="1"/>
            </p:cNvSpPr>
            <p:nvPr/>
          </p:nvSpPr>
          <p:spPr bwMode="auto">
            <a:xfrm flipV="1">
              <a:off x="4990122"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8" name="Line 1058"/>
            <p:cNvSpPr>
              <a:spLocks noChangeShapeType="1"/>
            </p:cNvSpPr>
            <p:nvPr/>
          </p:nvSpPr>
          <p:spPr bwMode="auto">
            <a:xfrm flipV="1">
              <a:off x="4992906"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9" name="Line 1059"/>
            <p:cNvSpPr>
              <a:spLocks noChangeShapeType="1"/>
            </p:cNvSpPr>
            <p:nvPr/>
          </p:nvSpPr>
          <p:spPr bwMode="auto">
            <a:xfrm flipV="1">
              <a:off x="499638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0" name="Line 1060"/>
            <p:cNvSpPr>
              <a:spLocks noChangeShapeType="1"/>
            </p:cNvSpPr>
            <p:nvPr/>
          </p:nvSpPr>
          <p:spPr bwMode="auto">
            <a:xfrm flipV="1">
              <a:off x="5008219"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1" name="Line 1061"/>
            <p:cNvSpPr>
              <a:spLocks noChangeShapeType="1"/>
            </p:cNvSpPr>
            <p:nvPr/>
          </p:nvSpPr>
          <p:spPr bwMode="auto">
            <a:xfrm flipV="1">
              <a:off x="501100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2" name="Line 1062"/>
            <p:cNvSpPr>
              <a:spLocks noChangeShapeType="1"/>
            </p:cNvSpPr>
            <p:nvPr/>
          </p:nvSpPr>
          <p:spPr bwMode="auto">
            <a:xfrm flipV="1">
              <a:off x="5017267"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3" name="Line 1063"/>
            <p:cNvSpPr>
              <a:spLocks noChangeShapeType="1"/>
            </p:cNvSpPr>
            <p:nvPr/>
          </p:nvSpPr>
          <p:spPr bwMode="auto">
            <a:xfrm flipV="1">
              <a:off x="5040932" y="6402443"/>
              <a:ext cx="0" cy="656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4" name="Line 1064"/>
            <p:cNvSpPr>
              <a:spLocks noChangeShapeType="1"/>
            </p:cNvSpPr>
            <p:nvPr/>
          </p:nvSpPr>
          <p:spPr bwMode="auto">
            <a:xfrm flipV="1">
              <a:off x="5044412" y="6378073"/>
              <a:ext cx="0" cy="8998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5" name="Line 1065"/>
            <p:cNvSpPr>
              <a:spLocks noChangeShapeType="1"/>
            </p:cNvSpPr>
            <p:nvPr/>
          </p:nvSpPr>
          <p:spPr bwMode="auto">
            <a:xfrm flipV="1">
              <a:off x="505624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6" name="Line 1066"/>
            <p:cNvSpPr>
              <a:spLocks noChangeShapeType="1"/>
            </p:cNvSpPr>
            <p:nvPr/>
          </p:nvSpPr>
          <p:spPr bwMode="auto">
            <a:xfrm flipV="1">
              <a:off x="505902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7" name="Line 1067"/>
            <p:cNvSpPr>
              <a:spLocks noChangeShapeType="1"/>
            </p:cNvSpPr>
            <p:nvPr/>
          </p:nvSpPr>
          <p:spPr bwMode="auto">
            <a:xfrm flipV="1">
              <a:off x="507434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8" name="Line 1068"/>
            <p:cNvSpPr>
              <a:spLocks noChangeShapeType="1"/>
            </p:cNvSpPr>
            <p:nvPr/>
          </p:nvSpPr>
          <p:spPr bwMode="auto">
            <a:xfrm flipV="1">
              <a:off x="5095222"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9" name="Line 1069"/>
            <p:cNvSpPr>
              <a:spLocks noChangeShapeType="1"/>
            </p:cNvSpPr>
            <p:nvPr/>
          </p:nvSpPr>
          <p:spPr bwMode="auto">
            <a:xfrm flipV="1">
              <a:off x="510775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0" name="Line 1070"/>
            <p:cNvSpPr>
              <a:spLocks noChangeShapeType="1"/>
            </p:cNvSpPr>
            <p:nvPr/>
          </p:nvSpPr>
          <p:spPr bwMode="auto">
            <a:xfrm flipV="1">
              <a:off x="514951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1" name="Line 1071"/>
            <p:cNvSpPr>
              <a:spLocks noChangeShapeType="1"/>
            </p:cNvSpPr>
            <p:nvPr/>
          </p:nvSpPr>
          <p:spPr bwMode="auto">
            <a:xfrm flipV="1">
              <a:off x="516204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2" name="Line 1072"/>
            <p:cNvSpPr>
              <a:spLocks noChangeShapeType="1"/>
            </p:cNvSpPr>
            <p:nvPr/>
          </p:nvSpPr>
          <p:spPr bwMode="auto">
            <a:xfrm flipV="1">
              <a:off x="5191970"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3" name="Line 1073"/>
            <p:cNvSpPr>
              <a:spLocks noChangeShapeType="1"/>
            </p:cNvSpPr>
            <p:nvPr/>
          </p:nvSpPr>
          <p:spPr bwMode="auto">
            <a:xfrm flipV="1">
              <a:off x="521006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4" name="Line 1074"/>
            <p:cNvSpPr>
              <a:spLocks noChangeShapeType="1"/>
            </p:cNvSpPr>
            <p:nvPr/>
          </p:nvSpPr>
          <p:spPr bwMode="auto">
            <a:xfrm flipV="1">
              <a:off x="521285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5" name="Line 1075"/>
            <p:cNvSpPr>
              <a:spLocks noChangeShapeType="1"/>
            </p:cNvSpPr>
            <p:nvPr/>
          </p:nvSpPr>
          <p:spPr bwMode="auto">
            <a:xfrm flipV="1">
              <a:off x="5216330"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6" name="Line 1076"/>
            <p:cNvSpPr>
              <a:spLocks noChangeShapeType="1"/>
            </p:cNvSpPr>
            <p:nvPr/>
          </p:nvSpPr>
          <p:spPr bwMode="auto">
            <a:xfrm flipV="1">
              <a:off x="5219115"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7" name="Line 1077"/>
            <p:cNvSpPr>
              <a:spLocks noChangeShapeType="1"/>
            </p:cNvSpPr>
            <p:nvPr/>
          </p:nvSpPr>
          <p:spPr bwMode="auto">
            <a:xfrm flipV="1">
              <a:off x="5243476"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8" name="Line 1078"/>
            <p:cNvSpPr>
              <a:spLocks noChangeShapeType="1"/>
            </p:cNvSpPr>
            <p:nvPr/>
          </p:nvSpPr>
          <p:spPr bwMode="auto">
            <a:xfrm flipV="1">
              <a:off x="524904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9" name="Line 1079"/>
            <p:cNvSpPr>
              <a:spLocks noChangeShapeType="1"/>
            </p:cNvSpPr>
            <p:nvPr/>
          </p:nvSpPr>
          <p:spPr bwMode="auto">
            <a:xfrm flipV="1">
              <a:off x="525252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0" name="Line 1080"/>
            <p:cNvSpPr>
              <a:spLocks noChangeShapeType="1"/>
            </p:cNvSpPr>
            <p:nvPr/>
          </p:nvSpPr>
          <p:spPr bwMode="auto">
            <a:xfrm flipV="1">
              <a:off x="5261572"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1" name="Line 1081"/>
            <p:cNvSpPr>
              <a:spLocks noChangeShapeType="1"/>
            </p:cNvSpPr>
            <p:nvPr/>
          </p:nvSpPr>
          <p:spPr bwMode="auto">
            <a:xfrm flipV="1">
              <a:off x="526435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2" name="Line 1082"/>
            <p:cNvSpPr>
              <a:spLocks noChangeShapeType="1"/>
            </p:cNvSpPr>
            <p:nvPr/>
          </p:nvSpPr>
          <p:spPr bwMode="auto">
            <a:xfrm flipV="1">
              <a:off x="527062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3" name="Line 1083"/>
            <p:cNvSpPr>
              <a:spLocks noChangeShapeType="1"/>
            </p:cNvSpPr>
            <p:nvPr/>
          </p:nvSpPr>
          <p:spPr bwMode="auto">
            <a:xfrm flipV="1">
              <a:off x="5273405"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4" name="Line 1084"/>
            <p:cNvSpPr>
              <a:spLocks noChangeShapeType="1"/>
            </p:cNvSpPr>
            <p:nvPr/>
          </p:nvSpPr>
          <p:spPr bwMode="auto">
            <a:xfrm flipV="1">
              <a:off x="528245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5" name="Line 1085"/>
            <p:cNvSpPr>
              <a:spLocks noChangeShapeType="1"/>
            </p:cNvSpPr>
            <p:nvPr/>
          </p:nvSpPr>
          <p:spPr bwMode="auto">
            <a:xfrm flipV="1">
              <a:off x="529150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6" name="Line 1086"/>
            <p:cNvSpPr>
              <a:spLocks noChangeShapeType="1"/>
            </p:cNvSpPr>
            <p:nvPr/>
          </p:nvSpPr>
          <p:spPr bwMode="auto">
            <a:xfrm flipV="1">
              <a:off x="5294286" y="6378073"/>
              <a:ext cx="0" cy="8998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7" name="Line 1087"/>
            <p:cNvSpPr>
              <a:spLocks noChangeShapeType="1"/>
            </p:cNvSpPr>
            <p:nvPr/>
          </p:nvSpPr>
          <p:spPr bwMode="auto">
            <a:xfrm flipV="1">
              <a:off x="5312382"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8" name="Line 1088"/>
            <p:cNvSpPr>
              <a:spLocks noChangeShapeType="1"/>
            </p:cNvSpPr>
            <p:nvPr/>
          </p:nvSpPr>
          <p:spPr bwMode="auto">
            <a:xfrm flipV="1">
              <a:off x="5315863"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9" name="Line 1089"/>
            <p:cNvSpPr>
              <a:spLocks noChangeShapeType="1"/>
            </p:cNvSpPr>
            <p:nvPr/>
          </p:nvSpPr>
          <p:spPr bwMode="auto">
            <a:xfrm flipV="1">
              <a:off x="531864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0" name="Line 1090"/>
            <p:cNvSpPr>
              <a:spLocks noChangeShapeType="1"/>
            </p:cNvSpPr>
            <p:nvPr/>
          </p:nvSpPr>
          <p:spPr bwMode="auto">
            <a:xfrm flipV="1">
              <a:off x="5321431" y="6329330"/>
              <a:ext cx="0" cy="13872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1" name="Line 1091"/>
            <p:cNvSpPr>
              <a:spLocks noChangeShapeType="1"/>
            </p:cNvSpPr>
            <p:nvPr/>
          </p:nvSpPr>
          <p:spPr bwMode="auto">
            <a:xfrm flipV="1">
              <a:off x="5327695" y="6353701"/>
              <a:ext cx="0" cy="11435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2" name="Line 1092"/>
            <p:cNvSpPr>
              <a:spLocks noChangeShapeType="1"/>
            </p:cNvSpPr>
            <p:nvPr/>
          </p:nvSpPr>
          <p:spPr bwMode="auto">
            <a:xfrm flipV="1">
              <a:off x="5330479"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3" name="Line 1093"/>
            <p:cNvSpPr>
              <a:spLocks noChangeShapeType="1"/>
            </p:cNvSpPr>
            <p:nvPr/>
          </p:nvSpPr>
          <p:spPr bwMode="auto">
            <a:xfrm flipV="1">
              <a:off x="5336743"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4" name="Line 1094"/>
            <p:cNvSpPr>
              <a:spLocks noChangeShapeType="1"/>
            </p:cNvSpPr>
            <p:nvPr/>
          </p:nvSpPr>
          <p:spPr bwMode="auto">
            <a:xfrm flipV="1">
              <a:off x="5339528"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5" name="Line 1095"/>
            <p:cNvSpPr>
              <a:spLocks noChangeShapeType="1"/>
            </p:cNvSpPr>
            <p:nvPr/>
          </p:nvSpPr>
          <p:spPr bwMode="auto">
            <a:xfrm flipV="1">
              <a:off x="534300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6" name="Line 1096"/>
            <p:cNvSpPr>
              <a:spLocks noChangeShapeType="1"/>
            </p:cNvSpPr>
            <p:nvPr/>
          </p:nvSpPr>
          <p:spPr bwMode="auto">
            <a:xfrm flipV="1">
              <a:off x="534857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7" name="Line 1097"/>
            <p:cNvSpPr>
              <a:spLocks noChangeShapeType="1"/>
            </p:cNvSpPr>
            <p:nvPr/>
          </p:nvSpPr>
          <p:spPr bwMode="auto">
            <a:xfrm flipV="1">
              <a:off x="5354840"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8" name="Line 1098"/>
            <p:cNvSpPr>
              <a:spLocks noChangeShapeType="1"/>
            </p:cNvSpPr>
            <p:nvPr/>
          </p:nvSpPr>
          <p:spPr bwMode="auto">
            <a:xfrm flipV="1">
              <a:off x="535762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9" name="Line 1099"/>
            <p:cNvSpPr>
              <a:spLocks noChangeShapeType="1"/>
            </p:cNvSpPr>
            <p:nvPr/>
          </p:nvSpPr>
          <p:spPr bwMode="auto">
            <a:xfrm flipV="1">
              <a:off x="536667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0" name="Line 1100"/>
            <p:cNvSpPr>
              <a:spLocks noChangeShapeType="1"/>
            </p:cNvSpPr>
            <p:nvPr/>
          </p:nvSpPr>
          <p:spPr bwMode="auto">
            <a:xfrm flipV="1">
              <a:off x="5372937"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1" name="Line 1101"/>
            <p:cNvSpPr>
              <a:spLocks noChangeShapeType="1"/>
            </p:cNvSpPr>
            <p:nvPr/>
          </p:nvSpPr>
          <p:spPr bwMode="auto">
            <a:xfrm flipV="1">
              <a:off x="5375721" y="6411818"/>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2" name="Line 1102"/>
            <p:cNvSpPr>
              <a:spLocks noChangeShapeType="1"/>
            </p:cNvSpPr>
            <p:nvPr/>
          </p:nvSpPr>
          <p:spPr bwMode="auto">
            <a:xfrm flipV="1">
              <a:off x="5381985" y="6363075"/>
              <a:ext cx="0" cy="1049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3" name="Line 1103"/>
            <p:cNvSpPr>
              <a:spLocks noChangeShapeType="1"/>
            </p:cNvSpPr>
            <p:nvPr/>
          </p:nvSpPr>
          <p:spPr bwMode="auto">
            <a:xfrm flipV="1">
              <a:off x="5384769"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4" name="Line 1104"/>
            <p:cNvSpPr>
              <a:spLocks noChangeShapeType="1"/>
            </p:cNvSpPr>
            <p:nvPr/>
          </p:nvSpPr>
          <p:spPr bwMode="auto">
            <a:xfrm flipV="1">
              <a:off x="5387553"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5" name="Line 1105"/>
            <p:cNvSpPr>
              <a:spLocks noChangeShapeType="1"/>
            </p:cNvSpPr>
            <p:nvPr/>
          </p:nvSpPr>
          <p:spPr bwMode="auto">
            <a:xfrm flipV="1">
              <a:off x="5414698"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6" name="Line 1106"/>
            <p:cNvSpPr>
              <a:spLocks noChangeShapeType="1"/>
            </p:cNvSpPr>
            <p:nvPr/>
          </p:nvSpPr>
          <p:spPr bwMode="auto">
            <a:xfrm flipV="1">
              <a:off x="5430011"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7" name="Line 1107"/>
            <p:cNvSpPr>
              <a:spLocks noChangeShapeType="1"/>
            </p:cNvSpPr>
            <p:nvPr/>
          </p:nvSpPr>
          <p:spPr bwMode="auto">
            <a:xfrm flipV="1">
              <a:off x="5436275"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8" name="Line 1108"/>
            <p:cNvSpPr>
              <a:spLocks noChangeShapeType="1"/>
            </p:cNvSpPr>
            <p:nvPr/>
          </p:nvSpPr>
          <p:spPr bwMode="auto">
            <a:xfrm flipV="1">
              <a:off x="5441843" y="6329330"/>
              <a:ext cx="0" cy="13872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9" name="Line 1109"/>
            <p:cNvSpPr>
              <a:spLocks noChangeShapeType="1"/>
            </p:cNvSpPr>
            <p:nvPr/>
          </p:nvSpPr>
          <p:spPr bwMode="auto">
            <a:xfrm flipV="1">
              <a:off x="5450892"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0" name="Line 1110"/>
            <p:cNvSpPr>
              <a:spLocks noChangeShapeType="1"/>
            </p:cNvSpPr>
            <p:nvPr/>
          </p:nvSpPr>
          <p:spPr bwMode="auto">
            <a:xfrm flipV="1">
              <a:off x="5463420"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1" name="Line 1111"/>
            <p:cNvSpPr>
              <a:spLocks noChangeShapeType="1"/>
            </p:cNvSpPr>
            <p:nvPr/>
          </p:nvSpPr>
          <p:spPr bwMode="auto">
            <a:xfrm flipV="1">
              <a:off x="546620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2" name="Line 1112"/>
            <p:cNvSpPr>
              <a:spLocks noChangeShapeType="1"/>
            </p:cNvSpPr>
            <p:nvPr/>
          </p:nvSpPr>
          <p:spPr bwMode="auto">
            <a:xfrm flipV="1">
              <a:off x="5468989" y="6053745"/>
              <a:ext cx="0" cy="4143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3" name="Line 1113"/>
            <p:cNvSpPr>
              <a:spLocks noChangeShapeType="1"/>
            </p:cNvSpPr>
            <p:nvPr/>
          </p:nvSpPr>
          <p:spPr bwMode="auto">
            <a:xfrm flipV="1">
              <a:off x="5472469"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4" name="Line 1114"/>
            <p:cNvSpPr>
              <a:spLocks noChangeShapeType="1"/>
            </p:cNvSpPr>
            <p:nvPr/>
          </p:nvSpPr>
          <p:spPr bwMode="auto">
            <a:xfrm flipV="1">
              <a:off x="5478037"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5" name="Line 1115"/>
            <p:cNvSpPr>
              <a:spLocks noChangeShapeType="1"/>
            </p:cNvSpPr>
            <p:nvPr/>
          </p:nvSpPr>
          <p:spPr bwMode="auto">
            <a:xfrm flipV="1">
              <a:off x="5481517"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6" name="Line 1116"/>
            <p:cNvSpPr>
              <a:spLocks noChangeShapeType="1"/>
            </p:cNvSpPr>
            <p:nvPr/>
          </p:nvSpPr>
          <p:spPr bwMode="auto">
            <a:xfrm flipV="1">
              <a:off x="548430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7" name="Line 1117"/>
            <p:cNvSpPr>
              <a:spLocks noChangeShapeType="1"/>
            </p:cNvSpPr>
            <p:nvPr/>
          </p:nvSpPr>
          <p:spPr bwMode="auto">
            <a:xfrm flipV="1">
              <a:off x="5490565"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8" name="Line 1118"/>
            <p:cNvSpPr>
              <a:spLocks noChangeShapeType="1"/>
            </p:cNvSpPr>
            <p:nvPr/>
          </p:nvSpPr>
          <p:spPr bwMode="auto">
            <a:xfrm flipV="1">
              <a:off x="549961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9" name="Line 1119"/>
            <p:cNvSpPr>
              <a:spLocks noChangeShapeType="1"/>
            </p:cNvSpPr>
            <p:nvPr/>
          </p:nvSpPr>
          <p:spPr bwMode="auto">
            <a:xfrm flipV="1">
              <a:off x="550518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0" name="Line 1120"/>
            <p:cNvSpPr>
              <a:spLocks noChangeShapeType="1"/>
            </p:cNvSpPr>
            <p:nvPr/>
          </p:nvSpPr>
          <p:spPr bwMode="auto">
            <a:xfrm flipV="1">
              <a:off x="5508662" y="6329330"/>
              <a:ext cx="0" cy="13872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1" name="Line 1121"/>
            <p:cNvSpPr>
              <a:spLocks noChangeShapeType="1"/>
            </p:cNvSpPr>
            <p:nvPr/>
          </p:nvSpPr>
          <p:spPr bwMode="auto">
            <a:xfrm flipV="1">
              <a:off x="5526759" y="6053745"/>
              <a:ext cx="0" cy="4143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2" name="Line 1122"/>
            <p:cNvSpPr>
              <a:spLocks noChangeShapeType="1"/>
            </p:cNvSpPr>
            <p:nvPr/>
          </p:nvSpPr>
          <p:spPr bwMode="auto">
            <a:xfrm flipV="1">
              <a:off x="5529543"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3" name="Line 1123"/>
            <p:cNvSpPr>
              <a:spLocks noChangeShapeType="1"/>
            </p:cNvSpPr>
            <p:nvPr/>
          </p:nvSpPr>
          <p:spPr bwMode="auto">
            <a:xfrm flipV="1">
              <a:off x="5535807"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4" name="Line 1124"/>
            <p:cNvSpPr>
              <a:spLocks noChangeShapeType="1"/>
            </p:cNvSpPr>
            <p:nvPr/>
          </p:nvSpPr>
          <p:spPr bwMode="auto">
            <a:xfrm flipV="1">
              <a:off x="5538591"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5" name="Line 1125"/>
            <p:cNvSpPr>
              <a:spLocks noChangeShapeType="1"/>
            </p:cNvSpPr>
            <p:nvPr/>
          </p:nvSpPr>
          <p:spPr bwMode="auto">
            <a:xfrm flipV="1">
              <a:off x="5547639"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6" name="Line 1126"/>
            <p:cNvSpPr>
              <a:spLocks noChangeShapeType="1"/>
            </p:cNvSpPr>
            <p:nvPr/>
          </p:nvSpPr>
          <p:spPr bwMode="auto">
            <a:xfrm flipV="1">
              <a:off x="555042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7" name="Line 1127"/>
            <p:cNvSpPr>
              <a:spLocks noChangeShapeType="1"/>
            </p:cNvSpPr>
            <p:nvPr/>
          </p:nvSpPr>
          <p:spPr bwMode="auto">
            <a:xfrm flipV="1">
              <a:off x="558383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8" name="Line 1128"/>
            <p:cNvSpPr>
              <a:spLocks noChangeShapeType="1"/>
            </p:cNvSpPr>
            <p:nvPr/>
          </p:nvSpPr>
          <p:spPr bwMode="auto">
            <a:xfrm flipV="1">
              <a:off x="5590097"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9" name="Line 1129"/>
            <p:cNvSpPr>
              <a:spLocks noChangeShapeType="1"/>
            </p:cNvSpPr>
            <p:nvPr/>
          </p:nvSpPr>
          <p:spPr bwMode="auto">
            <a:xfrm flipV="1">
              <a:off x="564438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0" name="Line 1130"/>
            <p:cNvSpPr>
              <a:spLocks noChangeShapeType="1"/>
            </p:cNvSpPr>
            <p:nvPr/>
          </p:nvSpPr>
          <p:spPr bwMode="auto">
            <a:xfrm flipV="1">
              <a:off x="565343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1" name="Line 1131"/>
            <p:cNvSpPr>
              <a:spLocks noChangeShapeType="1"/>
            </p:cNvSpPr>
            <p:nvPr/>
          </p:nvSpPr>
          <p:spPr bwMode="auto">
            <a:xfrm flipV="1">
              <a:off x="566248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2" name="Line 1132"/>
            <p:cNvSpPr>
              <a:spLocks noChangeShapeType="1"/>
            </p:cNvSpPr>
            <p:nvPr/>
          </p:nvSpPr>
          <p:spPr bwMode="auto">
            <a:xfrm flipV="1">
              <a:off x="5665268"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3" name="Line 1133"/>
            <p:cNvSpPr>
              <a:spLocks noChangeShapeType="1"/>
            </p:cNvSpPr>
            <p:nvPr/>
          </p:nvSpPr>
          <p:spPr bwMode="auto">
            <a:xfrm flipV="1">
              <a:off x="5671532" y="6387446"/>
              <a:ext cx="0" cy="806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4" name="Line 1134"/>
            <p:cNvSpPr>
              <a:spLocks noChangeShapeType="1"/>
            </p:cNvSpPr>
            <p:nvPr/>
          </p:nvSpPr>
          <p:spPr bwMode="auto">
            <a:xfrm flipV="1">
              <a:off x="5674316"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5" name="Line 1135"/>
            <p:cNvSpPr>
              <a:spLocks noChangeShapeType="1"/>
            </p:cNvSpPr>
            <p:nvPr/>
          </p:nvSpPr>
          <p:spPr bwMode="auto">
            <a:xfrm flipV="1">
              <a:off x="567710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6" name="Line 1136"/>
            <p:cNvSpPr>
              <a:spLocks noChangeShapeType="1"/>
            </p:cNvSpPr>
            <p:nvPr/>
          </p:nvSpPr>
          <p:spPr bwMode="auto">
            <a:xfrm flipV="1">
              <a:off x="5716078"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7" name="Line 1137"/>
            <p:cNvSpPr>
              <a:spLocks noChangeShapeType="1"/>
            </p:cNvSpPr>
            <p:nvPr/>
          </p:nvSpPr>
          <p:spPr bwMode="auto">
            <a:xfrm flipV="1">
              <a:off x="571955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8" name="Line 1138"/>
            <p:cNvSpPr>
              <a:spLocks noChangeShapeType="1"/>
            </p:cNvSpPr>
            <p:nvPr/>
          </p:nvSpPr>
          <p:spPr bwMode="auto">
            <a:xfrm flipV="1">
              <a:off x="572512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9" name="Line 1139"/>
            <p:cNvSpPr>
              <a:spLocks noChangeShapeType="1"/>
            </p:cNvSpPr>
            <p:nvPr/>
          </p:nvSpPr>
          <p:spPr bwMode="auto">
            <a:xfrm flipV="1">
              <a:off x="5731391"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0" name="Line 1140"/>
            <p:cNvSpPr>
              <a:spLocks noChangeShapeType="1"/>
            </p:cNvSpPr>
            <p:nvPr/>
          </p:nvSpPr>
          <p:spPr bwMode="auto">
            <a:xfrm flipV="1">
              <a:off x="574322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1" name="Line 1141"/>
            <p:cNvSpPr>
              <a:spLocks noChangeShapeType="1"/>
            </p:cNvSpPr>
            <p:nvPr/>
          </p:nvSpPr>
          <p:spPr bwMode="auto">
            <a:xfrm flipV="1">
              <a:off x="5746703"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2" name="Line 1142"/>
            <p:cNvSpPr>
              <a:spLocks noChangeShapeType="1"/>
            </p:cNvSpPr>
            <p:nvPr/>
          </p:nvSpPr>
          <p:spPr bwMode="auto">
            <a:xfrm flipV="1">
              <a:off x="5764800"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3" name="Line 1143"/>
            <p:cNvSpPr>
              <a:spLocks noChangeShapeType="1"/>
            </p:cNvSpPr>
            <p:nvPr/>
          </p:nvSpPr>
          <p:spPr bwMode="auto">
            <a:xfrm flipV="1">
              <a:off x="576758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4" name="Line 1144"/>
            <p:cNvSpPr>
              <a:spLocks noChangeShapeType="1"/>
            </p:cNvSpPr>
            <p:nvPr/>
          </p:nvSpPr>
          <p:spPr bwMode="auto">
            <a:xfrm flipV="1">
              <a:off x="577036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5" name="Line 1145"/>
            <p:cNvSpPr>
              <a:spLocks noChangeShapeType="1"/>
            </p:cNvSpPr>
            <p:nvPr/>
          </p:nvSpPr>
          <p:spPr bwMode="auto">
            <a:xfrm flipV="1">
              <a:off x="5776633"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6" name="Line 1146"/>
            <p:cNvSpPr>
              <a:spLocks noChangeShapeType="1"/>
            </p:cNvSpPr>
            <p:nvPr/>
          </p:nvSpPr>
          <p:spPr bwMode="auto">
            <a:xfrm flipV="1">
              <a:off x="581004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7" name="Line 1147"/>
            <p:cNvSpPr>
              <a:spLocks noChangeShapeType="1"/>
            </p:cNvSpPr>
            <p:nvPr/>
          </p:nvSpPr>
          <p:spPr bwMode="auto">
            <a:xfrm flipV="1">
              <a:off x="582187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8" name="Line 1148"/>
            <p:cNvSpPr>
              <a:spLocks noChangeShapeType="1"/>
            </p:cNvSpPr>
            <p:nvPr/>
          </p:nvSpPr>
          <p:spPr bwMode="auto">
            <a:xfrm flipV="1">
              <a:off x="5828139"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9" name="Line 1149"/>
            <p:cNvSpPr>
              <a:spLocks noChangeShapeType="1"/>
            </p:cNvSpPr>
            <p:nvPr/>
          </p:nvSpPr>
          <p:spPr bwMode="auto">
            <a:xfrm flipV="1">
              <a:off x="5830923"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0" name="Line 1150"/>
            <p:cNvSpPr>
              <a:spLocks noChangeShapeType="1"/>
            </p:cNvSpPr>
            <p:nvPr/>
          </p:nvSpPr>
          <p:spPr bwMode="auto">
            <a:xfrm flipV="1">
              <a:off x="583718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1" name="Line 1151"/>
            <p:cNvSpPr>
              <a:spLocks noChangeShapeType="1"/>
            </p:cNvSpPr>
            <p:nvPr/>
          </p:nvSpPr>
          <p:spPr bwMode="auto">
            <a:xfrm flipV="1">
              <a:off x="5851804"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2" name="Line 1152"/>
            <p:cNvSpPr>
              <a:spLocks noChangeShapeType="1"/>
            </p:cNvSpPr>
            <p:nvPr/>
          </p:nvSpPr>
          <p:spPr bwMode="auto">
            <a:xfrm flipV="1">
              <a:off x="585528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3" name="Line 1153"/>
            <p:cNvSpPr>
              <a:spLocks noChangeShapeType="1"/>
            </p:cNvSpPr>
            <p:nvPr/>
          </p:nvSpPr>
          <p:spPr bwMode="auto">
            <a:xfrm flipV="1">
              <a:off x="5858068"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4" name="Line 1154"/>
            <p:cNvSpPr>
              <a:spLocks noChangeShapeType="1"/>
            </p:cNvSpPr>
            <p:nvPr/>
          </p:nvSpPr>
          <p:spPr bwMode="auto">
            <a:xfrm flipV="1">
              <a:off x="5882429"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5" name="Line 1155"/>
            <p:cNvSpPr>
              <a:spLocks noChangeShapeType="1"/>
            </p:cNvSpPr>
            <p:nvPr/>
          </p:nvSpPr>
          <p:spPr bwMode="auto">
            <a:xfrm flipV="1">
              <a:off x="5885213"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6" name="Line 1156"/>
            <p:cNvSpPr>
              <a:spLocks noChangeShapeType="1"/>
            </p:cNvSpPr>
            <p:nvPr/>
          </p:nvSpPr>
          <p:spPr bwMode="auto">
            <a:xfrm flipV="1">
              <a:off x="5887997"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7" name="Line 1157"/>
            <p:cNvSpPr>
              <a:spLocks noChangeShapeType="1"/>
            </p:cNvSpPr>
            <p:nvPr/>
          </p:nvSpPr>
          <p:spPr bwMode="auto">
            <a:xfrm flipV="1">
              <a:off x="5897046"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8" name="Line 1158"/>
            <p:cNvSpPr>
              <a:spLocks noChangeShapeType="1"/>
            </p:cNvSpPr>
            <p:nvPr/>
          </p:nvSpPr>
          <p:spPr bwMode="auto">
            <a:xfrm flipV="1">
              <a:off x="5915142" y="6411818"/>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9" name="Line 1159"/>
            <p:cNvSpPr>
              <a:spLocks noChangeShapeType="1"/>
            </p:cNvSpPr>
            <p:nvPr/>
          </p:nvSpPr>
          <p:spPr bwMode="auto">
            <a:xfrm flipV="1">
              <a:off x="5936719" y="6168104"/>
              <a:ext cx="0" cy="29995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0" name="Line 1160"/>
            <p:cNvSpPr>
              <a:spLocks noChangeShapeType="1"/>
            </p:cNvSpPr>
            <p:nvPr/>
          </p:nvSpPr>
          <p:spPr bwMode="auto">
            <a:xfrm flipV="1">
              <a:off x="5939503" y="6231844"/>
              <a:ext cx="0" cy="2362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1" name="Line 1161"/>
            <p:cNvSpPr>
              <a:spLocks noChangeShapeType="1"/>
            </p:cNvSpPr>
            <p:nvPr/>
          </p:nvSpPr>
          <p:spPr bwMode="auto">
            <a:xfrm flipV="1">
              <a:off x="5942288"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2" name="Line 1162"/>
            <p:cNvSpPr>
              <a:spLocks noChangeShapeType="1"/>
            </p:cNvSpPr>
            <p:nvPr/>
          </p:nvSpPr>
          <p:spPr bwMode="auto">
            <a:xfrm flipV="1">
              <a:off x="594855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3" name="Line 1163"/>
            <p:cNvSpPr>
              <a:spLocks noChangeShapeType="1"/>
            </p:cNvSpPr>
            <p:nvPr/>
          </p:nvSpPr>
          <p:spPr bwMode="auto">
            <a:xfrm flipV="1">
              <a:off x="595133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4" name="Line 1164"/>
            <p:cNvSpPr>
              <a:spLocks noChangeShapeType="1"/>
            </p:cNvSpPr>
            <p:nvPr/>
          </p:nvSpPr>
          <p:spPr bwMode="auto">
            <a:xfrm flipV="1">
              <a:off x="595760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5" name="Line 1165"/>
            <p:cNvSpPr>
              <a:spLocks noChangeShapeType="1"/>
            </p:cNvSpPr>
            <p:nvPr/>
          </p:nvSpPr>
          <p:spPr bwMode="auto">
            <a:xfrm flipV="1">
              <a:off x="596038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6" name="Line 1166"/>
            <p:cNvSpPr>
              <a:spLocks noChangeShapeType="1"/>
            </p:cNvSpPr>
            <p:nvPr/>
          </p:nvSpPr>
          <p:spPr bwMode="auto">
            <a:xfrm flipV="1">
              <a:off x="596386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7" name="Line 1167"/>
            <p:cNvSpPr>
              <a:spLocks noChangeShapeType="1"/>
            </p:cNvSpPr>
            <p:nvPr/>
          </p:nvSpPr>
          <p:spPr bwMode="auto">
            <a:xfrm flipV="1">
              <a:off x="5966648" y="6402443"/>
              <a:ext cx="0" cy="656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8" name="Line 1168"/>
            <p:cNvSpPr>
              <a:spLocks noChangeShapeType="1"/>
            </p:cNvSpPr>
            <p:nvPr/>
          </p:nvSpPr>
          <p:spPr bwMode="auto">
            <a:xfrm flipV="1">
              <a:off x="5972913"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9" name="Line 1169"/>
            <p:cNvSpPr>
              <a:spLocks noChangeShapeType="1"/>
            </p:cNvSpPr>
            <p:nvPr/>
          </p:nvSpPr>
          <p:spPr bwMode="auto">
            <a:xfrm flipV="1">
              <a:off x="5984745"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0" name="Line 1170"/>
            <p:cNvSpPr>
              <a:spLocks noChangeShapeType="1"/>
            </p:cNvSpPr>
            <p:nvPr/>
          </p:nvSpPr>
          <p:spPr bwMode="auto">
            <a:xfrm flipV="1">
              <a:off x="6002842"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1" name="Line 1171"/>
            <p:cNvSpPr>
              <a:spLocks noChangeShapeType="1"/>
            </p:cNvSpPr>
            <p:nvPr/>
          </p:nvSpPr>
          <p:spPr bwMode="auto">
            <a:xfrm flipV="1">
              <a:off x="6005626"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2" name="Line 1172"/>
            <p:cNvSpPr>
              <a:spLocks noChangeShapeType="1"/>
            </p:cNvSpPr>
            <p:nvPr/>
          </p:nvSpPr>
          <p:spPr bwMode="auto">
            <a:xfrm flipV="1">
              <a:off x="6009106"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3" name="Line 1173"/>
            <p:cNvSpPr>
              <a:spLocks noChangeShapeType="1"/>
            </p:cNvSpPr>
            <p:nvPr/>
          </p:nvSpPr>
          <p:spPr bwMode="auto">
            <a:xfrm flipV="1">
              <a:off x="602650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4" name="Line 1174"/>
            <p:cNvSpPr>
              <a:spLocks noChangeShapeType="1"/>
            </p:cNvSpPr>
            <p:nvPr/>
          </p:nvSpPr>
          <p:spPr bwMode="auto">
            <a:xfrm flipV="1">
              <a:off x="6059916"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5" name="Line 1175"/>
            <p:cNvSpPr>
              <a:spLocks noChangeShapeType="1"/>
            </p:cNvSpPr>
            <p:nvPr/>
          </p:nvSpPr>
          <p:spPr bwMode="auto">
            <a:xfrm flipV="1">
              <a:off x="6062700"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6" name="Line 1176"/>
            <p:cNvSpPr>
              <a:spLocks noChangeShapeType="1"/>
            </p:cNvSpPr>
            <p:nvPr/>
          </p:nvSpPr>
          <p:spPr bwMode="auto">
            <a:xfrm flipV="1">
              <a:off x="6078013"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7" name="Line 1177"/>
            <p:cNvSpPr>
              <a:spLocks noChangeShapeType="1"/>
            </p:cNvSpPr>
            <p:nvPr/>
          </p:nvSpPr>
          <p:spPr bwMode="auto">
            <a:xfrm flipV="1">
              <a:off x="608079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8" name="Line 1178"/>
            <p:cNvSpPr>
              <a:spLocks noChangeShapeType="1"/>
            </p:cNvSpPr>
            <p:nvPr/>
          </p:nvSpPr>
          <p:spPr bwMode="auto">
            <a:xfrm flipV="1">
              <a:off x="6084277"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9" name="Line 1179"/>
            <p:cNvSpPr>
              <a:spLocks noChangeShapeType="1"/>
            </p:cNvSpPr>
            <p:nvPr/>
          </p:nvSpPr>
          <p:spPr bwMode="auto">
            <a:xfrm flipV="1">
              <a:off x="6089845" y="6419316"/>
              <a:ext cx="0" cy="487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0" name="Line 1180"/>
            <p:cNvSpPr>
              <a:spLocks noChangeShapeType="1"/>
            </p:cNvSpPr>
            <p:nvPr/>
          </p:nvSpPr>
          <p:spPr bwMode="auto">
            <a:xfrm flipV="1">
              <a:off x="6114206" y="6394944"/>
              <a:ext cx="0" cy="73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1" name="Line 1181"/>
            <p:cNvSpPr>
              <a:spLocks noChangeShapeType="1"/>
            </p:cNvSpPr>
            <p:nvPr/>
          </p:nvSpPr>
          <p:spPr bwMode="auto">
            <a:xfrm flipV="1">
              <a:off x="6116990" y="6411818"/>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2" name="Line 1182"/>
            <p:cNvSpPr>
              <a:spLocks noChangeShapeType="1"/>
            </p:cNvSpPr>
            <p:nvPr/>
          </p:nvSpPr>
          <p:spPr bwMode="auto">
            <a:xfrm flipV="1">
              <a:off x="6126039"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3" name="Line 1183"/>
            <p:cNvSpPr>
              <a:spLocks noChangeShapeType="1"/>
            </p:cNvSpPr>
            <p:nvPr/>
          </p:nvSpPr>
          <p:spPr bwMode="auto">
            <a:xfrm flipV="1">
              <a:off x="6144136"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4" name="Line 1184"/>
            <p:cNvSpPr>
              <a:spLocks noChangeShapeType="1"/>
            </p:cNvSpPr>
            <p:nvPr/>
          </p:nvSpPr>
          <p:spPr bwMode="auto">
            <a:xfrm flipV="1">
              <a:off x="617128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5" name="Line 1185"/>
            <p:cNvSpPr>
              <a:spLocks noChangeShapeType="1"/>
            </p:cNvSpPr>
            <p:nvPr/>
          </p:nvSpPr>
          <p:spPr bwMode="auto">
            <a:xfrm flipV="1">
              <a:off x="619842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6" name="Line 1186"/>
            <p:cNvSpPr>
              <a:spLocks noChangeShapeType="1"/>
            </p:cNvSpPr>
            <p:nvPr/>
          </p:nvSpPr>
          <p:spPr bwMode="auto">
            <a:xfrm flipV="1">
              <a:off x="6201906"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7" name="Line 1187"/>
            <p:cNvSpPr>
              <a:spLocks noChangeShapeType="1"/>
            </p:cNvSpPr>
            <p:nvPr/>
          </p:nvSpPr>
          <p:spPr bwMode="auto">
            <a:xfrm flipV="1">
              <a:off x="622905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8" name="Line 1188"/>
            <p:cNvSpPr>
              <a:spLocks noChangeShapeType="1"/>
            </p:cNvSpPr>
            <p:nvPr/>
          </p:nvSpPr>
          <p:spPr bwMode="auto">
            <a:xfrm flipV="1">
              <a:off x="624993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9" name="Line 1189"/>
            <p:cNvSpPr>
              <a:spLocks noChangeShapeType="1"/>
            </p:cNvSpPr>
            <p:nvPr/>
          </p:nvSpPr>
          <p:spPr bwMode="auto">
            <a:xfrm flipV="1">
              <a:off x="6288909"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0" name="Line 1190"/>
            <p:cNvSpPr>
              <a:spLocks noChangeShapeType="1"/>
            </p:cNvSpPr>
            <p:nvPr/>
          </p:nvSpPr>
          <p:spPr bwMode="auto">
            <a:xfrm flipV="1">
              <a:off x="6310486" y="6426815"/>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1" name="Line 1191"/>
            <p:cNvSpPr>
              <a:spLocks noChangeShapeType="1"/>
            </p:cNvSpPr>
            <p:nvPr/>
          </p:nvSpPr>
          <p:spPr bwMode="auto">
            <a:xfrm flipV="1">
              <a:off x="6319534"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2" name="Line 1192"/>
            <p:cNvSpPr>
              <a:spLocks noChangeShapeType="1"/>
            </p:cNvSpPr>
            <p:nvPr/>
          </p:nvSpPr>
          <p:spPr bwMode="auto">
            <a:xfrm flipV="1">
              <a:off x="6325103"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3" name="Line 1193"/>
            <p:cNvSpPr>
              <a:spLocks noChangeShapeType="1"/>
            </p:cNvSpPr>
            <p:nvPr/>
          </p:nvSpPr>
          <p:spPr bwMode="auto">
            <a:xfrm flipV="1">
              <a:off x="633136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4" name="Line 1194"/>
            <p:cNvSpPr>
              <a:spLocks noChangeShapeType="1"/>
            </p:cNvSpPr>
            <p:nvPr/>
          </p:nvSpPr>
          <p:spPr bwMode="auto">
            <a:xfrm flipV="1">
              <a:off x="6337631"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5" name="Line 1195"/>
            <p:cNvSpPr>
              <a:spLocks noChangeShapeType="1"/>
            </p:cNvSpPr>
            <p:nvPr/>
          </p:nvSpPr>
          <p:spPr bwMode="auto">
            <a:xfrm flipV="1">
              <a:off x="6343199"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6" name="Line 1196"/>
            <p:cNvSpPr>
              <a:spLocks noChangeShapeType="1"/>
            </p:cNvSpPr>
            <p:nvPr/>
          </p:nvSpPr>
          <p:spPr bwMode="auto">
            <a:xfrm flipV="1">
              <a:off x="6346679"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7" name="Line 1197"/>
            <p:cNvSpPr>
              <a:spLocks noChangeShapeType="1"/>
            </p:cNvSpPr>
            <p:nvPr/>
          </p:nvSpPr>
          <p:spPr bwMode="auto">
            <a:xfrm flipV="1">
              <a:off x="6349463"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8" name="Line 1198"/>
            <p:cNvSpPr>
              <a:spLocks noChangeShapeType="1"/>
            </p:cNvSpPr>
            <p:nvPr/>
          </p:nvSpPr>
          <p:spPr bwMode="auto">
            <a:xfrm flipV="1">
              <a:off x="6358512"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9" name="Line 1199"/>
            <p:cNvSpPr>
              <a:spLocks noChangeShapeType="1"/>
            </p:cNvSpPr>
            <p:nvPr/>
          </p:nvSpPr>
          <p:spPr bwMode="auto">
            <a:xfrm flipV="1">
              <a:off x="6373128" y="6387446"/>
              <a:ext cx="0" cy="806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0" name="Line 1200"/>
            <p:cNvSpPr>
              <a:spLocks noChangeShapeType="1"/>
            </p:cNvSpPr>
            <p:nvPr/>
          </p:nvSpPr>
          <p:spPr bwMode="auto">
            <a:xfrm flipV="1">
              <a:off x="6376609"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1" name="Line 1201"/>
            <p:cNvSpPr>
              <a:spLocks noChangeShapeType="1"/>
            </p:cNvSpPr>
            <p:nvPr/>
          </p:nvSpPr>
          <p:spPr bwMode="auto">
            <a:xfrm flipV="1">
              <a:off x="6385657"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2" name="Line 1202"/>
            <p:cNvSpPr>
              <a:spLocks noChangeShapeType="1"/>
            </p:cNvSpPr>
            <p:nvPr/>
          </p:nvSpPr>
          <p:spPr bwMode="auto">
            <a:xfrm flipV="1">
              <a:off x="6394705"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3" name="Line 1203"/>
            <p:cNvSpPr>
              <a:spLocks noChangeShapeType="1"/>
            </p:cNvSpPr>
            <p:nvPr/>
          </p:nvSpPr>
          <p:spPr bwMode="auto">
            <a:xfrm flipV="1">
              <a:off x="643994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4" name="Line 1204"/>
            <p:cNvSpPr>
              <a:spLocks noChangeShapeType="1"/>
            </p:cNvSpPr>
            <p:nvPr/>
          </p:nvSpPr>
          <p:spPr bwMode="auto">
            <a:xfrm flipV="1">
              <a:off x="644273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5" name="Line 1205"/>
            <p:cNvSpPr>
              <a:spLocks noChangeShapeType="1"/>
            </p:cNvSpPr>
            <p:nvPr/>
          </p:nvSpPr>
          <p:spPr bwMode="auto">
            <a:xfrm flipV="1">
              <a:off x="6448995"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6" name="Line 1206"/>
            <p:cNvSpPr>
              <a:spLocks noChangeShapeType="1"/>
            </p:cNvSpPr>
            <p:nvPr/>
          </p:nvSpPr>
          <p:spPr bwMode="auto">
            <a:xfrm flipV="1">
              <a:off x="6478924"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7" name="Line 1207"/>
            <p:cNvSpPr>
              <a:spLocks noChangeShapeType="1"/>
            </p:cNvSpPr>
            <p:nvPr/>
          </p:nvSpPr>
          <p:spPr bwMode="auto">
            <a:xfrm flipV="1">
              <a:off x="649075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8" name="Line 1208"/>
            <p:cNvSpPr>
              <a:spLocks noChangeShapeType="1"/>
            </p:cNvSpPr>
            <p:nvPr/>
          </p:nvSpPr>
          <p:spPr bwMode="auto">
            <a:xfrm flipV="1">
              <a:off x="6494237" y="6460560"/>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9" name="Line 1209"/>
            <p:cNvSpPr>
              <a:spLocks noChangeShapeType="1"/>
            </p:cNvSpPr>
            <p:nvPr/>
          </p:nvSpPr>
          <p:spPr bwMode="auto">
            <a:xfrm flipV="1">
              <a:off x="650885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0" name="Line 1211"/>
            <p:cNvSpPr>
              <a:spLocks noChangeShapeType="1"/>
            </p:cNvSpPr>
            <p:nvPr/>
          </p:nvSpPr>
          <p:spPr bwMode="auto">
            <a:xfrm flipV="1">
              <a:off x="6512334"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1" name="Line 1212"/>
            <p:cNvSpPr>
              <a:spLocks noChangeShapeType="1"/>
            </p:cNvSpPr>
            <p:nvPr/>
          </p:nvSpPr>
          <p:spPr bwMode="auto">
            <a:xfrm flipV="1">
              <a:off x="656662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2" name="Line 1213"/>
            <p:cNvSpPr>
              <a:spLocks noChangeShapeType="1"/>
            </p:cNvSpPr>
            <p:nvPr/>
          </p:nvSpPr>
          <p:spPr bwMode="auto">
            <a:xfrm flipV="1">
              <a:off x="6569408" y="6426814"/>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3" name="Line 1214"/>
            <p:cNvSpPr>
              <a:spLocks noChangeShapeType="1"/>
            </p:cNvSpPr>
            <p:nvPr/>
          </p:nvSpPr>
          <p:spPr bwMode="auto">
            <a:xfrm flipV="1">
              <a:off x="657219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4" name="Line 1215"/>
            <p:cNvSpPr>
              <a:spLocks noChangeShapeType="1"/>
            </p:cNvSpPr>
            <p:nvPr/>
          </p:nvSpPr>
          <p:spPr bwMode="auto">
            <a:xfrm flipV="1">
              <a:off x="6593769"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5" name="Line 1216"/>
            <p:cNvSpPr>
              <a:spLocks noChangeShapeType="1"/>
            </p:cNvSpPr>
            <p:nvPr/>
          </p:nvSpPr>
          <p:spPr bwMode="auto">
            <a:xfrm flipV="1">
              <a:off x="6608386"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6" name="Line 1217"/>
            <p:cNvSpPr>
              <a:spLocks noChangeShapeType="1"/>
            </p:cNvSpPr>
            <p:nvPr/>
          </p:nvSpPr>
          <p:spPr bwMode="auto">
            <a:xfrm flipV="1">
              <a:off x="6623698"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7" name="Line 1218"/>
            <p:cNvSpPr>
              <a:spLocks noChangeShapeType="1"/>
            </p:cNvSpPr>
            <p:nvPr/>
          </p:nvSpPr>
          <p:spPr bwMode="auto">
            <a:xfrm flipV="1">
              <a:off x="6639011"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8" name="Line 1219"/>
            <p:cNvSpPr>
              <a:spLocks noChangeShapeType="1"/>
            </p:cNvSpPr>
            <p:nvPr/>
          </p:nvSpPr>
          <p:spPr bwMode="auto">
            <a:xfrm flipV="1">
              <a:off x="666894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9" name="Line 1220"/>
            <p:cNvSpPr>
              <a:spLocks noChangeShapeType="1"/>
            </p:cNvSpPr>
            <p:nvPr/>
          </p:nvSpPr>
          <p:spPr bwMode="auto">
            <a:xfrm flipV="1">
              <a:off x="6684253"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0" name="Line 1221"/>
            <p:cNvSpPr>
              <a:spLocks noChangeShapeType="1"/>
            </p:cNvSpPr>
            <p:nvPr/>
          </p:nvSpPr>
          <p:spPr bwMode="auto">
            <a:xfrm flipV="1">
              <a:off x="6687037"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1" name="Line 1222"/>
            <p:cNvSpPr>
              <a:spLocks noChangeShapeType="1"/>
            </p:cNvSpPr>
            <p:nvPr/>
          </p:nvSpPr>
          <p:spPr bwMode="auto">
            <a:xfrm flipV="1">
              <a:off x="668982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2" name="Line 1223"/>
            <p:cNvSpPr>
              <a:spLocks noChangeShapeType="1"/>
            </p:cNvSpPr>
            <p:nvPr/>
          </p:nvSpPr>
          <p:spPr bwMode="auto">
            <a:xfrm flipV="1">
              <a:off x="6716966"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3" name="Line 1224"/>
            <p:cNvSpPr>
              <a:spLocks noChangeShapeType="1"/>
            </p:cNvSpPr>
            <p:nvPr/>
          </p:nvSpPr>
          <p:spPr bwMode="auto">
            <a:xfrm flipV="1">
              <a:off x="6737847" y="6402443"/>
              <a:ext cx="0" cy="656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4" name="Line 1225"/>
            <p:cNvSpPr>
              <a:spLocks noChangeShapeType="1"/>
            </p:cNvSpPr>
            <p:nvPr/>
          </p:nvSpPr>
          <p:spPr bwMode="auto">
            <a:xfrm flipV="1">
              <a:off x="6741327" y="6378071"/>
              <a:ext cx="0" cy="8998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5" name="Line 1226"/>
            <p:cNvSpPr>
              <a:spLocks noChangeShapeType="1"/>
            </p:cNvSpPr>
            <p:nvPr/>
          </p:nvSpPr>
          <p:spPr bwMode="auto">
            <a:xfrm flipV="1">
              <a:off x="6744111"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6" name="Line 1227"/>
            <p:cNvSpPr>
              <a:spLocks noChangeShapeType="1"/>
            </p:cNvSpPr>
            <p:nvPr/>
          </p:nvSpPr>
          <p:spPr bwMode="auto">
            <a:xfrm flipV="1">
              <a:off x="6792137" y="6387446"/>
              <a:ext cx="0" cy="806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7" name="Line 1228"/>
            <p:cNvSpPr>
              <a:spLocks noChangeShapeType="1"/>
            </p:cNvSpPr>
            <p:nvPr/>
          </p:nvSpPr>
          <p:spPr bwMode="auto">
            <a:xfrm flipV="1">
              <a:off x="6795617" y="6411816"/>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8" name="Line 1229"/>
            <p:cNvSpPr>
              <a:spLocks noChangeShapeType="1"/>
            </p:cNvSpPr>
            <p:nvPr/>
          </p:nvSpPr>
          <p:spPr bwMode="auto">
            <a:xfrm flipV="1">
              <a:off x="6825546"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9" name="Line 1230"/>
            <p:cNvSpPr>
              <a:spLocks noChangeShapeType="1"/>
            </p:cNvSpPr>
            <p:nvPr/>
          </p:nvSpPr>
          <p:spPr bwMode="auto">
            <a:xfrm flipV="1">
              <a:off x="6840859"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0" name="Line 1231"/>
            <p:cNvSpPr>
              <a:spLocks noChangeShapeType="1"/>
            </p:cNvSpPr>
            <p:nvPr/>
          </p:nvSpPr>
          <p:spPr bwMode="auto">
            <a:xfrm flipV="1">
              <a:off x="6849907" y="6426814"/>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1" name="Line 1232"/>
            <p:cNvSpPr>
              <a:spLocks noChangeShapeType="1"/>
            </p:cNvSpPr>
            <p:nvPr/>
          </p:nvSpPr>
          <p:spPr bwMode="auto">
            <a:xfrm flipV="1">
              <a:off x="6855475"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2" name="Line 1233"/>
            <p:cNvSpPr>
              <a:spLocks noChangeShapeType="1"/>
            </p:cNvSpPr>
            <p:nvPr/>
          </p:nvSpPr>
          <p:spPr bwMode="auto">
            <a:xfrm flipV="1">
              <a:off x="6861739"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3" name="Line 1234"/>
            <p:cNvSpPr>
              <a:spLocks noChangeShapeType="1"/>
            </p:cNvSpPr>
            <p:nvPr/>
          </p:nvSpPr>
          <p:spPr bwMode="auto">
            <a:xfrm flipV="1">
              <a:off x="690419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4" name="Line 1235"/>
            <p:cNvSpPr>
              <a:spLocks noChangeShapeType="1"/>
            </p:cNvSpPr>
            <p:nvPr/>
          </p:nvSpPr>
          <p:spPr bwMode="auto">
            <a:xfrm flipV="1">
              <a:off x="690698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5" name="Line 1236"/>
            <p:cNvSpPr>
              <a:spLocks noChangeShapeType="1"/>
            </p:cNvSpPr>
            <p:nvPr/>
          </p:nvSpPr>
          <p:spPr bwMode="auto">
            <a:xfrm flipV="1">
              <a:off x="6952223"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6" name="Line 1237"/>
            <p:cNvSpPr>
              <a:spLocks noChangeShapeType="1"/>
            </p:cNvSpPr>
            <p:nvPr/>
          </p:nvSpPr>
          <p:spPr bwMode="auto">
            <a:xfrm flipV="1">
              <a:off x="695500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7" name="Line 1238"/>
            <p:cNvSpPr>
              <a:spLocks noChangeShapeType="1"/>
            </p:cNvSpPr>
            <p:nvPr/>
          </p:nvSpPr>
          <p:spPr bwMode="auto">
            <a:xfrm flipV="1">
              <a:off x="696127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8" name="Line 1239"/>
            <p:cNvSpPr>
              <a:spLocks noChangeShapeType="1"/>
            </p:cNvSpPr>
            <p:nvPr/>
          </p:nvSpPr>
          <p:spPr bwMode="auto">
            <a:xfrm flipV="1">
              <a:off x="6994681"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9" name="Line 1240"/>
            <p:cNvSpPr>
              <a:spLocks noChangeShapeType="1"/>
            </p:cNvSpPr>
            <p:nvPr/>
          </p:nvSpPr>
          <p:spPr bwMode="auto">
            <a:xfrm flipV="1">
              <a:off x="7006513" y="6426814"/>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0" name="Line 1241"/>
            <p:cNvSpPr>
              <a:spLocks noChangeShapeType="1"/>
            </p:cNvSpPr>
            <p:nvPr/>
          </p:nvSpPr>
          <p:spPr bwMode="auto">
            <a:xfrm flipV="1">
              <a:off x="7009297" y="6363074"/>
              <a:ext cx="0" cy="1049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1" name="Line 1242"/>
            <p:cNvSpPr>
              <a:spLocks noChangeShapeType="1"/>
            </p:cNvSpPr>
            <p:nvPr/>
          </p:nvSpPr>
          <p:spPr bwMode="auto">
            <a:xfrm flipV="1">
              <a:off x="7012778" y="6402443"/>
              <a:ext cx="0" cy="656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2" name="Line 1243"/>
            <p:cNvSpPr>
              <a:spLocks noChangeShapeType="1"/>
            </p:cNvSpPr>
            <p:nvPr/>
          </p:nvSpPr>
          <p:spPr bwMode="auto">
            <a:xfrm flipV="1">
              <a:off x="701556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3" name="Line 1244"/>
            <p:cNvSpPr>
              <a:spLocks noChangeShapeType="1"/>
            </p:cNvSpPr>
            <p:nvPr/>
          </p:nvSpPr>
          <p:spPr bwMode="auto">
            <a:xfrm flipV="1">
              <a:off x="702113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4" name="Line 1245"/>
            <p:cNvSpPr>
              <a:spLocks noChangeShapeType="1"/>
            </p:cNvSpPr>
            <p:nvPr/>
          </p:nvSpPr>
          <p:spPr bwMode="auto">
            <a:xfrm flipV="1">
              <a:off x="7024610"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5" name="Line 1246"/>
            <p:cNvSpPr>
              <a:spLocks noChangeShapeType="1"/>
            </p:cNvSpPr>
            <p:nvPr/>
          </p:nvSpPr>
          <p:spPr bwMode="auto">
            <a:xfrm flipV="1">
              <a:off x="707542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6" name="Line 1247"/>
            <p:cNvSpPr>
              <a:spLocks noChangeShapeType="1"/>
            </p:cNvSpPr>
            <p:nvPr/>
          </p:nvSpPr>
          <p:spPr bwMode="auto">
            <a:xfrm flipV="1">
              <a:off x="7078900"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7" name="Line 1248"/>
            <p:cNvSpPr>
              <a:spLocks noChangeShapeType="1"/>
            </p:cNvSpPr>
            <p:nvPr/>
          </p:nvSpPr>
          <p:spPr bwMode="auto">
            <a:xfrm flipV="1">
              <a:off x="7081684"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8" name="Line 1249"/>
            <p:cNvSpPr>
              <a:spLocks noChangeShapeType="1"/>
            </p:cNvSpPr>
            <p:nvPr/>
          </p:nvSpPr>
          <p:spPr bwMode="auto">
            <a:xfrm flipV="1">
              <a:off x="7126926" y="6321830"/>
              <a:ext cx="0" cy="14622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9" name="Line 1250"/>
            <p:cNvSpPr>
              <a:spLocks noChangeShapeType="1"/>
            </p:cNvSpPr>
            <p:nvPr/>
          </p:nvSpPr>
          <p:spPr bwMode="auto">
            <a:xfrm flipV="1">
              <a:off x="7129710" y="6338703"/>
              <a:ext cx="0" cy="129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0" name="Line 1251"/>
            <p:cNvSpPr>
              <a:spLocks noChangeShapeType="1"/>
            </p:cNvSpPr>
            <p:nvPr/>
          </p:nvSpPr>
          <p:spPr bwMode="auto">
            <a:xfrm flipV="1">
              <a:off x="7133190" y="6426814"/>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1" name="Line 1252"/>
            <p:cNvSpPr>
              <a:spLocks noChangeShapeType="1"/>
            </p:cNvSpPr>
            <p:nvPr/>
          </p:nvSpPr>
          <p:spPr bwMode="auto">
            <a:xfrm flipV="1">
              <a:off x="714780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2" name="Line 1253"/>
            <p:cNvSpPr>
              <a:spLocks noChangeShapeType="1"/>
            </p:cNvSpPr>
            <p:nvPr/>
          </p:nvSpPr>
          <p:spPr bwMode="auto">
            <a:xfrm flipV="1">
              <a:off x="7181216" y="6248716"/>
              <a:ext cx="0" cy="21934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3" name="Line 1254"/>
            <p:cNvSpPr>
              <a:spLocks noChangeShapeType="1"/>
            </p:cNvSpPr>
            <p:nvPr/>
          </p:nvSpPr>
          <p:spPr bwMode="auto">
            <a:xfrm flipV="1">
              <a:off x="7184000" y="6216845"/>
              <a:ext cx="0" cy="2512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4" name="Line 1255"/>
            <p:cNvSpPr>
              <a:spLocks noChangeShapeType="1"/>
            </p:cNvSpPr>
            <p:nvPr/>
          </p:nvSpPr>
          <p:spPr bwMode="auto">
            <a:xfrm flipV="1">
              <a:off x="7187480" y="6411816"/>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5" name="Line 1256"/>
            <p:cNvSpPr>
              <a:spLocks noChangeShapeType="1"/>
            </p:cNvSpPr>
            <p:nvPr/>
          </p:nvSpPr>
          <p:spPr bwMode="auto">
            <a:xfrm flipV="1">
              <a:off x="7196529"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6" name="Line 1257"/>
            <p:cNvSpPr>
              <a:spLocks noChangeShapeType="1"/>
            </p:cNvSpPr>
            <p:nvPr/>
          </p:nvSpPr>
          <p:spPr bwMode="auto">
            <a:xfrm flipV="1">
              <a:off x="7202097"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7" name="Line 1258"/>
            <p:cNvSpPr>
              <a:spLocks noChangeShapeType="1"/>
            </p:cNvSpPr>
            <p:nvPr/>
          </p:nvSpPr>
          <p:spPr bwMode="auto">
            <a:xfrm flipV="1">
              <a:off x="7250819" y="6394944"/>
              <a:ext cx="0" cy="73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8" name="Line 1259"/>
            <p:cNvSpPr>
              <a:spLocks noChangeShapeType="1"/>
            </p:cNvSpPr>
            <p:nvPr/>
          </p:nvSpPr>
          <p:spPr bwMode="auto">
            <a:xfrm flipV="1">
              <a:off x="7301629" y="6273087"/>
              <a:ext cx="0" cy="1949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9" name="Line 1260"/>
            <p:cNvSpPr>
              <a:spLocks noChangeShapeType="1"/>
            </p:cNvSpPr>
            <p:nvPr/>
          </p:nvSpPr>
          <p:spPr bwMode="auto">
            <a:xfrm flipV="1">
              <a:off x="7305109" y="6256215"/>
              <a:ext cx="0" cy="2118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0" name="Line 1261"/>
            <p:cNvSpPr>
              <a:spLocks noChangeShapeType="1"/>
            </p:cNvSpPr>
            <p:nvPr/>
          </p:nvSpPr>
          <p:spPr bwMode="auto">
            <a:xfrm flipV="1">
              <a:off x="7307893" y="6411816"/>
              <a:ext cx="0" cy="562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1" name="Line 1262"/>
            <p:cNvSpPr>
              <a:spLocks noChangeShapeType="1"/>
            </p:cNvSpPr>
            <p:nvPr/>
          </p:nvSpPr>
          <p:spPr bwMode="auto">
            <a:xfrm flipV="1">
              <a:off x="7341302"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2" name="Line 1263"/>
            <p:cNvSpPr>
              <a:spLocks noChangeShapeType="1"/>
            </p:cNvSpPr>
            <p:nvPr/>
          </p:nvSpPr>
          <p:spPr bwMode="auto">
            <a:xfrm flipV="1">
              <a:off x="7344087"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3" name="Line 1264"/>
            <p:cNvSpPr>
              <a:spLocks noChangeShapeType="1"/>
            </p:cNvSpPr>
            <p:nvPr/>
          </p:nvSpPr>
          <p:spPr bwMode="auto">
            <a:xfrm flipV="1">
              <a:off x="7346871"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4" name="Line 1265"/>
            <p:cNvSpPr>
              <a:spLocks noChangeShapeType="1"/>
            </p:cNvSpPr>
            <p:nvPr/>
          </p:nvSpPr>
          <p:spPr bwMode="auto">
            <a:xfrm flipV="1">
              <a:off x="7394896"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5" name="Line 1266"/>
            <p:cNvSpPr>
              <a:spLocks noChangeShapeType="1"/>
            </p:cNvSpPr>
            <p:nvPr/>
          </p:nvSpPr>
          <p:spPr bwMode="auto">
            <a:xfrm flipV="1">
              <a:off x="739837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6" name="Line 1267"/>
            <p:cNvSpPr>
              <a:spLocks noChangeShapeType="1"/>
            </p:cNvSpPr>
            <p:nvPr/>
          </p:nvSpPr>
          <p:spPr bwMode="auto">
            <a:xfrm flipV="1">
              <a:off x="7434570"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7" name="Line 1268"/>
            <p:cNvSpPr>
              <a:spLocks noChangeShapeType="1"/>
            </p:cNvSpPr>
            <p:nvPr/>
          </p:nvSpPr>
          <p:spPr bwMode="auto">
            <a:xfrm flipV="1">
              <a:off x="7476332"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8" name="Line 1269"/>
            <p:cNvSpPr>
              <a:spLocks noChangeShapeType="1"/>
            </p:cNvSpPr>
            <p:nvPr/>
          </p:nvSpPr>
          <p:spPr bwMode="auto">
            <a:xfrm flipV="1">
              <a:off x="7552199"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9" name="Line 1270"/>
            <p:cNvSpPr>
              <a:spLocks noChangeShapeType="1"/>
            </p:cNvSpPr>
            <p:nvPr/>
          </p:nvSpPr>
          <p:spPr bwMode="auto">
            <a:xfrm flipV="1">
              <a:off x="7636418" y="6426814"/>
              <a:ext cx="0" cy="412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0" name="Line 1271"/>
            <p:cNvSpPr>
              <a:spLocks noChangeShapeType="1"/>
            </p:cNvSpPr>
            <p:nvPr/>
          </p:nvSpPr>
          <p:spPr bwMode="auto">
            <a:xfrm flipV="1">
              <a:off x="7639202" y="6402443"/>
              <a:ext cx="0" cy="656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1" name="Line 1272"/>
            <p:cNvSpPr>
              <a:spLocks noChangeShapeType="1"/>
            </p:cNvSpPr>
            <p:nvPr/>
          </p:nvSpPr>
          <p:spPr bwMode="auto">
            <a:xfrm flipV="1">
              <a:off x="7690708"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2" name="Line 1273"/>
            <p:cNvSpPr>
              <a:spLocks noChangeShapeType="1"/>
            </p:cNvSpPr>
            <p:nvPr/>
          </p:nvSpPr>
          <p:spPr bwMode="auto">
            <a:xfrm flipV="1">
              <a:off x="7693492"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3" name="Line 1274"/>
            <p:cNvSpPr>
              <a:spLocks noChangeShapeType="1"/>
            </p:cNvSpPr>
            <p:nvPr/>
          </p:nvSpPr>
          <p:spPr bwMode="auto">
            <a:xfrm flipV="1">
              <a:off x="7696276"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4" name="Line 1275"/>
            <p:cNvSpPr>
              <a:spLocks noChangeShapeType="1"/>
            </p:cNvSpPr>
            <p:nvPr/>
          </p:nvSpPr>
          <p:spPr bwMode="auto">
            <a:xfrm flipV="1">
              <a:off x="7723421"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5" name="Line 1276"/>
            <p:cNvSpPr>
              <a:spLocks noChangeShapeType="1"/>
            </p:cNvSpPr>
            <p:nvPr/>
          </p:nvSpPr>
          <p:spPr bwMode="auto">
            <a:xfrm flipV="1">
              <a:off x="7817385"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6" name="Line 1277"/>
            <p:cNvSpPr>
              <a:spLocks noChangeShapeType="1"/>
            </p:cNvSpPr>
            <p:nvPr/>
          </p:nvSpPr>
          <p:spPr bwMode="auto">
            <a:xfrm flipV="1">
              <a:off x="7922485"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7" name="Line 1278"/>
            <p:cNvSpPr>
              <a:spLocks noChangeShapeType="1"/>
            </p:cNvSpPr>
            <p:nvPr/>
          </p:nvSpPr>
          <p:spPr bwMode="auto">
            <a:xfrm flipV="1">
              <a:off x="7953110"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8" name="Line 1279"/>
            <p:cNvSpPr>
              <a:spLocks noChangeShapeType="1"/>
            </p:cNvSpPr>
            <p:nvPr/>
          </p:nvSpPr>
          <p:spPr bwMode="auto">
            <a:xfrm flipV="1">
              <a:off x="7994872"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9" name="Line 1280"/>
            <p:cNvSpPr>
              <a:spLocks noChangeShapeType="1"/>
            </p:cNvSpPr>
            <p:nvPr/>
          </p:nvSpPr>
          <p:spPr bwMode="auto">
            <a:xfrm flipV="1">
              <a:off x="8049162"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0" name="Line 1281"/>
            <p:cNvSpPr>
              <a:spLocks noChangeShapeType="1"/>
            </p:cNvSpPr>
            <p:nvPr/>
          </p:nvSpPr>
          <p:spPr bwMode="auto">
            <a:xfrm flipV="1">
              <a:off x="8076307"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1" name="Line 1282"/>
            <p:cNvSpPr>
              <a:spLocks noChangeShapeType="1"/>
            </p:cNvSpPr>
            <p:nvPr/>
          </p:nvSpPr>
          <p:spPr bwMode="auto">
            <a:xfrm flipV="1">
              <a:off x="8106236"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2" name="Line 1283"/>
            <p:cNvSpPr>
              <a:spLocks noChangeShapeType="1"/>
            </p:cNvSpPr>
            <p:nvPr/>
          </p:nvSpPr>
          <p:spPr bwMode="auto">
            <a:xfrm flipV="1">
              <a:off x="8145910" y="6443687"/>
              <a:ext cx="0" cy="243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3" name="Line 1284"/>
            <p:cNvSpPr>
              <a:spLocks noChangeShapeType="1"/>
            </p:cNvSpPr>
            <p:nvPr/>
          </p:nvSpPr>
          <p:spPr bwMode="auto">
            <a:xfrm flipV="1">
              <a:off x="8254490" y="6436188"/>
              <a:ext cx="0" cy="318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4" name="Line 1285"/>
            <p:cNvSpPr>
              <a:spLocks noChangeShapeType="1"/>
            </p:cNvSpPr>
            <p:nvPr/>
          </p:nvSpPr>
          <p:spPr bwMode="auto">
            <a:xfrm flipV="1">
              <a:off x="8257274"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5" name="Line 1286"/>
            <p:cNvSpPr>
              <a:spLocks noChangeShapeType="1"/>
            </p:cNvSpPr>
            <p:nvPr/>
          </p:nvSpPr>
          <p:spPr bwMode="auto">
            <a:xfrm flipV="1">
              <a:off x="8263538" y="6460559"/>
              <a:ext cx="0" cy="749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6" name="Line 1287"/>
            <p:cNvSpPr>
              <a:spLocks noChangeShapeType="1"/>
            </p:cNvSpPr>
            <p:nvPr/>
          </p:nvSpPr>
          <p:spPr bwMode="auto">
            <a:xfrm flipV="1">
              <a:off x="8377687" y="6451186"/>
              <a:ext cx="0" cy="168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7" name="Rectangle 1288"/>
            <p:cNvSpPr>
              <a:spLocks noChangeArrowheads="1"/>
            </p:cNvSpPr>
            <p:nvPr/>
          </p:nvSpPr>
          <p:spPr bwMode="auto">
            <a:xfrm>
              <a:off x="4642108" y="5363848"/>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765.78</a:t>
              </a:r>
              <a:endParaRPr lang="en-US" altLang="en-US" sz="1400"/>
            </a:p>
          </p:txBody>
        </p:sp>
        <p:sp>
          <p:nvSpPr>
            <p:cNvPr id="5018" name="Rectangle 1289"/>
            <p:cNvSpPr>
              <a:spLocks noChangeArrowheads="1"/>
            </p:cNvSpPr>
            <p:nvPr/>
          </p:nvSpPr>
          <p:spPr bwMode="auto">
            <a:xfrm>
              <a:off x="4789666" y="5607562"/>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814.64</a:t>
              </a:r>
              <a:endParaRPr lang="en-US" altLang="en-US" sz="1400"/>
            </a:p>
          </p:txBody>
        </p:sp>
        <p:sp>
          <p:nvSpPr>
            <p:cNvPr id="5019" name="Rectangle 1290"/>
            <p:cNvSpPr>
              <a:spLocks noChangeArrowheads="1"/>
            </p:cNvSpPr>
            <p:nvPr/>
          </p:nvSpPr>
          <p:spPr bwMode="auto">
            <a:xfrm>
              <a:off x="4578769" y="5883145"/>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748.35</a:t>
              </a:r>
              <a:endParaRPr lang="en-US" altLang="en-US" sz="1400"/>
            </a:p>
          </p:txBody>
        </p:sp>
        <p:sp>
          <p:nvSpPr>
            <p:cNvPr id="5020" name="Line 1291"/>
            <p:cNvSpPr>
              <a:spLocks noChangeShapeType="1"/>
            </p:cNvSpPr>
            <p:nvPr/>
          </p:nvSpPr>
          <p:spPr bwMode="auto">
            <a:xfrm flipH="1" flipV="1">
              <a:off x="4637236" y="5963759"/>
              <a:ext cx="9049"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21" name="Rectangle 1292"/>
            <p:cNvSpPr>
              <a:spLocks noChangeArrowheads="1"/>
            </p:cNvSpPr>
            <p:nvPr/>
          </p:nvSpPr>
          <p:spPr bwMode="auto">
            <a:xfrm>
              <a:off x="5401474" y="5956260"/>
              <a:ext cx="22923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solidFill>
                    <a:srgbClr val="C00000"/>
                  </a:solidFill>
                </a:rPr>
                <a:t>1020.90</a:t>
              </a:r>
              <a:endParaRPr lang="en-US" altLang="en-US" dirty="0">
                <a:solidFill>
                  <a:srgbClr val="C00000"/>
                </a:solidFill>
              </a:endParaRPr>
            </a:p>
          </p:txBody>
        </p:sp>
        <p:sp>
          <p:nvSpPr>
            <p:cNvPr id="5022" name="Rectangle 1293"/>
            <p:cNvSpPr>
              <a:spLocks noChangeArrowheads="1"/>
            </p:cNvSpPr>
            <p:nvPr/>
          </p:nvSpPr>
          <p:spPr bwMode="auto">
            <a:xfrm>
              <a:off x="5869205" y="6070617"/>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1175.54</a:t>
              </a:r>
              <a:endParaRPr lang="en-US" altLang="en-US" sz="1400"/>
            </a:p>
          </p:txBody>
        </p:sp>
        <p:sp>
          <p:nvSpPr>
            <p:cNvPr id="5023" name="Rectangle 1294"/>
            <p:cNvSpPr>
              <a:spLocks noChangeArrowheads="1"/>
            </p:cNvSpPr>
            <p:nvPr/>
          </p:nvSpPr>
          <p:spPr bwMode="auto">
            <a:xfrm>
              <a:off x="7116486" y="6119360"/>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1588.80</a:t>
              </a:r>
              <a:endParaRPr lang="en-US" altLang="en-US" sz="1400"/>
            </a:p>
          </p:txBody>
        </p:sp>
        <p:sp>
          <p:nvSpPr>
            <p:cNvPr id="5024" name="Rectangle 1295"/>
            <p:cNvSpPr>
              <a:spLocks noChangeArrowheads="1"/>
            </p:cNvSpPr>
            <p:nvPr/>
          </p:nvSpPr>
          <p:spPr bwMode="auto">
            <a:xfrm>
              <a:off x="4720759" y="6151231"/>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794.67</a:t>
              </a:r>
              <a:endParaRPr lang="en-US" altLang="en-US" sz="1400"/>
            </a:p>
          </p:txBody>
        </p:sp>
        <p:sp>
          <p:nvSpPr>
            <p:cNvPr id="5025" name="Line 1296"/>
            <p:cNvSpPr>
              <a:spLocks noChangeShapeType="1"/>
            </p:cNvSpPr>
            <p:nvPr/>
          </p:nvSpPr>
          <p:spPr bwMode="auto">
            <a:xfrm flipH="1" flipV="1">
              <a:off x="4779225" y="6231843"/>
              <a:ext cx="9049"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26" name="Rectangle 1297"/>
            <p:cNvSpPr>
              <a:spLocks noChangeArrowheads="1"/>
            </p:cNvSpPr>
            <p:nvPr/>
          </p:nvSpPr>
          <p:spPr bwMode="auto">
            <a:xfrm>
              <a:off x="7255691" y="6158730"/>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1629.03</a:t>
              </a:r>
              <a:endParaRPr lang="en-US" altLang="en-US" sz="1400"/>
            </a:p>
          </p:txBody>
        </p:sp>
        <p:sp>
          <p:nvSpPr>
            <p:cNvPr id="5027" name="Line 1298"/>
            <p:cNvSpPr>
              <a:spLocks noChangeShapeType="1"/>
            </p:cNvSpPr>
            <p:nvPr/>
          </p:nvSpPr>
          <p:spPr bwMode="auto">
            <a:xfrm flipV="1">
              <a:off x="7305109" y="6241217"/>
              <a:ext cx="18097"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28" name="Rectangle 1299"/>
            <p:cNvSpPr>
              <a:spLocks noChangeArrowheads="1"/>
            </p:cNvSpPr>
            <p:nvPr/>
          </p:nvSpPr>
          <p:spPr bwMode="auto">
            <a:xfrm>
              <a:off x="7041314" y="6224344"/>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1569.80</a:t>
              </a:r>
              <a:endParaRPr lang="en-US" altLang="en-US" sz="1400"/>
            </a:p>
          </p:txBody>
        </p:sp>
        <p:sp>
          <p:nvSpPr>
            <p:cNvPr id="5029" name="Line 1300"/>
            <p:cNvSpPr>
              <a:spLocks noChangeShapeType="1"/>
            </p:cNvSpPr>
            <p:nvPr/>
          </p:nvSpPr>
          <p:spPr bwMode="auto">
            <a:xfrm flipH="1" flipV="1">
              <a:off x="7108829" y="6304958"/>
              <a:ext cx="18097"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30" name="Rectangle 1301"/>
            <p:cNvSpPr>
              <a:spLocks noChangeArrowheads="1"/>
            </p:cNvSpPr>
            <p:nvPr/>
          </p:nvSpPr>
          <p:spPr bwMode="auto">
            <a:xfrm>
              <a:off x="5329086" y="6231843"/>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1011.96</a:t>
              </a:r>
              <a:endParaRPr lang="en-US" altLang="en-US" sz="1400"/>
            </a:p>
          </p:txBody>
        </p:sp>
        <p:sp>
          <p:nvSpPr>
            <p:cNvPr id="5031" name="Line 1302"/>
            <p:cNvSpPr>
              <a:spLocks noChangeShapeType="1"/>
            </p:cNvSpPr>
            <p:nvPr/>
          </p:nvSpPr>
          <p:spPr bwMode="auto">
            <a:xfrm flipH="1" flipV="1">
              <a:off x="5396602" y="6314331"/>
              <a:ext cx="45242"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32" name="Rectangle 1303"/>
            <p:cNvSpPr>
              <a:spLocks noChangeArrowheads="1"/>
            </p:cNvSpPr>
            <p:nvPr/>
          </p:nvSpPr>
          <p:spPr bwMode="auto">
            <a:xfrm>
              <a:off x="5140104" y="6240256"/>
              <a:ext cx="1939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solidFill>
                    <a:srgbClr val="C00000"/>
                  </a:solidFill>
                </a:rPr>
                <a:t>971.91</a:t>
              </a:r>
              <a:endParaRPr lang="en-US" altLang="en-US" dirty="0">
                <a:solidFill>
                  <a:srgbClr val="C00000"/>
                </a:solidFill>
              </a:endParaRPr>
            </a:p>
          </p:txBody>
        </p:sp>
        <p:sp>
          <p:nvSpPr>
            <p:cNvPr id="5033" name="Line 1304"/>
            <p:cNvSpPr>
              <a:spLocks noChangeShapeType="1"/>
            </p:cNvSpPr>
            <p:nvPr/>
          </p:nvSpPr>
          <p:spPr bwMode="auto">
            <a:xfrm flipH="1" flipV="1">
              <a:off x="5267141" y="6314331"/>
              <a:ext cx="54290"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34" name="Rectangle 1305"/>
            <p:cNvSpPr>
              <a:spLocks noChangeArrowheads="1"/>
            </p:cNvSpPr>
            <p:nvPr/>
          </p:nvSpPr>
          <p:spPr bwMode="auto">
            <a:xfrm>
              <a:off x="6905589" y="6265588"/>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1530.96</a:t>
              </a:r>
              <a:endParaRPr lang="en-US" altLang="en-US" sz="1400"/>
            </a:p>
          </p:txBody>
        </p:sp>
        <p:sp>
          <p:nvSpPr>
            <p:cNvPr id="5035" name="Line 1306"/>
            <p:cNvSpPr>
              <a:spLocks noChangeShapeType="1"/>
            </p:cNvSpPr>
            <p:nvPr/>
          </p:nvSpPr>
          <p:spPr bwMode="auto">
            <a:xfrm flipH="1" flipV="1">
              <a:off x="6973104" y="6346202"/>
              <a:ext cx="36193"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36" name="Rectangle 1307"/>
            <p:cNvSpPr>
              <a:spLocks noChangeArrowheads="1"/>
            </p:cNvSpPr>
            <p:nvPr/>
          </p:nvSpPr>
          <p:spPr bwMode="auto">
            <a:xfrm>
              <a:off x="6673812" y="6280586"/>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1441.70</a:t>
              </a:r>
              <a:endParaRPr lang="en-US" altLang="en-US" sz="1400"/>
            </a:p>
          </p:txBody>
        </p:sp>
        <p:sp>
          <p:nvSpPr>
            <p:cNvPr id="5037" name="Rectangle 1308"/>
            <p:cNvSpPr>
              <a:spLocks noChangeArrowheads="1"/>
            </p:cNvSpPr>
            <p:nvPr/>
          </p:nvSpPr>
          <p:spPr bwMode="auto">
            <a:xfrm>
              <a:off x="4985945" y="6280586"/>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879.74</a:t>
              </a:r>
              <a:endParaRPr lang="en-US" altLang="en-US" sz="1400"/>
            </a:p>
          </p:txBody>
        </p:sp>
        <p:sp>
          <p:nvSpPr>
            <p:cNvPr id="5038" name="Rectangle 1309"/>
            <p:cNvSpPr>
              <a:spLocks noChangeArrowheads="1"/>
            </p:cNvSpPr>
            <p:nvPr/>
          </p:nvSpPr>
          <p:spPr bwMode="auto">
            <a:xfrm>
              <a:off x="5604018" y="6289960"/>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1087.62</a:t>
              </a:r>
              <a:endParaRPr lang="en-US" altLang="en-US" sz="1400"/>
            </a:p>
          </p:txBody>
        </p:sp>
        <p:sp>
          <p:nvSpPr>
            <p:cNvPr id="5039" name="Rectangle 1310"/>
            <p:cNvSpPr>
              <a:spLocks noChangeArrowheads="1"/>
            </p:cNvSpPr>
            <p:nvPr/>
          </p:nvSpPr>
          <p:spPr bwMode="auto">
            <a:xfrm>
              <a:off x="6305613" y="6289960"/>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1320.75</a:t>
              </a:r>
              <a:endParaRPr lang="en-US" altLang="en-US" sz="1400"/>
            </a:p>
          </p:txBody>
        </p:sp>
        <p:sp>
          <p:nvSpPr>
            <p:cNvPr id="5040" name="Rectangle 1311"/>
            <p:cNvSpPr>
              <a:spLocks noChangeArrowheads="1"/>
            </p:cNvSpPr>
            <p:nvPr/>
          </p:nvSpPr>
          <p:spPr bwMode="auto">
            <a:xfrm>
              <a:off x="4506383" y="6289960"/>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721.42</a:t>
              </a:r>
              <a:endParaRPr lang="en-US" altLang="en-US" sz="1400"/>
            </a:p>
          </p:txBody>
        </p:sp>
        <p:sp>
          <p:nvSpPr>
            <p:cNvPr id="5041" name="Rectangle 1312"/>
            <p:cNvSpPr>
              <a:spLocks noChangeArrowheads="1"/>
            </p:cNvSpPr>
            <p:nvPr/>
          </p:nvSpPr>
          <p:spPr bwMode="auto">
            <a:xfrm>
              <a:off x="6046691" y="6297459"/>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1234.41</a:t>
              </a:r>
              <a:endParaRPr lang="en-US" altLang="en-US" sz="1400"/>
            </a:p>
          </p:txBody>
        </p:sp>
        <p:sp>
          <p:nvSpPr>
            <p:cNvPr id="5042" name="Rectangle 1313"/>
            <p:cNvSpPr>
              <a:spLocks noChangeArrowheads="1"/>
            </p:cNvSpPr>
            <p:nvPr/>
          </p:nvSpPr>
          <p:spPr bwMode="auto">
            <a:xfrm>
              <a:off x="7571687" y="6304958"/>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1740.08</a:t>
              </a:r>
              <a:endParaRPr lang="en-US" altLang="en-US" sz="1400"/>
            </a:p>
          </p:txBody>
        </p:sp>
        <p:sp>
          <p:nvSpPr>
            <p:cNvPr id="5043" name="Rectangle 1314"/>
            <p:cNvSpPr>
              <a:spLocks noChangeArrowheads="1"/>
            </p:cNvSpPr>
            <p:nvPr/>
          </p:nvSpPr>
          <p:spPr bwMode="auto">
            <a:xfrm>
              <a:off x="4868317" y="6304958"/>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840.56</a:t>
              </a:r>
              <a:endParaRPr lang="en-US" altLang="en-US" sz="1400"/>
            </a:p>
          </p:txBody>
        </p:sp>
        <p:sp>
          <p:nvSpPr>
            <p:cNvPr id="5044" name="Rectangle 1315"/>
            <p:cNvSpPr>
              <a:spLocks noChangeArrowheads="1"/>
            </p:cNvSpPr>
            <p:nvPr/>
          </p:nvSpPr>
          <p:spPr bwMode="auto">
            <a:xfrm>
              <a:off x="5793337" y="6314331"/>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1168.20</a:t>
              </a:r>
              <a:endParaRPr lang="en-US" altLang="en-US" sz="1400"/>
            </a:p>
          </p:txBody>
        </p:sp>
        <p:sp>
          <p:nvSpPr>
            <p:cNvPr id="5045" name="Line 1316"/>
            <p:cNvSpPr>
              <a:spLocks noChangeShapeType="1"/>
            </p:cNvSpPr>
            <p:nvPr/>
          </p:nvSpPr>
          <p:spPr bwMode="auto">
            <a:xfrm flipH="1" flipV="1">
              <a:off x="5860852" y="6394944"/>
              <a:ext cx="54290"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46" name="Rectangle 1317"/>
            <p:cNvSpPr>
              <a:spLocks noChangeArrowheads="1"/>
            </p:cNvSpPr>
            <p:nvPr/>
          </p:nvSpPr>
          <p:spPr bwMode="auto">
            <a:xfrm>
              <a:off x="4199435" y="6321830"/>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619.32</a:t>
              </a:r>
              <a:endParaRPr lang="en-US" altLang="en-US" sz="1400"/>
            </a:p>
          </p:txBody>
        </p:sp>
        <p:sp>
          <p:nvSpPr>
            <p:cNvPr id="5047" name="Rectangle 1318"/>
            <p:cNvSpPr>
              <a:spLocks noChangeArrowheads="1"/>
            </p:cNvSpPr>
            <p:nvPr/>
          </p:nvSpPr>
          <p:spPr bwMode="auto">
            <a:xfrm>
              <a:off x="3623125" y="6321830"/>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428.28</a:t>
              </a:r>
              <a:endParaRPr lang="en-US" altLang="en-US" sz="1400"/>
            </a:p>
          </p:txBody>
        </p:sp>
        <p:sp>
          <p:nvSpPr>
            <p:cNvPr id="5048" name="Rectangle 1319"/>
            <p:cNvSpPr>
              <a:spLocks noChangeArrowheads="1"/>
            </p:cNvSpPr>
            <p:nvPr/>
          </p:nvSpPr>
          <p:spPr bwMode="auto">
            <a:xfrm>
              <a:off x="4316368" y="6321830"/>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652.44</a:t>
              </a:r>
              <a:endParaRPr lang="en-US" altLang="en-US" sz="1400"/>
            </a:p>
          </p:txBody>
        </p:sp>
        <p:sp>
          <p:nvSpPr>
            <p:cNvPr id="5049" name="Line 1320"/>
            <p:cNvSpPr>
              <a:spLocks noChangeShapeType="1"/>
            </p:cNvSpPr>
            <p:nvPr/>
          </p:nvSpPr>
          <p:spPr bwMode="auto">
            <a:xfrm flipV="1">
              <a:off x="4356737" y="6402443"/>
              <a:ext cx="18097"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50" name="Rectangle 1321"/>
            <p:cNvSpPr>
              <a:spLocks noChangeArrowheads="1"/>
            </p:cNvSpPr>
            <p:nvPr/>
          </p:nvSpPr>
          <p:spPr bwMode="auto">
            <a:xfrm>
              <a:off x="4024036" y="6329329"/>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561.46</a:t>
              </a:r>
              <a:endParaRPr lang="en-US" altLang="en-US" sz="1400"/>
            </a:p>
          </p:txBody>
        </p:sp>
        <p:sp>
          <p:nvSpPr>
            <p:cNvPr id="5051" name="Rectangle 1322"/>
            <p:cNvSpPr>
              <a:spLocks noChangeArrowheads="1"/>
            </p:cNvSpPr>
            <p:nvPr/>
          </p:nvSpPr>
          <p:spPr bwMode="auto">
            <a:xfrm>
              <a:off x="6501894" y="6329329"/>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1384.93</a:t>
              </a:r>
              <a:endParaRPr lang="en-US" altLang="en-US" sz="1400"/>
            </a:p>
          </p:txBody>
        </p:sp>
        <p:sp>
          <p:nvSpPr>
            <p:cNvPr id="5052" name="Rectangle 1323"/>
            <p:cNvSpPr>
              <a:spLocks noChangeArrowheads="1"/>
            </p:cNvSpPr>
            <p:nvPr/>
          </p:nvSpPr>
          <p:spPr bwMode="auto">
            <a:xfrm>
              <a:off x="8186975" y="6338703"/>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1943.29</a:t>
              </a:r>
              <a:endParaRPr lang="en-US" altLang="en-US" sz="1400"/>
            </a:p>
          </p:txBody>
        </p:sp>
        <p:sp>
          <p:nvSpPr>
            <p:cNvPr id="5053" name="Rectangle 1324"/>
            <p:cNvSpPr>
              <a:spLocks noChangeArrowheads="1"/>
            </p:cNvSpPr>
            <p:nvPr/>
          </p:nvSpPr>
          <p:spPr bwMode="auto">
            <a:xfrm>
              <a:off x="7312765" y="6338703"/>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1642.22</a:t>
              </a:r>
              <a:endParaRPr lang="en-US" altLang="en-US" sz="1400"/>
            </a:p>
          </p:txBody>
        </p:sp>
        <p:sp>
          <p:nvSpPr>
            <p:cNvPr id="5054" name="Line 1325"/>
            <p:cNvSpPr>
              <a:spLocks noChangeShapeType="1"/>
            </p:cNvSpPr>
            <p:nvPr/>
          </p:nvSpPr>
          <p:spPr bwMode="auto">
            <a:xfrm flipV="1">
              <a:off x="7344087" y="6419315"/>
              <a:ext cx="36193"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55" name="Rectangle 1326"/>
            <p:cNvSpPr>
              <a:spLocks noChangeArrowheads="1"/>
            </p:cNvSpPr>
            <p:nvPr/>
          </p:nvSpPr>
          <p:spPr bwMode="auto">
            <a:xfrm>
              <a:off x="3744233" y="6338703"/>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462.15</a:t>
              </a:r>
              <a:endParaRPr lang="en-US" altLang="en-US" sz="1400"/>
            </a:p>
          </p:txBody>
        </p:sp>
        <p:sp>
          <p:nvSpPr>
            <p:cNvPr id="5056" name="Line 1327"/>
            <p:cNvSpPr>
              <a:spLocks noChangeShapeType="1"/>
            </p:cNvSpPr>
            <p:nvPr/>
          </p:nvSpPr>
          <p:spPr bwMode="auto">
            <a:xfrm flipV="1">
              <a:off x="3784603" y="6419315"/>
              <a:ext cx="18097"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57" name="Rectangle 1328"/>
            <p:cNvSpPr>
              <a:spLocks noChangeArrowheads="1"/>
            </p:cNvSpPr>
            <p:nvPr/>
          </p:nvSpPr>
          <p:spPr bwMode="auto">
            <a:xfrm>
              <a:off x="5133504" y="6338703"/>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928.53</a:t>
              </a:r>
              <a:endParaRPr lang="en-US" altLang="en-US" sz="1400"/>
            </a:p>
          </p:txBody>
        </p:sp>
        <p:sp>
          <p:nvSpPr>
            <p:cNvPr id="5058" name="Rectangle 1329"/>
            <p:cNvSpPr>
              <a:spLocks noChangeArrowheads="1"/>
            </p:cNvSpPr>
            <p:nvPr/>
          </p:nvSpPr>
          <p:spPr bwMode="auto">
            <a:xfrm>
              <a:off x="3506192" y="6346202"/>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395.20</a:t>
              </a:r>
              <a:endParaRPr lang="en-US" altLang="en-US" sz="1400"/>
            </a:p>
          </p:txBody>
        </p:sp>
        <p:sp>
          <p:nvSpPr>
            <p:cNvPr id="5059" name="Line 1330"/>
            <p:cNvSpPr>
              <a:spLocks noChangeShapeType="1"/>
            </p:cNvSpPr>
            <p:nvPr/>
          </p:nvSpPr>
          <p:spPr bwMode="auto">
            <a:xfrm flipH="1" flipV="1">
              <a:off x="3564658" y="6426814"/>
              <a:ext cx="18097"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60" name="Rectangle 1331"/>
            <p:cNvSpPr>
              <a:spLocks noChangeArrowheads="1"/>
            </p:cNvSpPr>
            <p:nvPr/>
          </p:nvSpPr>
          <p:spPr bwMode="auto">
            <a:xfrm>
              <a:off x="3903623" y="6346202"/>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524.40</a:t>
              </a:r>
              <a:endParaRPr lang="en-US" altLang="en-US" sz="1400"/>
            </a:p>
          </p:txBody>
        </p:sp>
        <p:sp>
          <p:nvSpPr>
            <p:cNvPr id="5061" name="Line 1332"/>
            <p:cNvSpPr>
              <a:spLocks noChangeShapeType="1"/>
            </p:cNvSpPr>
            <p:nvPr/>
          </p:nvSpPr>
          <p:spPr bwMode="auto">
            <a:xfrm flipH="1" flipV="1">
              <a:off x="3962089" y="6426814"/>
              <a:ext cx="9049"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62" name="Rectangle 1333"/>
            <p:cNvSpPr>
              <a:spLocks noChangeArrowheads="1"/>
            </p:cNvSpPr>
            <p:nvPr/>
          </p:nvSpPr>
          <p:spPr bwMode="auto">
            <a:xfrm>
              <a:off x="8051250" y="6346202"/>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1908.06</a:t>
              </a:r>
              <a:endParaRPr lang="en-US" altLang="en-US" sz="1400"/>
            </a:p>
          </p:txBody>
        </p:sp>
        <p:sp>
          <p:nvSpPr>
            <p:cNvPr id="5063" name="Line 1334"/>
            <p:cNvSpPr>
              <a:spLocks noChangeShapeType="1"/>
            </p:cNvSpPr>
            <p:nvPr/>
          </p:nvSpPr>
          <p:spPr bwMode="auto">
            <a:xfrm flipH="1" flipV="1">
              <a:off x="8118765" y="6426814"/>
              <a:ext cx="27145" cy="9374"/>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064" name="Rectangle 1335"/>
            <p:cNvSpPr>
              <a:spLocks noChangeArrowheads="1"/>
            </p:cNvSpPr>
            <p:nvPr/>
          </p:nvSpPr>
          <p:spPr bwMode="auto">
            <a:xfrm>
              <a:off x="7710197" y="6353701"/>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1767.87</a:t>
              </a:r>
              <a:endParaRPr lang="en-US" altLang="en-US" sz="1400"/>
            </a:p>
          </p:txBody>
        </p:sp>
        <p:sp>
          <p:nvSpPr>
            <p:cNvPr id="5065" name="Line 1336"/>
            <p:cNvSpPr>
              <a:spLocks noChangeShapeType="1"/>
            </p:cNvSpPr>
            <p:nvPr/>
          </p:nvSpPr>
          <p:spPr bwMode="auto">
            <a:xfrm flipV="1">
              <a:off x="7723421" y="6436188"/>
              <a:ext cx="54290"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66" name="Rectangle 1337"/>
            <p:cNvSpPr>
              <a:spLocks noChangeArrowheads="1"/>
            </p:cNvSpPr>
            <p:nvPr/>
          </p:nvSpPr>
          <p:spPr bwMode="auto">
            <a:xfrm>
              <a:off x="8328269" y="6353701"/>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1984.15</a:t>
              </a:r>
              <a:endParaRPr lang="en-US" altLang="en-US" sz="1400"/>
            </a:p>
          </p:txBody>
        </p:sp>
        <p:sp>
          <p:nvSpPr>
            <p:cNvPr id="5067" name="Line 1338"/>
            <p:cNvSpPr>
              <a:spLocks noChangeShapeType="1"/>
            </p:cNvSpPr>
            <p:nvPr/>
          </p:nvSpPr>
          <p:spPr bwMode="auto">
            <a:xfrm flipV="1">
              <a:off x="8377687" y="6436188"/>
              <a:ext cx="18097" cy="7499"/>
            </a:xfrm>
            <a:prstGeom prst="line">
              <a:avLst/>
            </a:prstGeom>
            <a:noFill/>
            <a:ln w="0">
              <a:solidFill>
                <a:srgbClr val="46B44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68" name="Rectangle 1339"/>
            <p:cNvSpPr>
              <a:spLocks noChangeArrowheads="1"/>
            </p:cNvSpPr>
            <p:nvPr/>
          </p:nvSpPr>
          <p:spPr bwMode="auto">
            <a:xfrm>
              <a:off x="3337056" y="6353701"/>
              <a:ext cx="11541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333.26</a:t>
              </a:r>
              <a:endParaRPr lang="en-US" altLang="en-US" sz="1400"/>
            </a:p>
          </p:txBody>
        </p:sp>
        <p:sp>
          <p:nvSpPr>
            <p:cNvPr id="5069" name="Rectangle 1340"/>
            <p:cNvSpPr>
              <a:spLocks noChangeArrowheads="1"/>
            </p:cNvSpPr>
            <p:nvPr/>
          </p:nvSpPr>
          <p:spPr bwMode="auto">
            <a:xfrm>
              <a:off x="7854971" y="6363074"/>
              <a:ext cx="136256"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300"/>
                <a:t>1833.34</a:t>
              </a:r>
              <a:endParaRPr lang="en-US" altLang="en-US" sz="1400"/>
            </a:p>
          </p:txBody>
        </p:sp>
        <p:sp>
          <p:nvSpPr>
            <p:cNvPr id="5070" name="Rectangle 163"/>
            <p:cNvSpPr>
              <a:spLocks noChangeArrowheads="1"/>
            </p:cNvSpPr>
            <p:nvPr/>
          </p:nvSpPr>
          <p:spPr bwMode="auto">
            <a:xfrm>
              <a:off x="5891477" y="-37651"/>
              <a:ext cx="15869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US" altLang="en-US" sz="500" dirty="0"/>
                <a:t>18.10</a:t>
              </a:r>
              <a:endParaRPr lang="en-US" altLang="en-US" sz="1800" dirty="0"/>
            </a:p>
          </p:txBody>
        </p:sp>
      </p:grpSp>
    </p:spTree>
    <p:extLst>
      <p:ext uri="{BB962C8B-B14F-4D97-AF65-F5344CB8AC3E}">
        <p14:creationId xmlns:p14="http://schemas.microsoft.com/office/powerpoint/2010/main" val="33785620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noFill/>
        <a:ln>
          <a:solidFill>
            <a:schemeClr val="tx1">
              <a:lumMod val="50000"/>
              <a:lumOff val="50000"/>
            </a:schemeClr>
          </a:solidFill>
          <a:prstDash val="solid"/>
        </a:ln>
      </a:spPr>
      <a:bodyPr rtlCol="0" anchor="ctr"/>
      <a:lstStyle>
        <a:defPPr algn="ctr">
          <a:defRPr/>
        </a:defPPr>
      </a:lstStyle>
    </a:spDef>
    <a:lnDef>
      <a:spPr>
        <a:ln w="19050">
          <a:solidFill>
            <a:srgbClr val="C0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dirty="0" smtClean="0">
            <a:solidFill>
              <a:srgbClr val="595959"/>
            </a:solidFill>
            <a:latin typeface="Minion Pro" panose="02040503050201020203" pitchFamily="18" charset="0"/>
            <a:ea typeface="나눔고딕 ExtraBold" panose="020D0904000000000000" pitchFamily="50" charset="-127"/>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TM03090434[[fn=목판]]</Template>
  <TotalTime>49239</TotalTime>
  <Words>3282</Words>
  <Application>Microsoft Office PowerPoint</Application>
  <PresentationFormat>사용자 지정</PresentationFormat>
  <Paragraphs>1151</Paragraphs>
  <Slides>1</Slides>
  <Notes>1</Notes>
  <HiddenSlides>0</HiddenSlides>
  <MMClips>0</MMClips>
  <ScaleCrop>false</ScaleCrop>
  <HeadingPairs>
    <vt:vector size="6" baseType="variant">
      <vt:variant>
        <vt:lpstr>사용한 글꼴</vt:lpstr>
      </vt:variant>
      <vt:variant>
        <vt:i4>13</vt:i4>
      </vt:variant>
      <vt:variant>
        <vt:lpstr>테마</vt:lpstr>
      </vt:variant>
      <vt:variant>
        <vt:i4>1</vt:i4>
      </vt:variant>
      <vt:variant>
        <vt:lpstr>슬라이드 제목</vt:lpstr>
      </vt:variant>
      <vt:variant>
        <vt:i4>1</vt:i4>
      </vt:variant>
    </vt:vector>
  </HeadingPairs>
  <TitlesOfParts>
    <vt:vector size="15" baseType="lpstr">
      <vt:lpstr>Minion Pro</vt:lpstr>
      <vt:lpstr>Gulim</vt:lpstr>
      <vt:lpstr>나눔고딕 ExtraBold</vt:lpstr>
      <vt:lpstr>돋움</vt:lpstr>
      <vt:lpstr>맑은 고딕</vt:lpstr>
      <vt:lpstr>맑은 고딕</vt:lpstr>
      <vt:lpstr>바탕</vt:lpstr>
      <vt:lpstr>Adobe Devanagari</vt:lpstr>
      <vt:lpstr>Arial</vt:lpstr>
      <vt:lpstr>Calibri</vt:lpstr>
      <vt:lpstr>Tahoma</vt:lpstr>
      <vt:lpstr>Times New Roman</vt:lpstr>
      <vt:lpstr>Wingdings</vt:lpstr>
      <vt:lpstr>Clarity</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문지혜</dc:creator>
  <cp:lastModifiedBy>user</cp:lastModifiedBy>
  <cp:revision>1347</cp:revision>
  <cp:lastPrinted>2017-02-10T09:01:09Z</cp:lastPrinted>
  <dcterms:created xsi:type="dcterms:W3CDTF">2013-08-14T17:09:52Z</dcterms:created>
  <dcterms:modified xsi:type="dcterms:W3CDTF">2022-05-27T05:18:41Z</dcterms:modified>
</cp:coreProperties>
</file>